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2" r:id="rId3"/>
    <p:sldId id="322" r:id="rId4"/>
    <p:sldId id="278" r:id="rId5"/>
    <p:sldId id="323" r:id="rId6"/>
    <p:sldId id="316" r:id="rId7"/>
    <p:sldId id="277" r:id="rId8"/>
    <p:sldId id="314" r:id="rId9"/>
    <p:sldId id="275" r:id="rId10"/>
    <p:sldId id="271" r:id="rId11"/>
    <p:sldId id="320" r:id="rId12"/>
    <p:sldId id="273" r:id="rId13"/>
    <p:sldId id="260" r:id="rId14"/>
    <p:sldId id="256" r:id="rId15"/>
    <p:sldId id="279" r:id="rId16"/>
    <p:sldId id="300" r:id="rId17"/>
    <p:sldId id="267" r:id="rId18"/>
    <p:sldId id="266" r:id="rId19"/>
    <p:sldId id="269" r:id="rId20"/>
    <p:sldId id="268" r:id="rId21"/>
    <p:sldId id="265" r:id="rId22"/>
    <p:sldId id="308" r:id="rId23"/>
    <p:sldId id="263" r:id="rId24"/>
    <p:sldId id="261" r:id="rId25"/>
    <p:sldId id="306" r:id="rId26"/>
    <p:sldId id="303" r:id="rId27"/>
    <p:sldId id="305" r:id="rId28"/>
    <p:sldId id="296" r:id="rId29"/>
    <p:sldId id="297" r:id="rId30"/>
    <p:sldId id="293" r:id="rId31"/>
    <p:sldId id="299" r:id="rId32"/>
    <p:sldId id="292" r:id="rId33"/>
    <p:sldId id="318" r:id="rId34"/>
    <p:sldId id="294" r:id="rId35"/>
    <p:sldId id="298" r:id="rId36"/>
    <p:sldId id="291" r:id="rId37"/>
    <p:sldId id="284" r:id="rId38"/>
    <p:sldId id="287" r:id="rId39"/>
    <p:sldId id="319" r:id="rId40"/>
    <p:sldId id="313" r:id="rId41"/>
    <p:sldId id="282" r:id="rId42"/>
    <p:sldId id="285" r:id="rId43"/>
    <p:sldId id="258" r:id="rId44"/>
    <p:sldId id="321"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HXLraC2YJgTXe/LVLc2cQ" hashData="y9k7UalNTO8CDaNIIE6Wy5ZD+J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8314" autoAdjust="0"/>
    <p:restoredTop sz="94660"/>
  </p:normalViewPr>
  <p:slideViewPr>
    <p:cSldViewPr>
      <p:cViewPr>
        <p:scale>
          <a:sx n="400" d="100"/>
          <a:sy n="400" d="100"/>
        </p:scale>
        <p:origin x="5910" y="62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AF5F62-8014-445E-9E87-260989051B58}"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158BE-A6BC-42AE-9A6B-83DA1989F98A}" type="datetimeFigureOut">
              <a:rPr lang="es-ES" smtClean="0"/>
              <a:pPr/>
              <a:t>15/11/2016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AF5F62-8014-445E-9E87-260989051B5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6" name="15 Imagen" descr="99613d218ebe625491689a36bf58eac2.jpg"/>
          <p:cNvPicPr>
            <a:picLocks noChangeAspect="1"/>
          </p:cNvPicPr>
          <p:nvPr/>
        </p:nvPicPr>
        <p:blipFill>
          <a:blip r:embed="rId3"/>
          <a:stretch>
            <a:fillRect/>
          </a:stretch>
        </p:blipFill>
        <p:spPr>
          <a:xfrm>
            <a:off x="0" y="0"/>
            <a:ext cx="9144000" cy="6860231"/>
          </a:xfrm>
          <a:prstGeom prst="rect">
            <a:avLst/>
          </a:prstGeom>
        </p:spPr>
      </p:pic>
      <p:sp>
        <p:nvSpPr>
          <p:cNvPr id="12" name="11 Rombo"/>
          <p:cNvSpPr/>
          <p:nvPr/>
        </p:nvSpPr>
        <p:spPr>
          <a:xfrm>
            <a:off x="0" y="0"/>
            <a:ext cx="221454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357422" y="0"/>
            <a:ext cx="2143140"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72000" y="0"/>
            <a:ext cx="228601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7000860" y="0"/>
            <a:ext cx="2143140" cy="6858000"/>
          </a:xfrm>
          <a:prstGeom prst="diamond">
            <a:avLst/>
          </a:prstGeom>
          <a:gradFill flip="none" rotWithShape="1">
            <a:gsLst>
              <a:gs pos="25000">
                <a:schemeClr val="tx1">
                  <a:shade val="30000"/>
                  <a:satMod val="115000"/>
                  <a:alpha val="3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5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3571868"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592932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128585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3571868"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592932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uadroTexto"/>
          <p:cNvSpPr txBox="1"/>
          <p:nvPr/>
        </p:nvSpPr>
        <p:spPr>
          <a:xfrm>
            <a:off x="4214810" y="1928802"/>
            <a:ext cx="4421595" cy="3416320"/>
          </a:xfrm>
          <a:prstGeom prst="rect">
            <a:avLst/>
          </a:prstGeom>
          <a:noFill/>
        </p:spPr>
        <p:txBody>
          <a:bodyPr wrap="none" rtlCol="0">
            <a:spAutoFit/>
            <a:scene3d>
              <a:camera prst="orthographicFront"/>
              <a:lightRig rig="chilly" dir="t"/>
            </a:scene3d>
            <a:sp3d extrusionH="82550">
              <a:bevelT w="95250"/>
            </a:sp3d>
          </a:bodyPr>
          <a:lstStyle/>
          <a:p>
            <a:pPr algn="ctr"/>
            <a:r>
              <a:rPr lang="es-PE"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orte" pitchFamily="66" charset="0"/>
              </a:rPr>
              <a:t>La  Pureza</a:t>
            </a:r>
          </a:p>
          <a:p>
            <a:pPr algn="ctr"/>
            <a:r>
              <a:rPr lang="es-PE"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orte" pitchFamily="66" charset="0"/>
              </a:rPr>
              <a:t>Del </a:t>
            </a:r>
          </a:p>
          <a:p>
            <a:pPr algn="ctr"/>
            <a:r>
              <a:rPr lang="es-PE"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orte" pitchFamily="66" charset="0"/>
              </a:rPr>
              <a:t>Color  Blanco</a:t>
            </a:r>
            <a:endParaRPr lang="es-PE"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orte" pitchFamily="66" charset="0"/>
            </a:endParaRPr>
          </a:p>
          <a:p>
            <a:pPr algn="ctr"/>
            <a:endParaRPr lang="es-PE" sz="5400" dirty="0" smtClean="0">
              <a:latin typeface="Forte" pitchFamily="66" charset="0"/>
            </a:endParaRPr>
          </a:p>
        </p:txBody>
      </p:sp>
      <p:sp>
        <p:nvSpPr>
          <p:cNvPr id="28" name="27 CuadroTexto"/>
          <p:cNvSpPr txBox="1"/>
          <p:nvPr/>
        </p:nvSpPr>
        <p:spPr>
          <a:xfrm>
            <a:off x="6715140" y="6221321"/>
            <a:ext cx="2231701" cy="276999"/>
          </a:xfrm>
          <a:prstGeom prst="rect">
            <a:avLst/>
          </a:prstGeom>
          <a:noFill/>
        </p:spPr>
        <p:txBody>
          <a:bodyPr wrap="none" rtlCol="0">
            <a:spAutoFit/>
          </a:bodyPr>
          <a:lstStyle/>
          <a:p>
            <a:r>
              <a:rPr lang="es-PE" sz="1200" dirty="0" smtClean="0">
                <a:effectLst>
                  <a:outerShdw blurRad="38100" dist="38100" dir="2700000" algn="tl">
                    <a:srgbClr val="000000">
                      <a:alpha val="43137"/>
                    </a:srgbClr>
                  </a:outerShdw>
                </a:effectLst>
                <a:latin typeface="Forte" pitchFamily="66" charset="0"/>
              </a:rPr>
              <a:t>Esta es una creación de Raquel</a:t>
            </a:r>
            <a:endParaRPr lang="es-PE" sz="1200" dirty="0">
              <a:effectLst>
                <a:outerShdw blurRad="38100" dist="38100" dir="2700000" algn="tl">
                  <a:srgbClr val="000000">
                    <a:alpha val="43137"/>
                  </a:srgbClr>
                </a:outerShdw>
              </a:effectLst>
              <a:latin typeface="Forte" pitchFamily="66" charset="0"/>
            </a:endParaRPr>
          </a:p>
        </p:txBody>
      </p:sp>
      <p:pic>
        <p:nvPicPr>
          <p:cNvPr id="29" name="28 Imagen" descr="99613d218ebe625491689a36bf58eac2.jpg"/>
          <p:cNvPicPr>
            <a:picLocks noChangeAspect="1"/>
          </p:cNvPicPr>
          <p:nvPr/>
        </p:nvPicPr>
        <p:blipFill>
          <a:blip r:embed="rId3"/>
          <a:stretch>
            <a:fillRect/>
          </a:stretch>
        </p:blipFill>
        <p:spPr>
          <a:xfrm>
            <a:off x="0" y="-2231"/>
            <a:ext cx="9144000" cy="6860231"/>
          </a:xfrm>
          <a:prstGeom prst="rect">
            <a:avLst/>
          </a:prstGeom>
        </p:spPr>
      </p:pic>
    </p:spTree>
  </p:cSld>
  <p:clrMapOvr>
    <a:masterClrMapping/>
  </p:clrMapOvr>
  <p:transition spd="slow" advTm="27000">
    <p:sndAc>
      <p:stSnd loop="1">
        <p:snd r:embed="rId2" name="The Moody Blues - Noches de blanco satén (Subtitulada Españo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blinds(vertical)">
                                      <p:cBhvr>
                                        <p:cTn id="9" dur="2000"/>
                                        <p:tgtEl>
                                          <p:spTgt spid="12"/>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vertical)">
                                      <p:cBhvr>
                                        <p:cTn id="12" dur="2000"/>
                                        <p:tgtEl>
                                          <p:spTgt spid="15"/>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linds(vertical)">
                                      <p:cBhvr>
                                        <p:cTn id="15" dur="2000"/>
                                        <p:tgtEl>
                                          <p:spTgt spid="19"/>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linds(vertical)">
                                      <p:cBhvr>
                                        <p:cTn id="18" dur="2000"/>
                                        <p:tgtEl>
                                          <p:spTgt spid="20"/>
                                        </p:tgtEl>
                                      </p:cBhvr>
                                    </p:animEffect>
                                  </p:childTnLst>
                                </p:cTn>
                              </p:par>
                              <p:par>
                                <p:cTn id="19" presetID="2" presetClass="entr" presetSubtype="4"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ppt_x"/>
                                          </p:val>
                                        </p:tav>
                                        <p:tav tm="100000">
                                          <p:val>
                                            <p:strVal val="#ppt_x"/>
                                          </p:val>
                                        </p:tav>
                                      </p:tavLst>
                                    </p:anim>
                                    <p:anim calcmode="lin" valueType="num">
                                      <p:cBhvr additive="base">
                                        <p:cTn id="22" dur="2000" fill="hold"/>
                                        <p:tgtEl>
                                          <p:spTgt spid="21"/>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2000" fill="hold"/>
                                        <p:tgtEl>
                                          <p:spTgt spid="21"/>
                                        </p:tgtEl>
                                        <p:attrNameLst>
                                          <p:attrName>ppt_w</p:attrName>
                                        </p:attrNameLst>
                                      </p:cBhvr>
                                      <p:tavLst>
                                        <p:tav tm="0" fmla="#ppt_w*sin(2.5*pi*$)">
                                          <p:val>
                                            <p:fltVal val="0"/>
                                          </p:val>
                                        </p:tav>
                                        <p:tav tm="100000">
                                          <p:val>
                                            <p:fltVal val="1"/>
                                          </p:val>
                                        </p:tav>
                                      </p:tavLst>
                                    </p:anim>
                                    <p:anim calcmode="lin" valueType="num">
                                      <p:cBhvr>
                                        <p:cTn id="26" dur="2000" fill="hold"/>
                                        <p:tgtEl>
                                          <p:spTgt spid="21"/>
                                        </p:tgtEl>
                                        <p:attrNameLst>
                                          <p:attrName>ppt_h</p:attrName>
                                        </p:attrNameLst>
                                      </p:cBhvr>
                                      <p:tavLst>
                                        <p:tav tm="0">
                                          <p:val>
                                            <p:strVal val="#ppt_h"/>
                                          </p:val>
                                        </p:tav>
                                        <p:tav tm="100000">
                                          <p:val>
                                            <p:strVal val="#ppt_h"/>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2000" fill="hold"/>
                                        <p:tgtEl>
                                          <p:spTgt spid="24"/>
                                        </p:tgtEl>
                                        <p:attrNameLst>
                                          <p:attrName>ppt_x</p:attrName>
                                        </p:attrNameLst>
                                      </p:cBhvr>
                                      <p:tavLst>
                                        <p:tav tm="0">
                                          <p:val>
                                            <p:strVal val="#ppt_x"/>
                                          </p:val>
                                        </p:tav>
                                        <p:tav tm="100000">
                                          <p:val>
                                            <p:strVal val="#ppt_x"/>
                                          </p:val>
                                        </p:tav>
                                      </p:tavLst>
                                    </p:anim>
                                    <p:anim calcmode="lin" valueType="num">
                                      <p:cBhvr additive="base">
                                        <p:cTn id="30" dur="2000" fill="hold"/>
                                        <p:tgtEl>
                                          <p:spTgt spid="24"/>
                                        </p:tgtEl>
                                        <p:attrNameLst>
                                          <p:attrName>ppt_y</p:attrName>
                                        </p:attrNameLst>
                                      </p:cBhvr>
                                      <p:tavLst>
                                        <p:tav tm="0">
                                          <p:val>
                                            <p:strVal val="0-#ppt_h/2"/>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2000" fill="hold"/>
                                        <p:tgtEl>
                                          <p:spTgt spid="24"/>
                                        </p:tgtEl>
                                        <p:attrNameLst>
                                          <p:attrName>ppt_w</p:attrName>
                                        </p:attrNameLst>
                                      </p:cBhvr>
                                      <p:tavLst>
                                        <p:tav tm="0" fmla="#ppt_w*sin(2.5*pi*$)">
                                          <p:val>
                                            <p:fltVal val="0"/>
                                          </p:val>
                                        </p:tav>
                                        <p:tav tm="100000">
                                          <p:val>
                                            <p:fltVal val="1"/>
                                          </p:val>
                                        </p:tav>
                                      </p:tavLst>
                                    </p:anim>
                                    <p:anim calcmode="lin" valueType="num">
                                      <p:cBhvr>
                                        <p:cTn id="34" dur="2000" fill="hold"/>
                                        <p:tgtEl>
                                          <p:spTgt spid="24"/>
                                        </p:tgtEl>
                                        <p:attrNameLst>
                                          <p:attrName>ppt_h</p:attrName>
                                        </p:attrNameLst>
                                      </p:cBhvr>
                                      <p:tavLst>
                                        <p:tav tm="0">
                                          <p:val>
                                            <p:strVal val="#ppt_h"/>
                                          </p:val>
                                        </p:tav>
                                        <p:tav tm="100000">
                                          <p:val>
                                            <p:strVal val="#ppt_h"/>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ppt_x"/>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2000" fill="hold"/>
                                        <p:tgtEl>
                                          <p:spTgt spid="22"/>
                                        </p:tgtEl>
                                        <p:attrNameLst>
                                          <p:attrName>ppt_w</p:attrName>
                                        </p:attrNameLst>
                                      </p:cBhvr>
                                      <p:tavLst>
                                        <p:tav tm="0" fmla="#ppt_w*sin(2.5*pi*$)">
                                          <p:val>
                                            <p:fltVal val="0"/>
                                          </p:val>
                                        </p:tav>
                                        <p:tav tm="100000">
                                          <p:val>
                                            <p:fltVal val="1"/>
                                          </p:val>
                                        </p:tav>
                                      </p:tavLst>
                                    </p:anim>
                                    <p:anim calcmode="lin" valueType="num">
                                      <p:cBhvr>
                                        <p:cTn id="42" dur="2000" fill="hold"/>
                                        <p:tgtEl>
                                          <p:spTgt spid="22"/>
                                        </p:tgtEl>
                                        <p:attrNameLst>
                                          <p:attrName>ppt_h</p:attrName>
                                        </p:attrNameLst>
                                      </p:cBhvr>
                                      <p:tavLst>
                                        <p:tav tm="0">
                                          <p:val>
                                            <p:strVal val="#ppt_h"/>
                                          </p:val>
                                        </p:tav>
                                        <p:tav tm="100000">
                                          <p:val>
                                            <p:strVal val="#ppt_h"/>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ppt_x"/>
                                          </p:val>
                                        </p:tav>
                                        <p:tav tm="100000">
                                          <p:val>
                                            <p:strVal val="#ppt_x"/>
                                          </p:val>
                                        </p:tav>
                                      </p:tavLst>
                                    </p:anim>
                                    <p:anim calcmode="lin" valueType="num">
                                      <p:cBhvr additive="base">
                                        <p:cTn id="46" dur="2000" fill="hold"/>
                                        <p:tgtEl>
                                          <p:spTgt spid="25"/>
                                        </p:tgtEl>
                                        <p:attrNameLst>
                                          <p:attrName>ppt_y</p:attrName>
                                        </p:attrNameLst>
                                      </p:cBhvr>
                                      <p:tavLst>
                                        <p:tav tm="0">
                                          <p:val>
                                            <p:strVal val="0-#ppt_h/2"/>
                                          </p:val>
                                        </p:tav>
                                        <p:tav tm="100000">
                                          <p:val>
                                            <p:strVal val="#ppt_y"/>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2000" fill="hold"/>
                                        <p:tgtEl>
                                          <p:spTgt spid="25"/>
                                        </p:tgtEl>
                                        <p:attrNameLst>
                                          <p:attrName>ppt_w</p:attrName>
                                        </p:attrNameLst>
                                      </p:cBhvr>
                                      <p:tavLst>
                                        <p:tav tm="0" fmla="#ppt_w*sin(2.5*pi*$)">
                                          <p:val>
                                            <p:fltVal val="0"/>
                                          </p:val>
                                        </p:tav>
                                        <p:tav tm="100000">
                                          <p:val>
                                            <p:fltVal val="1"/>
                                          </p:val>
                                        </p:tav>
                                      </p:tavLst>
                                    </p:anim>
                                    <p:anim calcmode="lin" valueType="num">
                                      <p:cBhvr>
                                        <p:cTn id="50" dur="2000" fill="hold"/>
                                        <p:tgtEl>
                                          <p:spTgt spid="25"/>
                                        </p:tgtEl>
                                        <p:attrNameLst>
                                          <p:attrName>ppt_h</p:attrName>
                                        </p:attrNameLst>
                                      </p:cBhvr>
                                      <p:tavLst>
                                        <p:tav tm="0">
                                          <p:val>
                                            <p:strVal val="#ppt_h"/>
                                          </p:val>
                                        </p:tav>
                                        <p:tav tm="100000">
                                          <p:val>
                                            <p:strVal val="#ppt_h"/>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ppt_x"/>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2000" fill="hold"/>
                                        <p:tgtEl>
                                          <p:spTgt spid="23"/>
                                        </p:tgtEl>
                                        <p:attrNameLst>
                                          <p:attrName>ppt_w</p:attrName>
                                        </p:attrNameLst>
                                      </p:cBhvr>
                                      <p:tavLst>
                                        <p:tav tm="0" fmla="#ppt_w*sin(2.5*pi*$)">
                                          <p:val>
                                            <p:fltVal val="0"/>
                                          </p:val>
                                        </p:tav>
                                        <p:tav tm="100000">
                                          <p:val>
                                            <p:fltVal val="1"/>
                                          </p:val>
                                        </p:tav>
                                      </p:tavLst>
                                    </p:anim>
                                    <p:anim calcmode="lin" valueType="num">
                                      <p:cBhvr>
                                        <p:cTn id="58" dur="2000" fill="hold"/>
                                        <p:tgtEl>
                                          <p:spTgt spid="23"/>
                                        </p:tgtEl>
                                        <p:attrNameLst>
                                          <p:attrName>ppt_h</p:attrName>
                                        </p:attrNameLst>
                                      </p:cBhvr>
                                      <p:tavLst>
                                        <p:tav tm="0">
                                          <p:val>
                                            <p:strVal val="#ppt_h"/>
                                          </p:val>
                                        </p:tav>
                                        <p:tav tm="100000">
                                          <p:val>
                                            <p:strVal val="#ppt_h"/>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ppt_x"/>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p:cTn id="65" dur="2000" fill="hold"/>
                                        <p:tgtEl>
                                          <p:spTgt spid="26"/>
                                        </p:tgtEl>
                                        <p:attrNameLst>
                                          <p:attrName>ppt_w</p:attrName>
                                        </p:attrNameLst>
                                      </p:cBhvr>
                                      <p:tavLst>
                                        <p:tav tm="0" fmla="#ppt_w*sin(2.5*pi*$)">
                                          <p:val>
                                            <p:fltVal val="0"/>
                                          </p:val>
                                        </p:tav>
                                        <p:tav tm="100000">
                                          <p:val>
                                            <p:fltVal val="1"/>
                                          </p:val>
                                        </p:tav>
                                      </p:tavLst>
                                    </p:anim>
                                    <p:anim calcmode="lin" valueType="num">
                                      <p:cBhvr>
                                        <p:cTn id="66" dur="2000" fill="hold"/>
                                        <p:tgtEl>
                                          <p:spTgt spid="26"/>
                                        </p:tgtEl>
                                        <p:attrNameLst>
                                          <p:attrName>ppt_h</p:attrName>
                                        </p:attrNameLst>
                                      </p:cBhvr>
                                      <p:tavLst>
                                        <p:tav tm="0">
                                          <p:val>
                                            <p:strVal val="#ppt_h"/>
                                          </p:val>
                                        </p:tav>
                                        <p:tav tm="100000">
                                          <p:val>
                                            <p:strVal val="#ppt_h"/>
                                          </p:val>
                                        </p:tav>
                                      </p:tavLst>
                                    </p:anim>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21"/>
                                        </p:tgtEl>
                                        <p:attrNameLst>
                                          <p:attrName>ppt_x</p:attrName>
                                        </p:attrNameLst>
                                      </p:cBhvr>
                                      <p:tavLst>
                                        <p:tav tm="0">
                                          <p:val>
                                            <p:strVal val="ppt_x"/>
                                          </p:val>
                                        </p:tav>
                                        <p:tav tm="100000">
                                          <p:val>
                                            <p:strVal val="ppt_x"/>
                                          </p:val>
                                        </p:tav>
                                      </p:tavLst>
                                    </p:anim>
                                    <p:anim calcmode="lin" valueType="num">
                                      <p:cBhvr additive="base">
                                        <p:cTn id="70" dur="2000"/>
                                        <p:tgtEl>
                                          <p:spTgt spid="21"/>
                                        </p:tgtEl>
                                        <p:attrNameLst>
                                          <p:attrName>ppt_y</p:attrName>
                                        </p:attrNameLst>
                                      </p:cBhvr>
                                      <p:tavLst>
                                        <p:tav tm="0">
                                          <p:val>
                                            <p:strVal val="ppt_y"/>
                                          </p:val>
                                        </p:tav>
                                        <p:tav tm="100000">
                                          <p:val>
                                            <p:strVal val="1+ppt_h/2"/>
                                          </p:val>
                                        </p:tav>
                                      </p:tavLst>
                                    </p:anim>
                                    <p:set>
                                      <p:cBhvr>
                                        <p:cTn id="71" dur="1" fill="hold">
                                          <p:stCondLst>
                                            <p:cond delay="1999"/>
                                          </p:stCondLst>
                                        </p:cTn>
                                        <p:tgtEl>
                                          <p:spTgt spid="21"/>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22"/>
                                        </p:tgtEl>
                                        <p:attrNameLst>
                                          <p:attrName>ppt_x</p:attrName>
                                        </p:attrNameLst>
                                      </p:cBhvr>
                                      <p:tavLst>
                                        <p:tav tm="0">
                                          <p:val>
                                            <p:strVal val="ppt_x"/>
                                          </p:val>
                                        </p:tav>
                                        <p:tav tm="100000">
                                          <p:val>
                                            <p:strVal val="ppt_x"/>
                                          </p:val>
                                        </p:tav>
                                      </p:tavLst>
                                    </p:anim>
                                    <p:anim calcmode="lin" valueType="num">
                                      <p:cBhvr additive="base">
                                        <p:cTn id="74" dur="2000"/>
                                        <p:tgtEl>
                                          <p:spTgt spid="22"/>
                                        </p:tgtEl>
                                        <p:attrNameLst>
                                          <p:attrName>ppt_y</p:attrName>
                                        </p:attrNameLst>
                                      </p:cBhvr>
                                      <p:tavLst>
                                        <p:tav tm="0">
                                          <p:val>
                                            <p:strVal val="ppt_y"/>
                                          </p:val>
                                        </p:tav>
                                        <p:tav tm="100000">
                                          <p:val>
                                            <p:strVal val="1+ppt_h/2"/>
                                          </p:val>
                                        </p:tav>
                                      </p:tavLst>
                                    </p:anim>
                                    <p:set>
                                      <p:cBhvr>
                                        <p:cTn id="75" dur="1" fill="hold">
                                          <p:stCondLst>
                                            <p:cond delay="1999"/>
                                          </p:stCondLst>
                                        </p:cTn>
                                        <p:tgtEl>
                                          <p:spTgt spid="22"/>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23"/>
                                        </p:tgtEl>
                                        <p:attrNameLst>
                                          <p:attrName>ppt_x</p:attrName>
                                        </p:attrNameLst>
                                      </p:cBhvr>
                                      <p:tavLst>
                                        <p:tav tm="0">
                                          <p:val>
                                            <p:strVal val="ppt_x"/>
                                          </p:val>
                                        </p:tav>
                                        <p:tav tm="100000">
                                          <p:val>
                                            <p:strVal val="ppt_x"/>
                                          </p:val>
                                        </p:tav>
                                      </p:tavLst>
                                    </p:anim>
                                    <p:anim calcmode="lin" valueType="num">
                                      <p:cBhvr additive="base">
                                        <p:cTn id="78" dur="2000"/>
                                        <p:tgtEl>
                                          <p:spTgt spid="23"/>
                                        </p:tgtEl>
                                        <p:attrNameLst>
                                          <p:attrName>ppt_y</p:attrName>
                                        </p:attrNameLst>
                                      </p:cBhvr>
                                      <p:tavLst>
                                        <p:tav tm="0">
                                          <p:val>
                                            <p:strVal val="ppt_y"/>
                                          </p:val>
                                        </p:tav>
                                        <p:tav tm="100000">
                                          <p:val>
                                            <p:strVal val="1+ppt_h/2"/>
                                          </p:val>
                                        </p:tav>
                                      </p:tavLst>
                                    </p:anim>
                                    <p:set>
                                      <p:cBhvr>
                                        <p:cTn id="79" dur="1" fill="hold">
                                          <p:stCondLst>
                                            <p:cond delay="1999"/>
                                          </p:stCondLst>
                                        </p:cTn>
                                        <p:tgtEl>
                                          <p:spTgt spid="23"/>
                                        </p:tgtEl>
                                        <p:attrNameLst>
                                          <p:attrName>style.visibility</p:attrName>
                                        </p:attrNameLst>
                                      </p:cBhvr>
                                      <p:to>
                                        <p:strVal val="hidden"/>
                                      </p:to>
                                    </p:set>
                                  </p:childTnLst>
                                </p:cTn>
                              </p:par>
                              <p:par>
                                <p:cTn id="80" presetID="19" presetClass="exit" presetSubtype="10" fill="hold" grpId="3" nodeType="withEffect">
                                  <p:stCondLst>
                                    <p:cond delay="0"/>
                                  </p:stCondLst>
                                  <p:childTnLst>
                                    <p:anim calcmode="lin" valueType="num">
                                      <p:cBhvr>
                                        <p:cTn id="81" dur="2000"/>
                                        <p:tgtEl>
                                          <p:spTgt spid="21"/>
                                        </p:tgtEl>
                                        <p:attrNameLst>
                                          <p:attrName>ppt_h</p:attrName>
                                        </p:attrNameLst>
                                      </p:cBhvr>
                                      <p:tavLst>
                                        <p:tav tm="0">
                                          <p:val>
                                            <p:strVal val="ppt_h"/>
                                          </p:val>
                                        </p:tav>
                                        <p:tav tm="100000">
                                          <p:val>
                                            <p:strVal val="ppt_h"/>
                                          </p:val>
                                        </p:tav>
                                      </p:tavLst>
                                    </p:anim>
                                    <p:anim calcmode="lin" valueType="num">
                                      <p:cBhvr>
                                        <p:cTn id="8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3" dur="1" fill="hold">
                                          <p:stCondLst>
                                            <p:cond delay="1999"/>
                                          </p:stCondLst>
                                        </p:cTn>
                                        <p:tgtEl>
                                          <p:spTgt spid="21"/>
                                        </p:tgtEl>
                                        <p:attrNameLst>
                                          <p:attrName>style.visibility</p:attrName>
                                        </p:attrNameLst>
                                      </p:cBhvr>
                                      <p:to>
                                        <p:strVal val="hidden"/>
                                      </p:to>
                                    </p:set>
                                  </p:childTnLst>
                                </p:cTn>
                              </p:par>
                              <p:par>
                                <p:cTn id="84" presetID="19" presetClass="exit" presetSubtype="10" fill="hold" grpId="3" nodeType="withEffect">
                                  <p:stCondLst>
                                    <p:cond delay="0"/>
                                  </p:stCondLst>
                                  <p:childTnLst>
                                    <p:anim calcmode="lin" valueType="num">
                                      <p:cBhvr>
                                        <p:cTn id="85" dur="2000"/>
                                        <p:tgtEl>
                                          <p:spTgt spid="22"/>
                                        </p:tgtEl>
                                        <p:attrNameLst>
                                          <p:attrName>ppt_h</p:attrName>
                                        </p:attrNameLst>
                                      </p:cBhvr>
                                      <p:tavLst>
                                        <p:tav tm="0">
                                          <p:val>
                                            <p:strVal val="ppt_h"/>
                                          </p:val>
                                        </p:tav>
                                        <p:tav tm="100000">
                                          <p:val>
                                            <p:strVal val="ppt_h"/>
                                          </p:val>
                                        </p:tav>
                                      </p:tavLst>
                                    </p:anim>
                                    <p:anim calcmode="lin" valueType="num">
                                      <p:cBhvr>
                                        <p:cTn id="8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1999"/>
                                          </p:stCondLst>
                                        </p:cTn>
                                        <p:tgtEl>
                                          <p:spTgt spid="22"/>
                                        </p:tgtEl>
                                        <p:attrNameLst>
                                          <p:attrName>style.visibility</p:attrName>
                                        </p:attrNameLst>
                                      </p:cBhvr>
                                      <p:to>
                                        <p:strVal val="hidden"/>
                                      </p:to>
                                    </p:set>
                                  </p:childTnLst>
                                </p:cTn>
                              </p:par>
                              <p:par>
                                <p:cTn id="88" presetID="19" presetClass="exit" presetSubtype="10" fill="hold" grpId="3" nodeType="withEffect">
                                  <p:stCondLst>
                                    <p:cond delay="0"/>
                                  </p:stCondLst>
                                  <p:childTnLst>
                                    <p:anim calcmode="lin" valueType="num">
                                      <p:cBhvr>
                                        <p:cTn id="89" dur="2000"/>
                                        <p:tgtEl>
                                          <p:spTgt spid="23"/>
                                        </p:tgtEl>
                                        <p:attrNameLst>
                                          <p:attrName>ppt_h</p:attrName>
                                        </p:attrNameLst>
                                      </p:cBhvr>
                                      <p:tavLst>
                                        <p:tav tm="0">
                                          <p:val>
                                            <p:strVal val="ppt_h"/>
                                          </p:val>
                                        </p:tav>
                                        <p:tav tm="100000">
                                          <p:val>
                                            <p:strVal val="ppt_h"/>
                                          </p:val>
                                        </p:tav>
                                      </p:tavLst>
                                    </p:anim>
                                    <p:anim calcmode="lin" valueType="num">
                                      <p:cBhvr>
                                        <p:cTn id="90"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 dur="1" fill="hold">
                                          <p:stCondLst>
                                            <p:cond delay="1999"/>
                                          </p:stCondLst>
                                        </p:cTn>
                                        <p:tgtEl>
                                          <p:spTgt spid="23"/>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24"/>
                                        </p:tgtEl>
                                        <p:attrNameLst>
                                          <p:attrName>ppt_x</p:attrName>
                                        </p:attrNameLst>
                                      </p:cBhvr>
                                      <p:tavLst>
                                        <p:tav tm="0">
                                          <p:val>
                                            <p:strVal val="ppt_x"/>
                                          </p:val>
                                        </p:tav>
                                        <p:tav tm="100000">
                                          <p:val>
                                            <p:strVal val="ppt_x"/>
                                          </p:val>
                                        </p:tav>
                                      </p:tavLst>
                                    </p:anim>
                                    <p:anim calcmode="lin" valueType="num">
                                      <p:cBhvr additive="base">
                                        <p:cTn id="94" dur="2000"/>
                                        <p:tgtEl>
                                          <p:spTgt spid="24"/>
                                        </p:tgtEl>
                                        <p:attrNameLst>
                                          <p:attrName>ppt_y</p:attrName>
                                        </p:attrNameLst>
                                      </p:cBhvr>
                                      <p:tavLst>
                                        <p:tav tm="0">
                                          <p:val>
                                            <p:strVal val="ppt_y"/>
                                          </p:val>
                                        </p:tav>
                                        <p:tav tm="100000">
                                          <p:val>
                                            <p:strVal val="0-ppt_h/2"/>
                                          </p:val>
                                        </p:tav>
                                      </p:tavLst>
                                    </p:anim>
                                    <p:set>
                                      <p:cBhvr>
                                        <p:cTn id="95" dur="1" fill="hold">
                                          <p:stCondLst>
                                            <p:cond delay="1999"/>
                                          </p:stCondLst>
                                        </p:cTn>
                                        <p:tgtEl>
                                          <p:spTgt spid="24"/>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25"/>
                                        </p:tgtEl>
                                        <p:attrNameLst>
                                          <p:attrName>ppt_x</p:attrName>
                                        </p:attrNameLst>
                                      </p:cBhvr>
                                      <p:tavLst>
                                        <p:tav tm="0">
                                          <p:val>
                                            <p:strVal val="ppt_x"/>
                                          </p:val>
                                        </p:tav>
                                        <p:tav tm="100000">
                                          <p:val>
                                            <p:strVal val="ppt_x"/>
                                          </p:val>
                                        </p:tav>
                                      </p:tavLst>
                                    </p:anim>
                                    <p:anim calcmode="lin" valueType="num">
                                      <p:cBhvr additive="base">
                                        <p:cTn id="98" dur="2000"/>
                                        <p:tgtEl>
                                          <p:spTgt spid="25"/>
                                        </p:tgtEl>
                                        <p:attrNameLst>
                                          <p:attrName>ppt_y</p:attrName>
                                        </p:attrNameLst>
                                      </p:cBhvr>
                                      <p:tavLst>
                                        <p:tav tm="0">
                                          <p:val>
                                            <p:strVal val="ppt_y"/>
                                          </p:val>
                                        </p:tav>
                                        <p:tav tm="100000">
                                          <p:val>
                                            <p:strVal val="0-ppt_h/2"/>
                                          </p:val>
                                        </p:tav>
                                      </p:tavLst>
                                    </p:anim>
                                    <p:set>
                                      <p:cBhvr>
                                        <p:cTn id="99" dur="1" fill="hold">
                                          <p:stCondLst>
                                            <p:cond delay="1999"/>
                                          </p:stCondLst>
                                        </p:cTn>
                                        <p:tgtEl>
                                          <p:spTgt spid="25"/>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26"/>
                                        </p:tgtEl>
                                        <p:attrNameLst>
                                          <p:attrName>ppt_x</p:attrName>
                                        </p:attrNameLst>
                                      </p:cBhvr>
                                      <p:tavLst>
                                        <p:tav tm="0">
                                          <p:val>
                                            <p:strVal val="ppt_x"/>
                                          </p:val>
                                        </p:tav>
                                        <p:tav tm="100000">
                                          <p:val>
                                            <p:strVal val="ppt_x"/>
                                          </p:val>
                                        </p:tav>
                                      </p:tavLst>
                                    </p:anim>
                                    <p:anim calcmode="lin" valueType="num">
                                      <p:cBhvr additive="base">
                                        <p:cTn id="102" dur="2000"/>
                                        <p:tgtEl>
                                          <p:spTgt spid="26"/>
                                        </p:tgtEl>
                                        <p:attrNameLst>
                                          <p:attrName>ppt_y</p:attrName>
                                        </p:attrNameLst>
                                      </p:cBhvr>
                                      <p:tavLst>
                                        <p:tav tm="0">
                                          <p:val>
                                            <p:strVal val="ppt_y"/>
                                          </p:val>
                                        </p:tav>
                                        <p:tav tm="100000">
                                          <p:val>
                                            <p:strVal val="0-ppt_h/2"/>
                                          </p:val>
                                        </p:tav>
                                      </p:tavLst>
                                    </p:anim>
                                    <p:set>
                                      <p:cBhvr>
                                        <p:cTn id="103" dur="1" fill="hold">
                                          <p:stCondLst>
                                            <p:cond delay="1999"/>
                                          </p:stCondLst>
                                        </p:cTn>
                                        <p:tgtEl>
                                          <p:spTgt spid="26"/>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24"/>
                                        </p:tgtEl>
                                        <p:attrNameLst>
                                          <p:attrName>ppt_h</p:attrName>
                                        </p:attrNameLst>
                                      </p:cBhvr>
                                      <p:tavLst>
                                        <p:tav tm="0">
                                          <p:val>
                                            <p:strVal val="ppt_h"/>
                                          </p:val>
                                        </p:tav>
                                        <p:tav tm="100000">
                                          <p:val>
                                            <p:strVal val="ppt_h"/>
                                          </p:val>
                                        </p:tav>
                                      </p:tavLst>
                                    </p:anim>
                                    <p:anim calcmode="lin" valueType="num">
                                      <p:cBhvr>
                                        <p:cTn id="106"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2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25"/>
                                        </p:tgtEl>
                                        <p:attrNameLst>
                                          <p:attrName>ppt_h</p:attrName>
                                        </p:attrNameLst>
                                      </p:cBhvr>
                                      <p:tavLst>
                                        <p:tav tm="0">
                                          <p:val>
                                            <p:strVal val="ppt_h"/>
                                          </p:val>
                                        </p:tav>
                                        <p:tav tm="100000">
                                          <p:val>
                                            <p:strVal val="ppt_h"/>
                                          </p:val>
                                        </p:tav>
                                      </p:tavLst>
                                    </p:anim>
                                    <p:anim calcmode="lin" valueType="num">
                                      <p:cBhvr>
                                        <p:cTn id="110"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25"/>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26"/>
                                        </p:tgtEl>
                                        <p:attrNameLst>
                                          <p:attrName>ppt_h</p:attrName>
                                        </p:attrNameLst>
                                      </p:cBhvr>
                                      <p:tavLst>
                                        <p:tav tm="0">
                                          <p:val>
                                            <p:strVal val="ppt_h"/>
                                          </p:val>
                                        </p:tav>
                                        <p:tav tm="100000">
                                          <p:val>
                                            <p:strVal val="ppt_h"/>
                                          </p:val>
                                        </p:tav>
                                      </p:tavLst>
                                    </p:anim>
                                    <p:anim calcmode="lin" valueType="num">
                                      <p:cBhvr>
                                        <p:cTn id="114"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26"/>
                                        </p:tgtEl>
                                        <p:attrNameLst>
                                          <p:attrName>style.visibility</p:attrName>
                                        </p:attrNameLst>
                                      </p:cBhvr>
                                      <p:to>
                                        <p:strVal val="hidden"/>
                                      </p:to>
                                    </p:set>
                                  </p:childTnLst>
                                </p:cTn>
                              </p:par>
                              <p:par>
                                <p:cTn id="116" presetID="19" presetClass="exit" presetSubtype="10" fill="hold" grpId="1" nodeType="withEffect">
                                  <p:stCondLst>
                                    <p:cond delay="0"/>
                                  </p:stCondLst>
                                  <p:childTnLst>
                                    <p:anim calcmode="lin" valueType="num">
                                      <p:cBhvr>
                                        <p:cTn id="117" dur="2000"/>
                                        <p:tgtEl>
                                          <p:spTgt spid="12"/>
                                        </p:tgtEl>
                                        <p:attrNameLst>
                                          <p:attrName>ppt_h</p:attrName>
                                        </p:attrNameLst>
                                      </p:cBhvr>
                                      <p:tavLst>
                                        <p:tav tm="0">
                                          <p:val>
                                            <p:strVal val="ppt_h"/>
                                          </p:val>
                                        </p:tav>
                                        <p:tav tm="100000">
                                          <p:val>
                                            <p:strVal val="ppt_h"/>
                                          </p:val>
                                        </p:tav>
                                      </p:tavLst>
                                    </p:anim>
                                    <p:anim calcmode="lin" valueType="num">
                                      <p:cBhvr>
                                        <p:cTn id="11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12"/>
                                        </p:tgtEl>
                                        <p:attrNameLst>
                                          <p:attrName>style.visibility</p:attrName>
                                        </p:attrNameLst>
                                      </p:cBhvr>
                                      <p:to>
                                        <p:strVal val="hidden"/>
                                      </p:to>
                                    </p:set>
                                  </p:childTnLst>
                                </p:cTn>
                              </p:par>
                              <p:par>
                                <p:cTn id="120" presetID="19" presetClass="exit" presetSubtype="10" fill="hold" grpId="1" nodeType="withEffect">
                                  <p:stCondLst>
                                    <p:cond delay="0"/>
                                  </p:stCondLst>
                                  <p:childTnLst>
                                    <p:anim calcmode="lin" valueType="num">
                                      <p:cBhvr>
                                        <p:cTn id="121" dur="2000"/>
                                        <p:tgtEl>
                                          <p:spTgt spid="15"/>
                                        </p:tgtEl>
                                        <p:attrNameLst>
                                          <p:attrName>ppt_h</p:attrName>
                                        </p:attrNameLst>
                                      </p:cBhvr>
                                      <p:tavLst>
                                        <p:tav tm="0">
                                          <p:val>
                                            <p:strVal val="ppt_h"/>
                                          </p:val>
                                        </p:tav>
                                        <p:tav tm="100000">
                                          <p:val>
                                            <p:strVal val="ppt_h"/>
                                          </p:val>
                                        </p:tav>
                                      </p:tavLst>
                                    </p:anim>
                                    <p:anim calcmode="lin" valueType="num">
                                      <p:cBhvr>
                                        <p:cTn id="12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15"/>
                                        </p:tgtEl>
                                        <p:attrNameLst>
                                          <p:attrName>style.visibility</p:attrName>
                                        </p:attrNameLst>
                                      </p:cBhvr>
                                      <p:to>
                                        <p:strVal val="hidden"/>
                                      </p:to>
                                    </p:set>
                                  </p:childTnLst>
                                </p:cTn>
                              </p:par>
                              <p:par>
                                <p:cTn id="124" presetID="19" presetClass="exit" presetSubtype="10" fill="hold" grpId="1" nodeType="withEffect">
                                  <p:stCondLst>
                                    <p:cond delay="0"/>
                                  </p:stCondLst>
                                  <p:childTnLst>
                                    <p:anim calcmode="lin" valueType="num">
                                      <p:cBhvr>
                                        <p:cTn id="125" dur="2000"/>
                                        <p:tgtEl>
                                          <p:spTgt spid="19"/>
                                        </p:tgtEl>
                                        <p:attrNameLst>
                                          <p:attrName>ppt_h</p:attrName>
                                        </p:attrNameLst>
                                      </p:cBhvr>
                                      <p:tavLst>
                                        <p:tav tm="0">
                                          <p:val>
                                            <p:strVal val="ppt_h"/>
                                          </p:val>
                                        </p:tav>
                                        <p:tav tm="100000">
                                          <p:val>
                                            <p:strVal val="ppt_h"/>
                                          </p:val>
                                        </p:tav>
                                      </p:tavLst>
                                    </p:anim>
                                    <p:anim calcmode="lin" valueType="num">
                                      <p:cBhvr>
                                        <p:cTn id="126"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19"/>
                                        </p:tgtEl>
                                        <p:attrNameLst>
                                          <p:attrName>style.visibility</p:attrName>
                                        </p:attrNameLst>
                                      </p:cBhvr>
                                      <p:to>
                                        <p:strVal val="hidden"/>
                                      </p:to>
                                    </p:set>
                                  </p:childTnLst>
                                </p:cTn>
                              </p:par>
                              <p:par>
                                <p:cTn id="128" presetID="8" presetClass="exit" presetSubtype="16" fill="hold" grpId="2" nodeType="withEffect">
                                  <p:stCondLst>
                                    <p:cond delay="0"/>
                                  </p:stCondLst>
                                  <p:childTnLst>
                                    <p:animEffect transition="out" filter="diamond(in)">
                                      <p:cBhvr>
                                        <p:cTn id="129" dur="2000"/>
                                        <p:tgtEl>
                                          <p:spTgt spid="12"/>
                                        </p:tgtEl>
                                      </p:cBhvr>
                                    </p:animEffect>
                                    <p:set>
                                      <p:cBhvr>
                                        <p:cTn id="130" dur="1" fill="hold">
                                          <p:stCondLst>
                                            <p:cond delay="1999"/>
                                          </p:stCondLst>
                                        </p:cTn>
                                        <p:tgtEl>
                                          <p:spTgt spid="12"/>
                                        </p:tgtEl>
                                        <p:attrNameLst>
                                          <p:attrName>style.visibility</p:attrName>
                                        </p:attrNameLst>
                                      </p:cBhvr>
                                      <p:to>
                                        <p:strVal val="hidden"/>
                                      </p:to>
                                    </p:set>
                                  </p:childTnLst>
                                </p:cTn>
                              </p:par>
                              <p:par>
                                <p:cTn id="131" presetID="8" presetClass="exit" presetSubtype="16" fill="hold" grpId="2" nodeType="withEffect">
                                  <p:stCondLst>
                                    <p:cond delay="0"/>
                                  </p:stCondLst>
                                  <p:childTnLst>
                                    <p:animEffect transition="out" filter="diamond(in)">
                                      <p:cBhvr>
                                        <p:cTn id="132" dur="2000"/>
                                        <p:tgtEl>
                                          <p:spTgt spid="15"/>
                                        </p:tgtEl>
                                      </p:cBhvr>
                                    </p:animEffect>
                                    <p:set>
                                      <p:cBhvr>
                                        <p:cTn id="133" dur="1" fill="hold">
                                          <p:stCondLst>
                                            <p:cond delay="1999"/>
                                          </p:stCondLst>
                                        </p:cTn>
                                        <p:tgtEl>
                                          <p:spTgt spid="15"/>
                                        </p:tgtEl>
                                        <p:attrNameLst>
                                          <p:attrName>style.visibility</p:attrName>
                                        </p:attrNameLst>
                                      </p:cBhvr>
                                      <p:to>
                                        <p:strVal val="hidden"/>
                                      </p:to>
                                    </p:set>
                                  </p:childTnLst>
                                </p:cTn>
                              </p:par>
                              <p:par>
                                <p:cTn id="134" presetID="8" presetClass="exit" presetSubtype="16" fill="hold" grpId="2" nodeType="withEffect">
                                  <p:stCondLst>
                                    <p:cond delay="0"/>
                                  </p:stCondLst>
                                  <p:childTnLst>
                                    <p:animEffect transition="out" filter="diamond(in)">
                                      <p:cBhvr>
                                        <p:cTn id="135" dur="2000"/>
                                        <p:tgtEl>
                                          <p:spTgt spid="19"/>
                                        </p:tgtEl>
                                      </p:cBhvr>
                                    </p:animEffect>
                                    <p:set>
                                      <p:cBhvr>
                                        <p:cTn id="136" dur="1" fill="hold">
                                          <p:stCondLst>
                                            <p:cond delay="1999"/>
                                          </p:stCondLst>
                                        </p:cTn>
                                        <p:tgtEl>
                                          <p:spTgt spid="19"/>
                                        </p:tgtEl>
                                        <p:attrNameLst>
                                          <p:attrName>style.visibility</p:attrName>
                                        </p:attrNameLst>
                                      </p:cBhvr>
                                      <p:to>
                                        <p:strVal val="hidden"/>
                                      </p:to>
                                    </p:set>
                                  </p:childTnLst>
                                </p:cTn>
                              </p:par>
                              <p:par>
                                <p:cTn id="137" presetID="8" presetClass="exit" presetSubtype="16" fill="hold" grpId="1" nodeType="withEffect">
                                  <p:stCondLst>
                                    <p:cond delay="0"/>
                                  </p:stCondLst>
                                  <p:childTnLst>
                                    <p:animEffect transition="out" filter="diamond(in)">
                                      <p:cBhvr>
                                        <p:cTn id="138" dur="2000"/>
                                        <p:tgtEl>
                                          <p:spTgt spid="20"/>
                                        </p:tgtEl>
                                      </p:cBhvr>
                                    </p:animEffect>
                                    <p:set>
                                      <p:cBhvr>
                                        <p:cTn id="139" dur="1" fill="hold">
                                          <p:stCondLst>
                                            <p:cond delay="1999"/>
                                          </p:stCondLst>
                                        </p:cTn>
                                        <p:tgtEl>
                                          <p:spTgt spid="20"/>
                                        </p:tgtEl>
                                        <p:attrNameLst>
                                          <p:attrName>style.visibility</p:attrName>
                                        </p:attrNameLst>
                                      </p:cBhvr>
                                      <p:to>
                                        <p:strVal val="hidden"/>
                                      </p:to>
                                    </p:set>
                                  </p:childTnLst>
                                </p:cTn>
                              </p:par>
                              <p:par>
                                <p:cTn id="140" presetID="23" presetClass="entr" presetSubtype="288"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2000" fill="hold"/>
                                        <p:tgtEl>
                                          <p:spTgt spid="16"/>
                                        </p:tgtEl>
                                        <p:attrNameLst>
                                          <p:attrName>ppt_w</p:attrName>
                                        </p:attrNameLst>
                                      </p:cBhvr>
                                      <p:tavLst>
                                        <p:tav tm="0">
                                          <p:val>
                                            <p:strVal val="4/3*#ppt_w"/>
                                          </p:val>
                                        </p:tav>
                                        <p:tav tm="100000">
                                          <p:val>
                                            <p:strVal val="#ppt_w"/>
                                          </p:val>
                                        </p:tav>
                                      </p:tavLst>
                                    </p:anim>
                                    <p:anim calcmode="lin" valueType="num">
                                      <p:cBhvr>
                                        <p:cTn id="143" dur="2000" fill="hold"/>
                                        <p:tgtEl>
                                          <p:spTgt spid="16"/>
                                        </p:tgtEl>
                                        <p:attrNameLst>
                                          <p:attrName>ppt_h</p:attrName>
                                        </p:attrNameLst>
                                      </p:cBhvr>
                                      <p:tavLst>
                                        <p:tav tm="0">
                                          <p:val>
                                            <p:strVal val="4/3*#ppt_h"/>
                                          </p:val>
                                        </p:tav>
                                        <p:tav tm="100000">
                                          <p:val>
                                            <p:strVal val="#ppt_h"/>
                                          </p:val>
                                        </p:tav>
                                      </p:tavLst>
                                    </p:anim>
                                  </p:childTnLst>
                                </p:cTn>
                              </p:par>
                              <p:par>
                                <p:cTn id="144" presetID="16" presetClass="entr" presetSubtype="42" fill="hold" nodeType="withEffect">
                                  <p:stCondLst>
                                    <p:cond delay="0"/>
                                  </p:stCondLst>
                                  <p:childTnLst>
                                    <p:set>
                                      <p:cBhvr>
                                        <p:cTn id="145" dur="1" fill="hold">
                                          <p:stCondLst>
                                            <p:cond delay="0"/>
                                          </p:stCondLst>
                                        </p:cTn>
                                        <p:tgtEl>
                                          <p:spTgt spid="16"/>
                                        </p:tgtEl>
                                        <p:attrNameLst>
                                          <p:attrName>style.visibility</p:attrName>
                                        </p:attrNameLst>
                                      </p:cBhvr>
                                      <p:to>
                                        <p:strVal val="visible"/>
                                      </p:to>
                                    </p:set>
                                    <p:animEffect transition="in" filter="barn(outHorizontal)">
                                      <p:cBhvr>
                                        <p:cTn id="146" dur="2000"/>
                                        <p:tgtEl>
                                          <p:spTgt spid="16"/>
                                        </p:tgtEl>
                                      </p:cBhvr>
                                    </p:animEffect>
                                  </p:childTnLst>
                                </p:cTn>
                              </p:par>
                            </p:childTnLst>
                          </p:cTn>
                        </p:par>
                        <p:par>
                          <p:cTn id="147" fill="hold">
                            <p:stCondLst>
                              <p:cond delay="4000"/>
                            </p:stCondLst>
                            <p:childTnLst>
                              <p:par>
                                <p:cTn id="148" presetID="43" presetClass="entr" presetSubtype="0" fill="hold" nodeType="afterEffect">
                                  <p:stCondLst>
                                    <p:cond delay="1500"/>
                                  </p:stCondLst>
                                  <p:childTnLst>
                                    <p:set>
                                      <p:cBhvr>
                                        <p:cTn id="149" dur="1" fill="hold">
                                          <p:stCondLst>
                                            <p:cond delay="0"/>
                                          </p:stCondLst>
                                        </p:cTn>
                                        <p:tgtEl>
                                          <p:spTgt spid="27">
                                            <p:txEl>
                                              <p:pRg st="0" end="0"/>
                                            </p:txEl>
                                          </p:spTgt>
                                        </p:tgtEl>
                                        <p:attrNameLst>
                                          <p:attrName>style.visibility</p:attrName>
                                        </p:attrNameLst>
                                      </p:cBhvr>
                                      <p:to>
                                        <p:strVal val="visible"/>
                                      </p:to>
                                    </p:set>
                                    <p:animEffect transition="in" filter="fade">
                                      <p:cBhvr>
                                        <p:cTn id="150" dur="200"/>
                                        <p:tgtEl>
                                          <p:spTgt spid="27">
                                            <p:txEl>
                                              <p:pRg st="0" end="0"/>
                                            </p:txEl>
                                          </p:spTgt>
                                        </p:tgtEl>
                                      </p:cBhvr>
                                    </p:animEffect>
                                    <p:anim calcmode="lin" valueType="num">
                                      <p:cBhvr>
                                        <p:cTn id="151" dur="8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152" dur="800" fill="hold"/>
                                        <p:tgtEl>
                                          <p:spTgt spid="27">
                                            <p:txEl>
                                              <p:pRg st="0" end="0"/>
                                            </p:txEl>
                                          </p:spTgt>
                                        </p:tgtEl>
                                        <p:attrNameLst>
                                          <p:attrName>ppt_y</p:attrName>
                                        </p:attrNameLst>
                                      </p:cBhvr>
                                      <p:tavLst>
                                        <p:tav tm="0">
                                          <p:val>
                                            <p:strVal val="#ppt_y+0.31"/>
                                          </p:val>
                                        </p:tav>
                                        <p:tav tm="100000">
                                          <p:val>
                                            <p:strVal val="#ppt_y+0.31"/>
                                          </p:val>
                                        </p:tav>
                                      </p:tavLst>
                                    </p:anim>
                                    <p:anim calcmode="lin" valueType="num">
                                      <p:cBhvr>
                                        <p:cTn id="153" dur="1200" decel="50000" fill="hold">
                                          <p:stCondLst>
                                            <p:cond delay="800"/>
                                          </p:stCondLst>
                                        </p:cTn>
                                        <p:tgtEl>
                                          <p:spTgt spid="2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4" dur="1200" decel="50000" fill="hold">
                                          <p:stCondLst>
                                            <p:cond delay="800"/>
                                          </p:stCondLst>
                                        </p:cTn>
                                        <p:tgtEl>
                                          <p:spTgt spid="2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55" fill="hold">
                            <p:stCondLst>
                              <p:cond delay="7500"/>
                            </p:stCondLst>
                            <p:childTnLst>
                              <p:par>
                                <p:cTn id="156" presetID="43" presetClass="entr" presetSubtype="0" fill="hold" nodeType="afterEffect">
                                  <p:stCondLst>
                                    <p:cond delay="1500"/>
                                  </p:stCondLst>
                                  <p:childTnLst>
                                    <p:set>
                                      <p:cBhvr>
                                        <p:cTn id="157" dur="1" fill="hold">
                                          <p:stCondLst>
                                            <p:cond delay="0"/>
                                          </p:stCondLst>
                                        </p:cTn>
                                        <p:tgtEl>
                                          <p:spTgt spid="27">
                                            <p:txEl>
                                              <p:pRg st="1" end="1"/>
                                            </p:txEl>
                                          </p:spTgt>
                                        </p:tgtEl>
                                        <p:attrNameLst>
                                          <p:attrName>style.visibility</p:attrName>
                                        </p:attrNameLst>
                                      </p:cBhvr>
                                      <p:to>
                                        <p:strVal val="visible"/>
                                      </p:to>
                                    </p:set>
                                    <p:animEffect transition="in" filter="fade">
                                      <p:cBhvr>
                                        <p:cTn id="158" dur="200"/>
                                        <p:tgtEl>
                                          <p:spTgt spid="27">
                                            <p:txEl>
                                              <p:pRg st="1" end="1"/>
                                            </p:txEl>
                                          </p:spTgt>
                                        </p:tgtEl>
                                      </p:cBhvr>
                                    </p:animEffect>
                                    <p:anim calcmode="lin" valueType="num">
                                      <p:cBhvr>
                                        <p:cTn id="159" dur="800" fill="hold"/>
                                        <p:tgtEl>
                                          <p:spTgt spid="27">
                                            <p:txEl>
                                              <p:pRg st="1" end="1"/>
                                            </p:txEl>
                                          </p:spTgt>
                                        </p:tgtEl>
                                        <p:attrNameLst>
                                          <p:attrName>ppt_x</p:attrName>
                                        </p:attrNameLst>
                                      </p:cBhvr>
                                      <p:tavLst>
                                        <p:tav tm="0">
                                          <p:val>
                                            <p:strVal val="#ppt_x"/>
                                          </p:val>
                                        </p:tav>
                                        <p:tav tm="100000">
                                          <p:val>
                                            <p:strVal val="#ppt_x"/>
                                          </p:val>
                                        </p:tav>
                                      </p:tavLst>
                                    </p:anim>
                                    <p:anim calcmode="lin" valueType="num">
                                      <p:cBhvr>
                                        <p:cTn id="160" dur="800" fill="hold"/>
                                        <p:tgtEl>
                                          <p:spTgt spid="27">
                                            <p:txEl>
                                              <p:pRg st="1" end="1"/>
                                            </p:txEl>
                                          </p:spTgt>
                                        </p:tgtEl>
                                        <p:attrNameLst>
                                          <p:attrName>ppt_y</p:attrName>
                                        </p:attrNameLst>
                                      </p:cBhvr>
                                      <p:tavLst>
                                        <p:tav tm="0">
                                          <p:val>
                                            <p:strVal val="#ppt_y+0.31"/>
                                          </p:val>
                                        </p:tav>
                                        <p:tav tm="100000">
                                          <p:val>
                                            <p:strVal val="#ppt_y+0.31"/>
                                          </p:val>
                                        </p:tav>
                                      </p:tavLst>
                                    </p:anim>
                                    <p:anim calcmode="lin" valueType="num">
                                      <p:cBhvr>
                                        <p:cTn id="161" dur="1200" decel="50000" fill="hold">
                                          <p:stCondLst>
                                            <p:cond delay="800"/>
                                          </p:stCondLst>
                                        </p:cTn>
                                        <p:tgtEl>
                                          <p:spTgt spid="27">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2" dur="1200" decel="50000" fill="hold">
                                          <p:stCondLst>
                                            <p:cond delay="800"/>
                                          </p:stCondLst>
                                        </p:cTn>
                                        <p:tgtEl>
                                          <p:spTgt spid="27">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63" fill="hold">
                            <p:stCondLst>
                              <p:cond delay="11000"/>
                            </p:stCondLst>
                            <p:childTnLst>
                              <p:par>
                                <p:cTn id="164" presetID="43" presetClass="entr" presetSubtype="0" fill="hold" nodeType="afterEffect">
                                  <p:stCondLst>
                                    <p:cond delay="1500"/>
                                  </p:stCondLst>
                                  <p:childTnLst>
                                    <p:set>
                                      <p:cBhvr>
                                        <p:cTn id="165" dur="1" fill="hold">
                                          <p:stCondLst>
                                            <p:cond delay="0"/>
                                          </p:stCondLst>
                                        </p:cTn>
                                        <p:tgtEl>
                                          <p:spTgt spid="27">
                                            <p:txEl>
                                              <p:pRg st="2" end="2"/>
                                            </p:txEl>
                                          </p:spTgt>
                                        </p:tgtEl>
                                        <p:attrNameLst>
                                          <p:attrName>style.visibility</p:attrName>
                                        </p:attrNameLst>
                                      </p:cBhvr>
                                      <p:to>
                                        <p:strVal val="visible"/>
                                      </p:to>
                                    </p:set>
                                    <p:animEffect transition="in" filter="fade">
                                      <p:cBhvr>
                                        <p:cTn id="166" dur="200"/>
                                        <p:tgtEl>
                                          <p:spTgt spid="27">
                                            <p:txEl>
                                              <p:pRg st="2" end="2"/>
                                            </p:txEl>
                                          </p:spTgt>
                                        </p:tgtEl>
                                      </p:cBhvr>
                                    </p:animEffect>
                                    <p:anim calcmode="lin" valueType="num">
                                      <p:cBhvr>
                                        <p:cTn id="167" dur="800" fill="hold"/>
                                        <p:tgtEl>
                                          <p:spTgt spid="27">
                                            <p:txEl>
                                              <p:pRg st="2" end="2"/>
                                            </p:txEl>
                                          </p:spTgt>
                                        </p:tgtEl>
                                        <p:attrNameLst>
                                          <p:attrName>ppt_x</p:attrName>
                                        </p:attrNameLst>
                                      </p:cBhvr>
                                      <p:tavLst>
                                        <p:tav tm="0">
                                          <p:val>
                                            <p:strVal val="#ppt_x"/>
                                          </p:val>
                                        </p:tav>
                                        <p:tav tm="100000">
                                          <p:val>
                                            <p:strVal val="#ppt_x"/>
                                          </p:val>
                                        </p:tav>
                                      </p:tavLst>
                                    </p:anim>
                                    <p:anim calcmode="lin" valueType="num">
                                      <p:cBhvr>
                                        <p:cTn id="168" dur="800" fill="hold"/>
                                        <p:tgtEl>
                                          <p:spTgt spid="27">
                                            <p:txEl>
                                              <p:pRg st="2" end="2"/>
                                            </p:txEl>
                                          </p:spTgt>
                                        </p:tgtEl>
                                        <p:attrNameLst>
                                          <p:attrName>ppt_y</p:attrName>
                                        </p:attrNameLst>
                                      </p:cBhvr>
                                      <p:tavLst>
                                        <p:tav tm="0">
                                          <p:val>
                                            <p:strVal val="#ppt_y+0.31"/>
                                          </p:val>
                                        </p:tav>
                                        <p:tav tm="100000">
                                          <p:val>
                                            <p:strVal val="#ppt_y+0.31"/>
                                          </p:val>
                                        </p:tav>
                                      </p:tavLst>
                                    </p:anim>
                                    <p:anim calcmode="lin" valueType="num">
                                      <p:cBhvr>
                                        <p:cTn id="169" dur="1200" decel="50000" fill="hold">
                                          <p:stCondLst>
                                            <p:cond delay="800"/>
                                          </p:stCondLst>
                                        </p:cTn>
                                        <p:tgtEl>
                                          <p:spTgt spid="27">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0" dur="1200" decel="50000" fill="hold">
                                          <p:stCondLst>
                                            <p:cond delay="800"/>
                                          </p:stCondLst>
                                        </p:cTn>
                                        <p:tgtEl>
                                          <p:spTgt spid="27">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71" fill="hold">
                            <p:stCondLst>
                              <p:cond delay="14500"/>
                            </p:stCondLst>
                            <p:childTnLst>
                              <p:par>
                                <p:cTn id="172" presetID="12" presetClass="entr" presetSubtype="1" fill="hold" grpId="0" nodeType="afterEffect">
                                  <p:stCondLst>
                                    <p:cond delay="0"/>
                                  </p:stCondLst>
                                  <p:childTnLst>
                                    <p:set>
                                      <p:cBhvr>
                                        <p:cTn id="173" dur="1" fill="hold">
                                          <p:stCondLst>
                                            <p:cond delay="0"/>
                                          </p:stCondLst>
                                        </p:cTn>
                                        <p:tgtEl>
                                          <p:spTgt spid="28"/>
                                        </p:tgtEl>
                                        <p:attrNameLst>
                                          <p:attrName>style.visibility</p:attrName>
                                        </p:attrNameLst>
                                      </p:cBhvr>
                                      <p:to>
                                        <p:strVal val="visible"/>
                                      </p:to>
                                    </p:set>
                                    <p:animEffect transition="in" filter="slide(fromTop)">
                                      <p:cBhvr>
                                        <p:cTn id="174"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5" grpId="0" animBg="1"/>
      <p:bldP spid="15" grpId="1" animBg="1"/>
      <p:bldP spid="15" grpId="2" animBg="1"/>
      <p:bldP spid="19" grpId="0" animBg="1"/>
      <p:bldP spid="19" grpId="1" animBg="1"/>
      <p:bldP spid="19" grpId="2" animBg="1"/>
      <p:bldP spid="20" grpId="0" animBg="1"/>
      <p:bldP spid="20" grpId="1"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PE" dirty="0"/>
          </a:p>
        </p:txBody>
      </p:sp>
      <p:sp>
        <p:nvSpPr>
          <p:cNvPr id="3" name="2 Marcador de contenido"/>
          <p:cNvSpPr>
            <a:spLocks noGrp="1"/>
          </p:cNvSpPr>
          <p:nvPr>
            <p:ph idx="1"/>
          </p:nvPr>
        </p:nvSpPr>
        <p:spPr>
          <a:xfrm>
            <a:off x="0" y="0"/>
            <a:ext cx="9144000" cy="6858000"/>
          </a:xfrm>
        </p:spPr>
        <p:txBody>
          <a:bodyPr/>
          <a:lstStyle/>
          <a:p>
            <a:endParaRPr lang="es-PE" dirty="0"/>
          </a:p>
        </p:txBody>
      </p:sp>
      <p:sp>
        <p:nvSpPr>
          <p:cNvPr id="4" name="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Marco"/>
          <p:cNvSpPr/>
          <p:nvPr/>
        </p:nvSpPr>
        <p:spPr>
          <a:xfrm>
            <a:off x="142844" y="142852"/>
            <a:ext cx="8858312" cy="6500858"/>
          </a:xfrm>
          <a:prstGeom prst="frame">
            <a:avLst>
              <a:gd name="adj1" fmla="val 1365"/>
            </a:avLst>
          </a:prstGeom>
          <a:blipFill>
            <a:blip r:embed="rId2"/>
            <a:stretch>
              <a:fillRect/>
            </a:stretch>
          </a:blipFill>
          <a:ln>
            <a:no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Picture 6" descr="Resultado de imagen de rosa blanca sin fondo"/>
          <p:cNvPicPr>
            <a:picLocks noChangeAspect="1" noChangeArrowheads="1"/>
          </p:cNvPicPr>
          <p:nvPr/>
        </p:nvPicPr>
        <p:blipFill>
          <a:blip r:embed="rId3"/>
          <a:srcRect/>
          <a:stretch>
            <a:fillRect/>
          </a:stretch>
        </p:blipFill>
        <p:spPr bwMode="auto">
          <a:xfrm rot="740004">
            <a:off x="79749" y="3074088"/>
            <a:ext cx="4971851" cy="3290893"/>
          </a:xfrm>
          <a:prstGeom prst="rect">
            <a:avLst/>
          </a:prstGeom>
          <a:noFill/>
          <a:effectLst>
            <a:softEdge rad="635000"/>
          </a:effectLst>
        </p:spPr>
      </p:pic>
      <p:sp>
        <p:nvSpPr>
          <p:cNvPr id="8" name="7 CuadroTexto"/>
          <p:cNvSpPr txBox="1"/>
          <p:nvPr/>
        </p:nvSpPr>
        <p:spPr>
          <a:xfrm>
            <a:off x="714348" y="642918"/>
            <a:ext cx="7929618" cy="2800767"/>
          </a:xfrm>
          <a:prstGeom prst="rect">
            <a:avLst/>
          </a:prstGeom>
          <a:noFill/>
        </p:spPr>
        <p:txBody>
          <a:bodyPr wrap="square" rtlCol="0">
            <a:spAutoFit/>
          </a:bodyPr>
          <a:lstStyle/>
          <a:p>
            <a:r>
              <a:rPr lang="es-PE" sz="1600" dirty="0" smtClean="0">
                <a:solidFill>
                  <a:schemeClr val="bg1"/>
                </a:solidFill>
                <a:latin typeface="Agency FB" pitchFamily="34" charset="0"/>
              </a:rPr>
              <a:t>Aunque siempre se ha discutido si acaso es el blanco un color, lo cierto es que siempre se le ha relacionado con algunas cosas como por ejemplo, la inocencia, el bien ,lo espiritual y lo femenino.</a:t>
            </a:r>
          </a:p>
          <a:p>
            <a:r>
              <a:rPr lang="es-PE" sz="1600" dirty="0" smtClean="0">
                <a:solidFill>
                  <a:schemeClr val="bg1"/>
                </a:solidFill>
                <a:latin typeface="Agency FB" pitchFamily="34" charset="0"/>
              </a:rPr>
              <a:t>Para muchos pintores, el blanco era el color más perfecto; razón por la cual no causa gran sorpresa saber que se asocia con la perfección y no se relacionan muchos aspectos negativos con este color.</a:t>
            </a:r>
          </a:p>
          <a:p>
            <a:endParaRPr lang="es-PE" sz="1600" dirty="0" smtClean="0">
              <a:solidFill>
                <a:schemeClr val="bg1"/>
              </a:solidFill>
              <a:latin typeface="Agency FB" pitchFamily="34" charset="0"/>
            </a:endParaRPr>
          </a:p>
          <a:p>
            <a:endParaRPr lang="es-PE" sz="1600" dirty="0" smtClean="0">
              <a:solidFill>
                <a:schemeClr val="bg1"/>
              </a:solidFill>
              <a:latin typeface="Agency FB" pitchFamily="34" charset="0"/>
            </a:endParaRPr>
          </a:p>
          <a:p>
            <a:r>
              <a:rPr lang="es-PE" sz="1600" dirty="0" smtClean="0">
                <a:solidFill>
                  <a:schemeClr val="bg1"/>
                </a:solidFill>
                <a:latin typeface="Agency FB" pitchFamily="34" charset="0"/>
              </a:rPr>
              <a:t>El blanco es la suma de todos los colores, por eso también simboliza integridad. Asimismo, es el color de lo nuevo, los comienzos, el olvido, limpieza, la resurrección y la verdad.</a:t>
            </a:r>
          </a:p>
          <a:p>
            <a:r>
              <a:rPr lang="es-PE" sz="1600" dirty="0" smtClean="0">
                <a:solidFill>
                  <a:schemeClr val="bg1"/>
                </a:solidFill>
                <a:latin typeface="Agency FB" pitchFamily="34" charset="0"/>
              </a:rPr>
              <a:t>Blanco, azul y dorado son los colores de la honradez, la verdad y el bien. El blanco es el color de los dioses, solo basta recodar como regularmente se representan muchos de ellos (vestidos de blanco).</a:t>
            </a:r>
          </a:p>
          <a:p>
            <a:endParaRPr lang="es-PE" sz="1600" dirty="0">
              <a:solidFill>
                <a:schemeClr val="bg1"/>
              </a:solidFill>
              <a:latin typeface="Agency FB" pitchFamily="34" charset="0"/>
            </a:endParaRPr>
          </a:p>
        </p:txBody>
      </p:sp>
      <p:sp>
        <p:nvSpPr>
          <p:cNvPr id="9" name="8 CuadroTexto"/>
          <p:cNvSpPr txBox="1"/>
          <p:nvPr/>
        </p:nvSpPr>
        <p:spPr>
          <a:xfrm>
            <a:off x="4929190" y="3714752"/>
            <a:ext cx="3500462" cy="1569660"/>
          </a:xfrm>
          <a:prstGeom prst="rect">
            <a:avLst/>
          </a:prstGeom>
          <a:noFill/>
        </p:spPr>
        <p:txBody>
          <a:bodyPr wrap="square" rtlCol="0">
            <a:spAutoFit/>
          </a:bodyPr>
          <a:lstStyle/>
          <a:p>
            <a:r>
              <a:rPr lang="es-PE" sz="1600" dirty="0" smtClean="0">
                <a:solidFill>
                  <a:schemeClr val="bg1"/>
                </a:solidFill>
                <a:latin typeface="Agency FB" pitchFamily="34" charset="0"/>
              </a:rPr>
              <a:t>Por ser el color de la perfección, siempre es llevado por personas que ocupan puestos muy importantes (el papa, por ejemplo) y en momentos u eventos relevantes (coronaciones y bodas). Sin duda es el color supremo.</a:t>
            </a:r>
          </a:p>
          <a:p>
            <a:r>
              <a:rPr lang="es-PE" sz="1600" dirty="0" smtClean="0">
                <a:solidFill>
                  <a:schemeClr val="bg1"/>
                </a:solidFill>
                <a:latin typeface="Agency FB" pitchFamily="34" charset="0"/>
              </a:rPr>
              <a:t>Lo correcto y la exactitud son de color blanco.</a:t>
            </a:r>
            <a:endParaRPr lang="es-PE" sz="1600" dirty="0">
              <a:solidFill>
                <a:schemeClr val="bg1"/>
              </a:solidFill>
              <a:latin typeface="Agency FB" pitchFamily="34" charset="0"/>
            </a:endParaRPr>
          </a:p>
        </p:txBody>
      </p:sp>
    </p:spTree>
  </p:cSld>
  <p:clrMapOvr>
    <a:masterClrMapping/>
  </p:clrMapOvr>
  <p:transition spd="slow"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19" name="18 Imagen" descr="doves-in-flight.jpg"/>
          <p:cNvPicPr>
            <a:picLocks noChangeAspect="1"/>
          </p:cNvPicPr>
          <p:nvPr/>
        </p:nvPicPr>
        <p:blipFill>
          <a:blip r:embed="rId2"/>
          <a:stretch>
            <a:fillRect/>
          </a:stretch>
        </p:blipFill>
        <p:spPr>
          <a:xfrm>
            <a:off x="0" y="0"/>
            <a:ext cx="9144000" cy="6858000"/>
          </a:xfrm>
          <a:prstGeom prst="rect">
            <a:avLst/>
          </a:prstGeom>
        </p:spPr>
      </p:pic>
      <p:sp>
        <p:nvSpPr>
          <p:cNvPr id="20" name="19 Trapecio"/>
          <p:cNvSpPr/>
          <p:nvPr/>
        </p:nvSpPr>
        <p:spPr>
          <a:xfrm>
            <a:off x="71438" y="3857630"/>
            <a:ext cx="9144000" cy="3000372"/>
          </a:xfrm>
          <a:prstGeom prst="trapezoid">
            <a:avLst>
              <a:gd name="adj" fmla="val 9977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flipV="1">
            <a:off x="71438" y="0"/>
            <a:ext cx="9144000" cy="3000372"/>
          </a:xfrm>
          <a:prstGeom prst="trapezoid">
            <a:avLst>
              <a:gd name="adj" fmla="val 10113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1839523" y="1910961"/>
            <a:ext cx="6822285" cy="3000363"/>
          </a:xfrm>
          <a:prstGeom prst="trapezoid">
            <a:avLst>
              <a:gd name="adj" fmla="val 9988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flipV="1">
            <a:off x="4339816" y="1946663"/>
            <a:ext cx="6822285" cy="2928959"/>
          </a:xfrm>
          <a:prstGeom prst="trapezoid">
            <a:avLst>
              <a:gd name="adj" fmla="val 9577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a:off x="0" y="4286258"/>
            <a:ext cx="9144000" cy="2571744"/>
          </a:xfrm>
          <a:prstGeom prst="trapezoid">
            <a:avLst>
              <a:gd name="adj" fmla="val 11607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flipV="1">
            <a:off x="71438" y="0"/>
            <a:ext cx="9144000" cy="2571744"/>
          </a:xfrm>
          <a:prstGeom prst="trapezoid">
            <a:avLst>
              <a:gd name="adj" fmla="val 11320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982399" y="2089552"/>
            <a:ext cx="6822285" cy="2714612"/>
          </a:xfrm>
          <a:prstGeom prst="trapezoid">
            <a:avLst>
              <a:gd name="adj" fmla="val 10620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flipV="1">
            <a:off x="4482708" y="2089556"/>
            <a:ext cx="6822285" cy="2643174"/>
          </a:xfrm>
          <a:prstGeom prst="trapezoid">
            <a:avLst>
              <a:gd name="adj" fmla="val 10853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flipV="1">
            <a:off x="71438" y="0"/>
            <a:ext cx="9144000" cy="2143116"/>
          </a:xfrm>
          <a:prstGeom prst="trapezoid">
            <a:avLst>
              <a:gd name="adj" fmla="val 1511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a:off x="0" y="4714886"/>
            <a:ext cx="9144000" cy="2143116"/>
          </a:xfrm>
          <a:prstGeom prst="trapezoid">
            <a:avLst>
              <a:gd name="adj" fmla="val 14457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5400000">
            <a:off x="-2303870" y="2339584"/>
            <a:ext cx="6822285" cy="2214546"/>
          </a:xfrm>
          <a:prstGeom prst="trapezoid">
            <a:avLst>
              <a:gd name="adj" fmla="val 1233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5400000" flipV="1">
            <a:off x="4697023" y="2339586"/>
            <a:ext cx="6822285" cy="2214545"/>
          </a:xfrm>
          <a:prstGeom prst="trapezoid">
            <a:avLst>
              <a:gd name="adj" fmla="val 1275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2" name="31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7" presetClass="exit" presetSubtype="1" fill="hold" grpId="0" nodeType="withEffect">
                                  <p:stCondLst>
                                    <p:cond delay="0"/>
                                  </p:stCondLst>
                                  <p:childTnLst>
                                    <p:anim calcmode="lin" valueType="num">
                                      <p:cBhvr>
                                        <p:cTn id="9" dur="2000"/>
                                        <p:tgtEl>
                                          <p:spTgt spid="21"/>
                                        </p:tgtEl>
                                        <p:attrNameLst>
                                          <p:attrName>ppt_x</p:attrName>
                                        </p:attrNameLst>
                                      </p:cBhvr>
                                      <p:tavLst>
                                        <p:tav tm="0">
                                          <p:val>
                                            <p:strVal val="ppt_x"/>
                                          </p:val>
                                        </p:tav>
                                        <p:tav tm="100000">
                                          <p:val>
                                            <p:strVal val="ppt_x"/>
                                          </p:val>
                                        </p:tav>
                                      </p:tavLst>
                                    </p:anim>
                                    <p:anim calcmode="lin" valueType="num">
                                      <p:cBhvr>
                                        <p:cTn id="10" dur="2000"/>
                                        <p:tgtEl>
                                          <p:spTgt spid="21"/>
                                        </p:tgtEl>
                                        <p:attrNameLst>
                                          <p:attrName>ppt_y</p:attrName>
                                        </p:attrNameLst>
                                      </p:cBhvr>
                                      <p:tavLst>
                                        <p:tav tm="0">
                                          <p:val>
                                            <p:strVal val="ppt_y"/>
                                          </p:val>
                                        </p:tav>
                                        <p:tav tm="100000">
                                          <p:val>
                                            <p:strVal val="ppt_y-ppt_h/2"/>
                                          </p:val>
                                        </p:tav>
                                      </p:tavLst>
                                    </p:anim>
                                    <p:anim calcmode="lin" valueType="num">
                                      <p:cBhvr>
                                        <p:cTn id="11" dur="2000"/>
                                        <p:tgtEl>
                                          <p:spTgt spid="21"/>
                                        </p:tgtEl>
                                        <p:attrNameLst>
                                          <p:attrName>ppt_w</p:attrName>
                                        </p:attrNameLst>
                                      </p:cBhvr>
                                      <p:tavLst>
                                        <p:tav tm="0">
                                          <p:val>
                                            <p:strVal val="ppt_w"/>
                                          </p:val>
                                        </p:tav>
                                        <p:tav tm="100000">
                                          <p:val>
                                            <p:strVal val="ppt_w"/>
                                          </p:val>
                                        </p:tav>
                                      </p:tavLst>
                                    </p:anim>
                                    <p:anim calcmode="lin" valueType="num">
                                      <p:cBhvr>
                                        <p:cTn id="12" dur="2000"/>
                                        <p:tgtEl>
                                          <p:spTgt spid="21"/>
                                        </p:tgtEl>
                                        <p:attrNameLst>
                                          <p:attrName>ppt_h</p:attrName>
                                        </p:attrNameLst>
                                      </p:cBhvr>
                                      <p:tavLst>
                                        <p:tav tm="0">
                                          <p:val>
                                            <p:strVal val="ppt_h"/>
                                          </p:val>
                                        </p:tav>
                                        <p:tav tm="100000">
                                          <p:val>
                                            <p:fltVal val="0"/>
                                          </p:val>
                                        </p:tav>
                                      </p:tavLst>
                                    </p:anim>
                                    <p:set>
                                      <p:cBhvr>
                                        <p:cTn id="13" dur="1" fill="hold">
                                          <p:stCondLst>
                                            <p:cond delay="1999"/>
                                          </p:stCondLst>
                                        </p:cTn>
                                        <p:tgtEl>
                                          <p:spTgt spid="21"/>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2000"/>
                                        <p:tgtEl>
                                          <p:spTgt spid="25"/>
                                        </p:tgtEl>
                                        <p:attrNameLst>
                                          <p:attrName>ppt_x</p:attrName>
                                        </p:attrNameLst>
                                      </p:cBhvr>
                                      <p:tavLst>
                                        <p:tav tm="0">
                                          <p:val>
                                            <p:strVal val="ppt_x"/>
                                          </p:val>
                                        </p:tav>
                                        <p:tav tm="100000">
                                          <p:val>
                                            <p:strVal val="ppt_x"/>
                                          </p:val>
                                        </p:tav>
                                      </p:tavLst>
                                    </p:anim>
                                    <p:anim calcmode="lin" valueType="num">
                                      <p:cBhvr>
                                        <p:cTn id="16" dur="2000"/>
                                        <p:tgtEl>
                                          <p:spTgt spid="25"/>
                                        </p:tgtEl>
                                        <p:attrNameLst>
                                          <p:attrName>ppt_y</p:attrName>
                                        </p:attrNameLst>
                                      </p:cBhvr>
                                      <p:tavLst>
                                        <p:tav tm="0">
                                          <p:val>
                                            <p:strVal val="ppt_y"/>
                                          </p:val>
                                        </p:tav>
                                        <p:tav tm="100000">
                                          <p:val>
                                            <p:strVal val="ppt_y-ppt_h/2"/>
                                          </p:val>
                                        </p:tav>
                                      </p:tavLst>
                                    </p:anim>
                                    <p:anim calcmode="lin" valueType="num">
                                      <p:cBhvr>
                                        <p:cTn id="17" dur="2000"/>
                                        <p:tgtEl>
                                          <p:spTgt spid="25"/>
                                        </p:tgtEl>
                                        <p:attrNameLst>
                                          <p:attrName>ppt_w</p:attrName>
                                        </p:attrNameLst>
                                      </p:cBhvr>
                                      <p:tavLst>
                                        <p:tav tm="0">
                                          <p:val>
                                            <p:strVal val="ppt_w"/>
                                          </p:val>
                                        </p:tav>
                                        <p:tav tm="100000">
                                          <p:val>
                                            <p:strVal val="ppt_w"/>
                                          </p:val>
                                        </p:tav>
                                      </p:tavLst>
                                    </p:anim>
                                    <p:anim calcmode="lin" valueType="num">
                                      <p:cBhvr>
                                        <p:cTn id="18" dur="2000"/>
                                        <p:tgtEl>
                                          <p:spTgt spid="25"/>
                                        </p:tgtEl>
                                        <p:attrNameLst>
                                          <p:attrName>ppt_h</p:attrName>
                                        </p:attrNameLst>
                                      </p:cBhvr>
                                      <p:tavLst>
                                        <p:tav tm="0">
                                          <p:val>
                                            <p:strVal val="ppt_h"/>
                                          </p:val>
                                        </p:tav>
                                        <p:tav tm="100000">
                                          <p:val>
                                            <p:fltVal val="0"/>
                                          </p:val>
                                        </p:tav>
                                      </p:tavLst>
                                    </p:anim>
                                    <p:set>
                                      <p:cBhvr>
                                        <p:cTn id="19" dur="1" fill="hold">
                                          <p:stCondLst>
                                            <p:cond delay="1999"/>
                                          </p:stCondLst>
                                        </p:cTn>
                                        <p:tgtEl>
                                          <p:spTgt spid="25"/>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2000"/>
                                        <p:tgtEl>
                                          <p:spTgt spid="28"/>
                                        </p:tgtEl>
                                        <p:attrNameLst>
                                          <p:attrName>ppt_x</p:attrName>
                                        </p:attrNameLst>
                                      </p:cBhvr>
                                      <p:tavLst>
                                        <p:tav tm="0">
                                          <p:val>
                                            <p:strVal val="ppt_x"/>
                                          </p:val>
                                        </p:tav>
                                        <p:tav tm="100000">
                                          <p:val>
                                            <p:strVal val="ppt_x"/>
                                          </p:val>
                                        </p:tav>
                                      </p:tavLst>
                                    </p:anim>
                                    <p:anim calcmode="lin" valueType="num">
                                      <p:cBhvr>
                                        <p:cTn id="22" dur="2000"/>
                                        <p:tgtEl>
                                          <p:spTgt spid="28"/>
                                        </p:tgtEl>
                                        <p:attrNameLst>
                                          <p:attrName>ppt_y</p:attrName>
                                        </p:attrNameLst>
                                      </p:cBhvr>
                                      <p:tavLst>
                                        <p:tav tm="0">
                                          <p:val>
                                            <p:strVal val="ppt_y"/>
                                          </p:val>
                                        </p:tav>
                                        <p:tav tm="100000">
                                          <p:val>
                                            <p:strVal val="ppt_y-ppt_h/2"/>
                                          </p:val>
                                        </p:tav>
                                      </p:tavLst>
                                    </p:anim>
                                    <p:anim calcmode="lin" valueType="num">
                                      <p:cBhvr>
                                        <p:cTn id="23" dur="2000"/>
                                        <p:tgtEl>
                                          <p:spTgt spid="28"/>
                                        </p:tgtEl>
                                        <p:attrNameLst>
                                          <p:attrName>ppt_w</p:attrName>
                                        </p:attrNameLst>
                                      </p:cBhvr>
                                      <p:tavLst>
                                        <p:tav tm="0">
                                          <p:val>
                                            <p:strVal val="ppt_w"/>
                                          </p:val>
                                        </p:tav>
                                        <p:tav tm="100000">
                                          <p:val>
                                            <p:strVal val="ppt_w"/>
                                          </p:val>
                                        </p:tav>
                                      </p:tavLst>
                                    </p:anim>
                                    <p:anim calcmode="lin" valueType="num">
                                      <p:cBhvr>
                                        <p:cTn id="24" dur="2000"/>
                                        <p:tgtEl>
                                          <p:spTgt spid="28"/>
                                        </p:tgtEl>
                                        <p:attrNameLst>
                                          <p:attrName>ppt_h</p:attrName>
                                        </p:attrNameLst>
                                      </p:cBhvr>
                                      <p:tavLst>
                                        <p:tav tm="0">
                                          <p:val>
                                            <p:strVal val="ppt_h"/>
                                          </p:val>
                                        </p:tav>
                                        <p:tav tm="100000">
                                          <p:val>
                                            <p:fltVal val="0"/>
                                          </p:val>
                                        </p:tav>
                                      </p:tavLst>
                                    </p:anim>
                                    <p:set>
                                      <p:cBhvr>
                                        <p:cTn id="25" dur="1" fill="hold">
                                          <p:stCondLst>
                                            <p:cond delay="1999"/>
                                          </p:stCondLst>
                                        </p:cTn>
                                        <p:tgtEl>
                                          <p:spTgt spid="28"/>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2000"/>
                                        <p:tgtEl>
                                          <p:spTgt spid="21"/>
                                        </p:tgtEl>
                                      </p:cBhvr>
                                    </p:animEffect>
                                    <p:set>
                                      <p:cBhvr>
                                        <p:cTn id="28" dur="1" fill="hold">
                                          <p:stCondLst>
                                            <p:cond delay="1999"/>
                                          </p:stCondLst>
                                        </p:cTn>
                                        <p:tgtEl>
                                          <p:spTgt spid="21"/>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2000"/>
                                        <p:tgtEl>
                                          <p:spTgt spid="25"/>
                                        </p:tgtEl>
                                      </p:cBhvr>
                                    </p:animEffect>
                                    <p:set>
                                      <p:cBhvr>
                                        <p:cTn id="31" dur="1" fill="hold">
                                          <p:stCondLst>
                                            <p:cond delay="1999"/>
                                          </p:stCondLst>
                                        </p:cTn>
                                        <p:tgtEl>
                                          <p:spTgt spid="25"/>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2000"/>
                                        <p:tgtEl>
                                          <p:spTgt spid="28"/>
                                        </p:tgtEl>
                                      </p:cBhvr>
                                    </p:animEffect>
                                    <p:set>
                                      <p:cBhvr>
                                        <p:cTn id="34" dur="1" fill="hold">
                                          <p:stCondLst>
                                            <p:cond delay="1999"/>
                                          </p:stCondLst>
                                        </p:cTn>
                                        <p:tgtEl>
                                          <p:spTgt spid="28"/>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2000"/>
                                        <p:tgtEl>
                                          <p:spTgt spid="20"/>
                                        </p:tgtEl>
                                        <p:attrNameLst>
                                          <p:attrName>ppt_x</p:attrName>
                                        </p:attrNameLst>
                                      </p:cBhvr>
                                      <p:tavLst>
                                        <p:tav tm="0">
                                          <p:val>
                                            <p:strVal val="ppt_x"/>
                                          </p:val>
                                        </p:tav>
                                        <p:tav tm="100000">
                                          <p:val>
                                            <p:strVal val="ppt_x"/>
                                          </p:val>
                                        </p:tav>
                                      </p:tavLst>
                                    </p:anim>
                                    <p:anim calcmode="lin" valueType="num">
                                      <p:cBhvr>
                                        <p:cTn id="37" dur="2000"/>
                                        <p:tgtEl>
                                          <p:spTgt spid="20"/>
                                        </p:tgtEl>
                                        <p:attrNameLst>
                                          <p:attrName>ppt_y</p:attrName>
                                        </p:attrNameLst>
                                      </p:cBhvr>
                                      <p:tavLst>
                                        <p:tav tm="0">
                                          <p:val>
                                            <p:strVal val="ppt_y"/>
                                          </p:val>
                                        </p:tav>
                                        <p:tav tm="100000">
                                          <p:val>
                                            <p:strVal val="ppt_y+ppt_h/2"/>
                                          </p:val>
                                        </p:tav>
                                      </p:tavLst>
                                    </p:anim>
                                    <p:anim calcmode="lin" valueType="num">
                                      <p:cBhvr>
                                        <p:cTn id="38" dur="2000"/>
                                        <p:tgtEl>
                                          <p:spTgt spid="20"/>
                                        </p:tgtEl>
                                        <p:attrNameLst>
                                          <p:attrName>ppt_w</p:attrName>
                                        </p:attrNameLst>
                                      </p:cBhvr>
                                      <p:tavLst>
                                        <p:tav tm="0">
                                          <p:val>
                                            <p:strVal val="ppt_w"/>
                                          </p:val>
                                        </p:tav>
                                        <p:tav tm="100000">
                                          <p:val>
                                            <p:strVal val="ppt_w"/>
                                          </p:val>
                                        </p:tav>
                                      </p:tavLst>
                                    </p:anim>
                                    <p:anim calcmode="lin" valueType="num">
                                      <p:cBhvr>
                                        <p:cTn id="39" dur="2000"/>
                                        <p:tgtEl>
                                          <p:spTgt spid="20"/>
                                        </p:tgtEl>
                                        <p:attrNameLst>
                                          <p:attrName>ppt_h</p:attrName>
                                        </p:attrNameLst>
                                      </p:cBhvr>
                                      <p:tavLst>
                                        <p:tav tm="0">
                                          <p:val>
                                            <p:strVal val="ppt_h"/>
                                          </p:val>
                                        </p:tav>
                                        <p:tav tm="100000">
                                          <p:val>
                                            <p:fltVal val="0"/>
                                          </p:val>
                                        </p:tav>
                                      </p:tavLst>
                                    </p:anim>
                                    <p:set>
                                      <p:cBhvr>
                                        <p:cTn id="40" dur="1" fill="hold">
                                          <p:stCondLst>
                                            <p:cond delay="1999"/>
                                          </p:stCondLst>
                                        </p:cTn>
                                        <p:tgtEl>
                                          <p:spTgt spid="2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2000"/>
                                        <p:tgtEl>
                                          <p:spTgt spid="24"/>
                                        </p:tgtEl>
                                        <p:attrNameLst>
                                          <p:attrName>ppt_x</p:attrName>
                                        </p:attrNameLst>
                                      </p:cBhvr>
                                      <p:tavLst>
                                        <p:tav tm="0">
                                          <p:val>
                                            <p:strVal val="ppt_x"/>
                                          </p:val>
                                        </p:tav>
                                        <p:tav tm="100000">
                                          <p:val>
                                            <p:strVal val="ppt_x"/>
                                          </p:val>
                                        </p:tav>
                                      </p:tavLst>
                                    </p:anim>
                                    <p:anim calcmode="lin" valueType="num">
                                      <p:cBhvr>
                                        <p:cTn id="43" dur="2000"/>
                                        <p:tgtEl>
                                          <p:spTgt spid="24"/>
                                        </p:tgtEl>
                                        <p:attrNameLst>
                                          <p:attrName>ppt_y</p:attrName>
                                        </p:attrNameLst>
                                      </p:cBhvr>
                                      <p:tavLst>
                                        <p:tav tm="0">
                                          <p:val>
                                            <p:strVal val="ppt_y"/>
                                          </p:val>
                                        </p:tav>
                                        <p:tav tm="100000">
                                          <p:val>
                                            <p:strVal val="ppt_y+ppt_h/2"/>
                                          </p:val>
                                        </p:tav>
                                      </p:tavLst>
                                    </p:anim>
                                    <p:anim calcmode="lin" valueType="num">
                                      <p:cBhvr>
                                        <p:cTn id="44" dur="2000"/>
                                        <p:tgtEl>
                                          <p:spTgt spid="24"/>
                                        </p:tgtEl>
                                        <p:attrNameLst>
                                          <p:attrName>ppt_w</p:attrName>
                                        </p:attrNameLst>
                                      </p:cBhvr>
                                      <p:tavLst>
                                        <p:tav tm="0">
                                          <p:val>
                                            <p:strVal val="ppt_w"/>
                                          </p:val>
                                        </p:tav>
                                        <p:tav tm="100000">
                                          <p:val>
                                            <p:strVal val="ppt_w"/>
                                          </p:val>
                                        </p:tav>
                                      </p:tavLst>
                                    </p:anim>
                                    <p:anim calcmode="lin" valueType="num">
                                      <p:cBhvr>
                                        <p:cTn id="45" dur="2000"/>
                                        <p:tgtEl>
                                          <p:spTgt spid="24"/>
                                        </p:tgtEl>
                                        <p:attrNameLst>
                                          <p:attrName>ppt_h</p:attrName>
                                        </p:attrNameLst>
                                      </p:cBhvr>
                                      <p:tavLst>
                                        <p:tav tm="0">
                                          <p:val>
                                            <p:strVal val="ppt_h"/>
                                          </p:val>
                                        </p:tav>
                                        <p:tav tm="100000">
                                          <p:val>
                                            <p:fltVal val="0"/>
                                          </p:val>
                                        </p:tav>
                                      </p:tavLst>
                                    </p:anim>
                                    <p:set>
                                      <p:cBhvr>
                                        <p:cTn id="46" dur="1" fill="hold">
                                          <p:stCondLst>
                                            <p:cond delay="1999"/>
                                          </p:stCondLst>
                                        </p:cTn>
                                        <p:tgtEl>
                                          <p:spTgt spid="24"/>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2000"/>
                                        <p:tgtEl>
                                          <p:spTgt spid="29"/>
                                        </p:tgtEl>
                                        <p:attrNameLst>
                                          <p:attrName>ppt_x</p:attrName>
                                        </p:attrNameLst>
                                      </p:cBhvr>
                                      <p:tavLst>
                                        <p:tav tm="0">
                                          <p:val>
                                            <p:strVal val="ppt_x"/>
                                          </p:val>
                                        </p:tav>
                                        <p:tav tm="100000">
                                          <p:val>
                                            <p:strVal val="ppt_x"/>
                                          </p:val>
                                        </p:tav>
                                      </p:tavLst>
                                    </p:anim>
                                    <p:anim calcmode="lin" valueType="num">
                                      <p:cBhvr>
                                        <p:cTn id="49" dur="2000"/>
                                        <p:tgtEl>
                                          <p:spTgt spid="29"/>
                                        </p:tgtEl>
                                        <p:attrNameLst>
                                          <p:attrName>ppt_y</p:attrName>
                                        </p:attrNameLst>
                                      </p:cBhvr>
                                      <p:tavLst>
                                        <p:tav tm="0">
                                          <p:val>
                                            <p:strVal val="ppt_y"/>
                                          </p:val>
                                        </p:tav>
                                        <p:tav tm="100000">
                                          <p:val>
                                            <p:strVal val="ppt_y+ppt_h/2"/>
                                          </p:val>
                                        </p:tav>
                                      </p:tavLst>
                                    </p:anim>
                                    <p:anim calcmode="lin" valueType="num">
                                      <p:cBhvr>
                                        <p:cTn id="50" dur="2000"/>
                                        <p:tgtEl>
                                          <p:spTgt spid="29"/>
                                        </p:tgtEl>
                                        <p:attrNameLst>
                                          <p:attrName>ppt_w</p:attrName>
                                        </p:attrNameLst>
                                      </p:cBhvr>
                                      <p:tavLst>
                                        <p:tav tm="0">
                                          <p:val>
                                            <p:strVal val="ppt_w"/>
                                          </p:val>
                                        </p:tav>
                                        <p:tav tm="100000">
                                          <p:val>
                                            <p:strVal val="ppt_w"/>
                                          </p:val>
                                        </p:tav>
                                      </p:tavLst>
                                    </p:anim>
                                    <p:anim calcmode="lin" valueType="num">
                                      <p:cBhvr>
                                        <p:cTn id="51" dur="2000"/>
                                        <p:tgtEl>
                                          <p:spTgt spid="29"/>
                                        </p:tgtEl>
                                        <p:attrNameLst>
                                          <p:attrName>ppt_h</p:attrName>
                                        </p:attrNameLst>
                                      </p:cBhvr>
                                      <p:tavLst>
                                        <p:tav tm="0">
                                          <p:val>
                                            <p:strVal val="ppt_h"/>
                                          </p:val>
                                        </p:tav>
                                        <p:tav tm="100000">
                                          <p:val>
                                            <p:fltVal val="0"/>
                                          </p:val>
                                        </p:tav>
                                      </p:tavLst>
                                    </p:anim>
                                    <p:set>
                                      <p:cBhvr>
                                        <p:cTn id="52" dur="1" fill="hold">
                                          <p:stCondLst>
                                            <p:cond delay="1999"/>
                                          </p:stCondLst>
                                        </p:cTn>
                                        <p:tgtEl>
                                          <p:spTgt spid="29"/>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2000"/>
                                        <p:tgtEl>
                                          <p:spTgt spid="20"/>
                                        </p:tgtEl>
                                      </p:cBhvr>
                                    </p:animEffect>
                                    <p:set>
                                      <p:cBhvr>
                                        <p:cTn id="55" dur="1" fill="hold">
                                          <p:stCondLst>
                                            <p:cond delay="1999"/>
                                          </p:stCondLst>
                                        </p:cTn>
                                        <p:tgtEl>
                                          <p:spTgt spid="20"/>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2000"/>
                                        <p:tgtEl>
                                          <p:spTgt spid="24"/>
                                        </p:tgtEl>
                                      </p:cBhvr>
                                    </p:animEffect>
                                    <p:set>
                                      <p:cBhvr>
                                        <p:cTn id="58" dur="1" fill="hold">
                                          <p:stCondLst>
                                            <p:cond delay="1999"/>
                                          </p:stCondLst>
                                        </p:cTn>
                                        <p:tgtEl>
                                          <p:spTgt spid="24"/>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2000"/>
                                        <p:tgtEl>
                                          <p:spTgt spid="29"/>
                                        </p:tgtEl>
                                      </p:cBhvr>
                                    </p:animEffect>
                                    <p:set>
                                      <p:cBhvr>
                                        <p:cTn id="61" dur="1" fill="hold">
                                          <p:stCondLst>
                                            <p:cond delay="1999"/>
                                          </p:stCondLst>
                                        </p:cTn>
                                        <p:tgtEl>
                                          <p:spTgt spid="29"/>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2000"/>
                                        <p:tgtEl>
                                          <p:spTgt spid="22"/>
                                        </p:tgtEl>
                                        <p:attrNameLst>
                                          <p:attrName>ppt_x</p:attrName>
                                        </p:attrNameLst>
                                      </p:cBhvr>
                                      <p:tavLst>
                                        <p:tav tm="0">
                                          <p:val>
                                            <p:strVal val="ppt_x"/>
                                          </p:val>
                                        </p:tav>
                                        <p:tav tm="100000">
                                          <p:val>
                                            <p:strVal val="ppt_x-ppt_w/2"/>
                                          </p:val>
                                        </p:tav>
                                      </p:tavLst>
                                    </p:anim>
                                    <p:anim calcmode="lin" valueType="num">
                                      <p:cBhvr>
                                        <p:cTn id="64" dur="2000"/>
                                        <p:tgtEl>
                                          <p:spTgt spid="22"/>
                                        </p:tgtEl>
                                        <p:attrNameLst>
                                          <p:attrName>ppt_y</p:attrName>
                                        </p:attrNameLst>
                                      </p:cBhvr>
                                      <p:tavLst>
                                        <p:tav tm="0">
                                          <p:val>
                                            <p:strVal val="ppt_y"/>
                                          </p:val>
                                        </p:tav>
                                        <p:tav tm="100000">
                                          <p:val>
                                            <p:strVal val="ppt_y"/>
                                          </p:val>
                                        </p:tav>
                                      </p:tavLst>
                                    </p:anim>
                                    <p:anim calcmode="lin" valueType="num">
                                      <p:cBhvr>
                                        <p:cTn id="65" dur="2000"/>
                                        <p:tgtEl>
                                          <p:spTgt spid="22"/>
                                        </p:tgtEl>
                                        <p:attrNameLst>
                                          <p:attrName>ppt_w</p:attrName>
                                        </p:attrNameLst>
                                      </p:cBhvr>
                                      <p:tavLst>
                                        <p:tav tm="0">
                                          <p:val>
                                            <p:strVal val="ppt_w"/>
                                          </p:val>
                                        </p:tav>
                                        <p:tav tm="100000">
                                          <p:val>
                                            <p:fltVal val="0"/>
                                          </p:val>
                                        </p:tav>
                                      </p:tavLst>
                                    </p:anim>
                                    <p:anim calcmode="lin" valueType="num">
                                      <p:cBhvr>
                                        <p:cTn id="66" dur="2000"/>
                                        <p:tgtEl>
                                          <p:spTgt spid="22"/>
                                        </p:tgtEl>
                                        <p:attrNameLst>
                                          <p:attrName>ppt_h</p:attrName>
                                        </p:attrNameLst>
                                      </p:cBhvr>
                                      <p:tavLst>
                                        <p:tav tm="0">
                                          <p:val>
                                            <p:strVal val="ppt_h"/>
                                          </p:val>
                                        </p:tav>
                                        <p:tav tm="100000">
                                          <p:val>
                                            <p:strVal val="ppt_h"/>
                                          </p:val>
                                        </p:tav>
                                      </p:tavLst>
                                    </p:anim>
                                    <p:set>
                                      <p:cBhvr>
                                        <p:cTn id="67" dur="1" fill="hold">
                                          <p:stCondLst>
                                            <p:cond delay="1999"/>
                                          </p:stCondLst>
                                        </p:cTn>
                                        <p:tgtEl>
                                          <p:spTgt spid="22"/>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2000"/>
                                        <p:tgtEl>
                                          <p:spTgt spid="26"/>
                                        </p:tgtEl>
                                        <p:attrNameLst>
                                          <p:attrName>ppt_x</p:attrName>
                                        </p:attrNameLst>
                                      </p:cBhvr>
                                      <p:tavLst>
                                        <p:tav tm="0">
                                          <p:val>
                                            <p:strVal val="ppt_x"/>
                                          </p:val>
                                        </p:tav>
                                        <p:tav tm="100000">
                                          <p:val>
                                            <p:strVal val="ppt_x-ppt_w/2"/>
                                          </p:val>
                                        </p:tav>
                                      </p:tavLst>
                                    </p:anim>
                                    <p:anim calcmode="lin" valueType="num">
                                      <p:cBhvr>
                                        <p:cTn id="70" dur="2000"/>
                                        <p:tgtEl>
                                          <p:spTgt spid="26"/>
                                        </p:tgtEl>
                                        <p:attrNameLst>
                                          <p:attrName>ppt_y</p:attrName>
                                        </p:attrNameLst>
                                      </p:cBhvr>
                                      <p:tavLst>
                                        <p:tav tm="0">
                                          <p:val>
                                            <p:strVal val="ppt_y"/>
                                          </p:val>
                                        </p:tav>
                                        <p:tav tm="100000">
                                          <p:val>
                                            <p:strVal val="ppt_y"/>
                                          </p:val>
                                        </p:tav>
                                      </p:tavLst>
                                    </p:anim>
                                    <p:anim calcmode="lin" valueType="num">
                                      <p:cBhvr>
                                        <p:cTn id="71" dur="2000"/>
                                        <p:tgtEl>
                                          <p:spTgt spid="26"/>
                                        </p:tgtEl>
                                        <p:attrNameLst>
                                          <p:attrName>ppt_w</p:attrName>
                                        </p:attrNameLst>
                                      </p:cBhvr>
                                      <p:tavLst>
                                        <p:tav tm="0">
                                          <p:val>
                                            <p:strVal val="ppt_w"/>
                                          </p:val>
                                        </p:tav>
                                        <p:tav tm="100000">
                                          <p:val>
                                            <p:fltVal val="0"/>
                                          </p:val>
                                        </p:tav>
                                      </p:tavLst>
                                    </p:anim>
                                    <p:anim calcmode="lin" valueType="num">
                                      <p:cBhvr>
                                        <p:cTn id="72" dur="2000"/>
                                        <p:tgtEl>
                                          <p:spTgt spid="26"/>
                                        </p:tgtEl>
                                        <p:attrNameLst>
                                          <p:attrName>ppt_h</p:attrName>
                                        </p:attrNameLst>
                                      </p:cBhvr>
                                      <p:tavLst>
                                        <p:tav tm="0">
                                          <p:val>
                                            <p:strVal val="ppt_h"/>
                                          </p:val>
                                        </p:tav>
                                        <p:tav tm="100000">
                                          <p:val>
                                            <p:strVal val="ppt_h"/>
                                          </p:val>
                                        </p:tav>
                                      </p:tavLst>
                                    </p:anim>
                                    <p:set>
                                      <p:cBhvr>
                                        <p:cTn id="73" dur="1" fill="hold">
                                          <p:stCondLst>
                                            <p:cond delay="1999"/>
                                          </p:stCondLst>
                                        </p:cTn>
                                        <p:tgtEl>
                                          <p:spTgt spid="26"/>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2000"/>
                                        <p:tgtEl>
                                          <p:spTgt spid="30"/>
                                        </p:tgtEl>
                                        <p:attrNameLst>
                                          <p:attrName>ppt_x</p:attrName>
                                        </p:attrNameLst>
                                      </p:cBhvr>
                                      <p:tavLst>
                                        <p:tav tm="0">
                                          <p:val>
                                            <p:strVal val="ppt_x"/>
                                          </p:val>
                                        </p:tav>
                                        <p:tav tm="100000">
                                          <p:val>
                                            <p:strVal val="ppt_x-ppt_w/2"/>
                                          </p:val>
                                        </p:tav>
                                      </p:tavLst>
                                    </p:anim>
                                    <p:anim calcmode="lin" valueType="num">
                                      <p:cBhvr>
                                        <p:cTn id="76" dur="2000"/>
                                        <p:tgtEl>
                                          <p:spTgt spid="30"/>
                                        </p:tgtEl>
                                        <p:attrNameLst>
                                          <p:attrName>ppt_y</p:attrName>
                                        </p:attrNameLst>
                                      </p:cBhvr>
                                      <p:tavLst>
                                        <p:tav tm="0">
                                          <p:val>
                                            <p:strVal val="ppt_y"/>
                                          </p:val>
                                        </p:tav>
                                        <p:tav tm="100000">
                                          <p:val>
                                            <p:strVal val="ppt_y"/>
                                          </p:val>
                                        </p:tav>
                                      </p:tavLst>
                                    </p:anim>
                                    <p:anim calcmode="lin" valueType="num">
                                      <p:cBhvr>
                                        <p:cTn id="77" dur="2000"/>
                                        <p:tgtEl>
                                          <p:spTgt spid="30"/>
                                        </p:tgtEl>
                                        <p:attrNameLst>
                                          <p:attrName>ppt_w</p:attrName>
                                        </p:attrNameLst>
                                      </p:cBhvr>
                                      <p:tavLst>
                                        <p:tav tm="0">
                                          <p:val>
                                            <p:strVal val="ppt_w"/>
                                          </p:val>
                                        </p:tav>
                                        <p:tav tm="100000">
                                          <p:val>
                                            <p:fltVal val="0"/>
                                          </p:val>
                                        </p:tav>
                                      </p:tavLst>
                                    </p:anim>
                                    <p:anim calcmode="lin" valueType="num">
                                      <p:cBhvr>
                                        <p:cTn id="78" dur="2000"/>
                                        <p:tgtEl>
                                          <p:spTgt spid="30"/>
                                        </p:tgtEl>
                                        <p:attrNameLst>
                                          <p:attrName>ppt_h</p:attrName>
                                        </p:attrNameLst>
                                      </p:cBhvr>
                                      <p:tavLst>
                                        <p:tav tm="0">
                                          <p:val>
                                            <p:strVal val="ppt_h"/>
                                          </p:val>
                                        </p:tav>
                                        <p:tav tm="100000">
                                          <p:val>
                                            <p:strVal val="ppt_h"/>
                                          </p:val>
                                        </p:tav>
                                      </p:tavLst>
                                    </p:anim>
                                    <p:set>
                                      <p:cBhvr>
                                        <p:cTn id="79" dur="1" fill="hold">
                                          <p:stCondLst>
                                            <p:cond delay="1999"/>
                                          </p:stCondLst>
                                        </p:cTn>
                                        <p:tgtEl>
                                          <p:spTgt spid="30"/>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2000"/>
                                        <p:tgtEl>
                                          <p:spTgt spid="22"/>
                                        </p:tgtEl>
                                      </p:cBhvr>
                                    </p:animEffect>
                                    <p:set>
                                      <p:cBhvr>
                                        <p:cTn id="82" dur="1" fill="hold">
                                          <p:stCondLst>
                                            <p:cond delay="1999"/>
                                          </p:stCondLst>
                                        </p:cTn>
                                        <p:tgtEl>
                                          <p:spTgt spid="22"/>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2000"/>
                                        <p:tgtEl>
                                          <p:spTgt spid="26"/>
                                        </p:tgtEl>
                                      </p:cBhvr>
                                    </p:animEffect>
                                    <p:set>
                                      <p:cBhvr>
                                        <p:cTn id="85" dur="1" fill="hold">
                                          <p:stCondLst>
                                            <p:cond delay="1999"/>
                                          </p:stCondLst>
                                        </p:cTn>
                                        <p:tgtEl>
                                          <p:spTgt spid="26"/>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2000"/>
                                        <p:tgtEl>
                                          <p:spTgt spid="30"/>
                                        </p:tgtEl>
                                      </p:cBhvr>
                                    </p:animEffect>
                                    <p:set>
                                      <p:cBhvr>
                                        <p:cTn id="88" dur="1" fill="hold">
                                          <p:stCondLst>
                                            <p:cond delay="1999"/>
                                          </p:stCondLst>
                                        </p:cTn>
                                        <p:tgtEl>
                                          <p:spTgt spid="30"/>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2000"/>
                                        <p:tgtEl>
                                          <p:spTgt spid="23"/>
                                        </p:tgtEl>
                                        <p:attrNameLst>
                                          <p:attrName>ppt_x</p:attrName>
                                        </p:attrNameLst>
                                      </p:cBhvr>
                                      <p:tavLst>
                                        <p:tav tm="0">
                                          <p:val>
                                            <p:strVal val="ppt_x"/>
                                          </p:val>
                                        </p:tav>
                                        <p:tav tm="100000">
                                          <p:val>
                                            <p:strVal val="ppt_x+ppt_w/2"/>
                                          </p:val>
                                        </p:tav>
                                      </p:tavLst>
                                    </p:anim>
                                    <p:anim calcmode="lin" valueType="num">
                                      <p:cBhvr>
                                        <p:cTn id="91" dur="2000"/>
                                        <p:tgtEl>
                                          <p:spTgt spid="23"/>
                                        </p:tgtEl>
                                        <p:attrNameLst>
                                          <p:attrName>ppt_y</p:attrName>
                                        </p:attrNameLst>
                                      </p:cBhvr>
                                      <p:tavLst>
                                        <p:tav tm="0">
                                          <p:val>
                                            <p:strVal val="ppt_y"/>
                                          </p:val>
                                        </p:tav>
                                        <p:tav tm="100000">
                                          <p:val>
                                            <p:strVal val="ppt_y"/>
                                          </p:val>
                                        </p:tav>
                                      </p:tavLst>
                                    </p:anim>
                                    <p:anim calcmode="lin" valueType="num">
                                      <p:cBhvr>
                                        <p:cTn id="92" dur="2000"/>
                                        <p:tgtEl>
                                          <p:spTgt spid="23"/>
                                        </p:tgtEl>
                                        <p:attrNameLst>
                                          <p:attrName>ppt_w</p:attrName>
                                        </p:attrNameLst>
                                      </p:cBhvr>
                                      <p:tavLst>
                                        <p:tav tm="0">
                                          <p:val>
                                            <p:strVal val="ppt_w"/>
                                          </p:val>
                                        </p:tav>
                                        <p:tav tm="100000">
                                          <p:val>
                                            <p:fltVal val="0"/>
                                          </p:val>
                                        </p:tav>
                                      </p:tavLst>
                                    </p:anim>
                                    <p:anim calcmode="lin" valueType="num">
                                      <p:cBhvr>
                                        <p:cTn id="93" dur="2000"/>
                                        <p:tgtEl>
                                          <p:spTgt spid="23"/>
                                        </p:tgtEl>
                                        <p:attrNameLst>
                                          <p:attrName>ppt_h</p:attrName>
                                        </p:attrNameLst>
                                      </p:cBhvr>
                                      <p:tavLst>
                                        <p:tav tm="0">
                                          <p:val>
                                            <p:strVal val="ppt_h"/>
                                          </p:val>
                                        </p:tav>
                                        <p:tav tm="100000">
                                          <p:val>
                                            <p:strVal val="ppt_h"/>
                                          </p:val>
                                        </p:tav>
                                      </p:tavLst>
                                    </p:anim>
                                    <p:set>
                                      <p:cBhvr>
                                        <p:cTn id="94" dur="1" fill="hold">
                                          <p:stCondLst>
                                            <p:cond delay="1999"/>
                                          </p:stCondLst>
                                        </p:cTn>
                                        <p:tgtEl>
                                          <p:spTgt spid="23"/>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2000"/>
                                        <p:tgtEl>
                                          <p:spTgt spid="27"/>
                                        </p:tgtEl>
                                        <p:attrNameLst>
                                          <p:attrName>ppt_x</p:attrName>
                                        </p:attrNameLst>
                                      </p:cBhvr>
                                      <p:tavLst>
                                        <p:tav tm="0">
                                          <p:val>
                                            <p:strVal val="ppt_x"/>
                                          </p:val>
                                        </p:tav>
                                        <p:tav tm="100000">
                                          <p:val>
                                            <p:strVal val="ppt_x+ppt_w/2"/>
                                          </p:val>
                                        </p:tav>
                                      </p:tavLst>
                                    </p:anim>
                                    <p:anim calcmode="lin" valueType="num">
                                      <p:cBhvr>
                                        <p:cTn id="97" dur="2000"/>
                                        <p:tgtEl>
                                          <p:spTgt spid="27"/>
                                        </p:tgtEl>
                                        <p:attrNameLst>
                                          <p:attrName>ppt_y</p:attrName>
                                        </p:attrNameLst>
                                      </p:cBhvr>
                                      <p:tavLst>
                                        <p:tav tm="0">
                                          <p:val>
                                            <p:strVal val="ppt_y"/>
                                          </p:val>
                                        </p:tav>
                                        <p:tav tm="100000">
                                          <p:val>
                                            <p:strVal val="ppt_y"/>
                                          </p:val>
                                        </p:tav>
                                      </p:tavLst>
                                    </p:anim>
                                    <p:anim calcmode="lin" valueType="num">
                                      <p:cBhvr>
                                        <p:cTn id="98" dur="2000"/>
                                        <p:tgtEl>
                                          <p:spTgt spid="27"/>
                                        </p:tgtEl>
                                        <p:attrNameLst>
                                          <p:attrName>ppt_w</p:attrName>
                                        </p:attrNameLst>
                                      </p:cBhvr>
                                      <p:tavLst>
                                        <p:tav tm="0">
                                          <p:val>
                                            <p:strVal val="ppt_w"/>
                                          </p:val>
                                        </p:tav>
                                        <p:tav tm="100000">
                                          <p:val>
                                            <p:fltVal val="0"/>
                                          </p:val>
                                        </p:tav>
                                      </p:tavLst>
                                    </p:anim>
                                    <p:anim calcmode="lin" valueType="num">
                                      <p:cBhvr>
                                        <p:cTn id="99" dur="2000"/>
                                        <p:tgtEl>
                                          <p:spTgt spid="27"/>
                                        </p:tgtEl>
                                        <p:attrNameLst>
                                          <p:attrName>ppt_h</p:attrName>
                                        </p:attrNameLst>
                                      </p:cBhvr>
                                      <p:tavLst>
                                        <p:tav tm="0">
                                          <p:val>
                                            <p:strVal val="ppt_h"/>
                                          </p:val>
                                        </p:tav>
                                        <p:tav tm="100000">
                                          <p:val>
                                            <p:strVal val="ppt_h"/>
                                          </p:val>
                                        </p:tav>
                                      </p:tavLst>
                                    </p:anim>
                                    <p:set>
                                      <p:cBhvr>
                                        <p:cTn id="100" dur="1" fill="hold">
                                          <p:stCondLst>
                                            <p:cond delay="1999"/>
                                          </p:stCondLst>
                                        </p:cTn>
                                        <p:tgtEl>
                                          <p:spTgt spid="27"/>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2000"/>
                                        <p:tgtEl>
                                          <p:spTgt spid="31"/>
                                        </p:tgtEl>
                                        <p:attrNameLst>
                                          <p:attrName>ppt_x</p:attrName>
                                        </p:attrNameLst>
                                      </p:cBhvr>
                                      <p:tavLst>
                                        <p:tav tm="0">
                                          <p:val>
                                            <p:strVal val="ppt_x"/>
                                          </p:val>
                                        </p:tav>
                                        <p:tav tm="100000">
                                          <p:val>
                                            <p:strVal val="ppt_x+ppt_w/2"/>
                                          </p:val>
                                        </p:tav>
                                      </p:tavLst>
                                    </p:anim>
                                    <p:anim calcmode="lin" valueType="num">
                                      <p:cBhvr>
                                        <p:cTn id="103" dur="2000"/>
                                        <p:tgtEl>
                                          <p:spTgt spid="31"/>
                                        </p:tgtEl>
                                        <p:attrNameLst>
                                          <p:attrName>ppt_y</p:attrName>
                                        </p:attrNameLst>
                                      </p:cBhvr>
                                      <p:tavLst>
                                        <p:tav tm="0">
                                          <p:val>
                                            <p:strVal val="ppt_y"/>
                                          </p:val>
                                        </p:tav>
                                        <p:tav tm="100000">
                                          <p:val>
                                            <p:strVal val="ppt_y"/>
                                          </p:val>
                                        </p:tav>
                                      </p:tavLst>
                                    </p:anim>
                                    <p:anim calcmode="lin" valueType="num">
                                      <p:cBhvr>
                                        <p:cTn id="104" dur="2000"/>
                                        <p:tgtEl>
                                          <p:spTgt spid="31"/>
                                        </p:tgtEl>
                                        <p:attrNameLst>
                                          <p:attrName>ppt_w</p:attrName>
                                        </p:attrNameLst>
                                      </p:cBhvr>
                                      <p:tavLst>
                                        <p:tav tm="0">
                                          <p:val>
                                            <p:strVal val="ppt_w"/>
                                          </p:val>
                                        </p:tav>
                                        <p:tav tm="100000">
                                          <p:val>
                                            <p:fltVal val="0"/>
                                          </p:val>
                                        </p:tav>
                                      </p:tavLst>
                                    </p:anim>
                                    <p:anim calcmode="lin" valueType="num">
                                      <p:cBhvr>
                                        <p:cTn id="105" dur="2000"/>
                                        <p:tgtEl>
                                          <p:spTgt spid="31"/>
                                        </p:tgtEl>
                                        <p:attrNameLst>
                                          <p:attrName>ppt_h</p:attrName>
                                        </p:attrNameLst>
                                      </p:cBhvr>
                                      <p:tavLst>
                                        <p:tav tm="0">
                                          <p:val>
                                            <p:strVal val="ppt_h"/>
                                          </p:val>
                                        </p:tav>
                                        <p:tav tm="100000">
                                          <p:val>
                                            <p:strVal val="ppt_h"/>
                                          </p:val>
                                        </p:tav>
                                      </p:tavLst>
                                    </p:anim>
                                    <p:set>
                                      <p:cBhvr>
                                        <p:cTn id="106" dur="1" fill="hold">
                                          <p:stCondLst>
                                            <p:cond delay="1999"/>
                                          </p:stCondLst>
                                        </p:cTn>
                                        <p:tgtEl>
                                          <p:spTgt spid="31"/>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2000"/>
                                        <p:tgtEl>
                                          <p:spTgt spid="23"/>
                                        </p:tgtEl>
                                      </p:cBhvr>
                                    </p:animEffect>
                                    <p:set>
                                      <p:cBhvr>
                                        <p:cTn id="109" dur="1" fill="hold">
                                          <p:stCondLst>
                                            <p:cond delay="1999"/>
                                          </p:stCondLst>
                                        </p:cTn>
                                        <p:tgtEl>
                                          <p:spTgt spid="23"/>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2000"/>
                                        <p:tgtEl>
                                          <p:spTgt spid="27"/>
                                        </p:tgtEl>
                                      </p:cBhvr>
                                    </p:animEffect>
                                    <p:set>
                                      <p:cBhvr>
                                        <p:cTn id="112" dur="1" fill="hold">
                                          <p:stCondLst>
                                            <p:cond delay="1999"/>
                                          </p:stCondLst>
                                        </p:cTn>
                                        <p:tgtEl>
                                          <p:spTgt spid="27"/>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2000"/>
                                        <p:tgtEl>
                                          <p:spTgt spid="31"/>
                                        </p:tgtEl>
                                      </p:cBhvr>
                                    </p:animEffect>
                                    <p:set>
                                      <p:cBhvr>
                                        <p:cTn id="115" dur="1" fill="hold">
                                          <p:stCondLst>
                                            <p:cond delay="1999"/>
                                          </p:stCondLst>
                                        </p:cTn>
                                        <p:tgtEl>
                                          <p:spTgt spid="31"/>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p:cTn id="118" dur="2000" fill="hold"/>
                                        <p:tgtEl>
                                          <p:spTgt spid="19"/>
                                        </p:tgtEl>
                                        <p:attrNameLst>
                                          <p:attrName>ppt_w</p:attrName>
                                        </p:attrNameLst>
                                      </p:cBhvr>
                                      <p:tavLst>
                                        <p:tav tm="0">
                                          <p:val>
                                            <p:strVal val="2/3*#ppt_w"/>
                                          </p:val>
                                        </p:tav>
                                        <p:tav tm="100000">
                                          <p:val>
                                            <p:strVal val="#ppt_w"/>
                                          </p:val>
                                        </p:tav>
                                      </p:tavLst>
                                    </p:anim>
                                    <p:anim calcmode="lin" valueType="num">
                                      <p:cBhvr>
                                        <p:cTn id="119" dur="2000" fill="hold"/>
                                        <p:tgtEl>
                                          <p:spTgt spid="19"/>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box(out)">
                                      <p:cBhvr>
                                        <p:cTn id="12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PE" dirty="0"/>
          </a:p>
        </p:txBody>
      </p:sp>
      <p:sp>
        <p:nvSpPr>
          <p:cNvPr id="3" name="2 Marcador de contenido"/>
          <p:cNvSpPr>
            <a:spLocks noGrp="1"/>
          </p:cNvSpPr>
          <p:nvPr>
            <p:ph idx="1"/>
          </p:nvPr>
        </p:nvSpPr>
        <p:spPr>
          <a:xfrm>
            <a:off x="0" y="0"/>
            <a:ext cx="9144000" cy="6858000"/>
          </a:xfrm>
        </p:spPr>
        <p:txBody>
          <a:bodyPr/>
          <a:lstStyle/>
          <a:p>
            <a:endParaRPr lang="es-PE" dirty="0"/>
          </a:p>
        </p:txBody>
      </p:sp>
      <p:sp>
        <p:nvSpPr>
          <p:cNvPr id="4" name="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Marco"/>
          <p:cNvSpPr/>
          <p:nvPr/>
        </p:nvSpPr>
        <p:spPr>
          <a:xfrm>
            <a:off x="142844" y="142852"/>
            <a:ext cx="8858312" cy="6500858"/>
          </a:xfrm>
          <a:prstGeom prst="frame">
            <a:avLst>
              <a:gd name="adj1" fmla="val 1365"/>
            </a:avLst>
          </a:prstGeom>
          <a:blipFill>
            <a:blip r:embed="rId2"/>
            <a:stretch>
              <a:fillRect/>
            </a:stretch>
          </a:blipFill>
          <a:ln>
            <a:no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58374" name="Picture 6" descr="Resultado de imagen de rosa blanca sin fondo"/>
          <p:cNvPicPr>
            <a:picLocks noChangeAspect="1" noChangeArrowheads="1"/>
          </p:cNvPicPr>
          <p:nvPr/>
        </p:nvPicPr>
        <p:blipFill>
          <a:blip r:embed="rId3"/>
          <a:srcRect/>
          <a:stretch>
            <a:fillRect/>
          </a:stretch>
        </p:blipFill>
        <p:spPr bwMode="auto">
          <a:xfrm rot="1461326">
            <a:off x="-257072" y="3236180"/>
            <a:ext cx="4971851" cy="3290893"/>
          </a:xfrm>
          <a:prstGeom prst="rect">
            <a:avLst/>
          </a:prstGeom>
          <a:noFill/>
          <a:effectLst>
            <a:softEdge rad="635000"/>
          </a:effectLst>
        </p:spPr>
      </p:pic>
      <p:sp>
        <p:nvSpPr>
          <p:cNvPr id="10" name="9 CuadroTexto"/>
          <p:cNvSpPr txBox="1"/>
          <p:nvPr/>
        </p:nvSpPr>
        <p:spPr>
          <a:xfrm>
            <a:off x="928662" y="1428736"/>
            <a:ext cx="7215238" cy="1077218"/>
          </a:xfrm>
          <a:prstGeom prst="rect">
            <a:avLst/>
          </a:prstGeom>
          <a:noFill/>
        </p:spPr>
        <p:txBody>
          <a:bodyPr wrap="square" rtlCol="0">
            <a:spAutoFit/>
          </a:bodyPr>
          <a:lstStyle/>
          <a:p>
            <a:r>
              <a:rPr lang="es-PE" sz="1600" dirty="0" smtClean="0">
                <a:solidFill>
                  <a:schemeClr val="bg1"/>
                </a:solidFill>
                <a:latin typeface="Agency FB" pitchFamily="34" charset="0"/>
              </a:rPr>
              <a:t>Este color es femenino y noble, pero también se dice que es símbolo de debilidad y por ser fácilmente corruptible  cuando se mezcla con otros colores.</a:t>
            </a:r>
          </a:p>
          <a:p>
            <a:r>
              <a:rPr lang="es-PE" sz="1600" dirty="0" smtClean="0">
                <a:solidFill>
                  <a:schemeClr val="bg1"/>
                </a:solidFill>
                <a:latin typeface="Agency FB" pitchFamily="34" charset="0"/>
              </a:rPr>
              <a:t>El blanco es el color de la buena higiene y también de la esterilidad. Las flores que son de este color regularmente representan la paz, inocencia y pureza.</a:t>
            </a:r>
          </a:p>
        </p:txBody>
      </p:sp>
      <p:sp>
        <p:nvSpPr>
          <p:cNvPr id="11" name="10 CuadroTexto"/>
          <p:cNvSpPr txBox="1"/>
          <p:nvPr/>
        </p:nvSpPr>
        <p:spPr>
          <a:xfrm>
            <a:off x="4357686" y="3000372"/>
            <a:ext cx="4143404" cy="2062103"/>
          </a:xfrm>
          <a:prstGeom prst="rect">
            <a:avLst/>
          </a:prstGeom>
          <a:noFill/>
        </p:spPr>
        <p:txBody>
          <a:bodyPr wrap="square" rtlCol="0">
            <a:spAutoFit/>
          </a:bodyPr>
          <a:lstStyle/>
          <a:p>
            <a:r>
              <a:rPr lang="es-PE" sz="1600" dirty="0" smtClean="0">
                <a:solidFill>
                  <a:schemeClr val="bg1"/>
                </a:solidFill>
                <a:latin typeface="Agency FB" pitchFamily="34" charset="0"/>
              </a:rPr>
              <a:t>Quienes visten o tienen este color como su favorito suelen ser personas amantes de la libertad, la igualdad y la delicadeza. Personas que buscan la paz.</a:t>
            </a:r>
          </a:p>
          <a:p>
            <a:r>
              <a:rPr lang="es-PE" sz="1600" dirty="0" smtClean="0">
                <a:solidFill>
                  <a:schemeClr val="bg1"/>
                </a:solidFill>
                <a:latin typeface="Agency FB" pitchFamily="34" charset="0"/>
              </a:rPr>
              <a:t>Por último, el blanco es el color del diseño minimalista, de la objetividad y la neutralidad. Simboliza el vacío, lo ligero y lo que está siempre arriba</a:t>
            </a:r>
          </a:p>
          <a:p>
            <a:endParaRPr lang="es-PE" sz="1600" dirty="0" smtClean="0">
              <a:latin typeface="Agency FB" pitchFamily="34" charset="0"/>
            </a:endParaRPr>
          </a:p>
          <a:p>
            <a:endParaRPr lang="es-PE" sz="1600" dirty="0">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tx1"/>
          </a:solidFill>
          <a:ln>
            <a:noFill/>
          </a:ln>
        </p:spPr>
        <p:txBody>
          <a:bodyPr/>
          <a:lstStyle/>
          <a:p>
            <a:endParaRPr lang="es-ES" dirty="0"/>
          </a:p>
        </p:txBody>
      </p:sp>
      <p:pic>
        <p:nvPicPr>
          <p:cNvPr id="38" name="37 Imagen" descr="e9b0fc9c22cb82c0737428e94bab044a.jpg"/>
          <p:cNvPicPr>
            <a:picLocks noChangeAspect="1"/>
          </p:cNvPicPr>
          <p:nvPr/>
        </p:nvPicPr>
        <p:blipFill>
          <a:blip r:embed="rId2"/>
          <a:stretch>
            <a:fillRect/>
          </a:stretch>
        </p:blipFill>
        <p:spPr>
          <a:xfrm>
            <a:off x="1486" y="0"/>
            <a:ext cx="9141027" cy="6858000"/>
          </a:xfrm>
          <a:prstGeom prst="rect">
            <a:avLst/>
          </a:prstGeom>
        </p:spPr>
      </p:pic>
      <p:sp>
        <p:nvSpPr>
          <p:cNvPr id="39" name="38 Rectángulo"/>
          <p:cNvSpPr/>
          <p:nvPr/>
        </p:nvSpPr>
        <p:spPr>
          <a:xfrm>
            <a:off x="0" y="-1"/>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429520" y="-1"/>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flipV="1">
            <a:off x="1714480" y="-1"/>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flipV="1">
            <a:off x="4572000" y="-1"/>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1714480" y="3500437"/>
            <a:ext cx="30003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4572000" y="3500437"/>
            <a:ext cx="28479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rot="16200000">
            <a:off x="1393021" y="321456"/>
            <a:ext cx="3500442" cy="285752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rot="16200000" flipV="1">
            <a:off x="4250541" y="321457"/>
            <a:ext cx="3500439" cy="285752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rot="16200000" flipH="1">
            <a:off x="1464461" y="3679022"/>
            <a:ext cx="3357562" cy="3000393"/>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rot="16200000" flipH="1" flipV="1">
            <a:off x="4357698" y="3786177"/>
            <a:ext cx="3357562" cy="27860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3500437"/>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429520" y="3500438"/>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85720" y="500041"/>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720" y="4000503"/>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715272" y="571479"/>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715272" y="4071941"/>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rectángulo"/>
          <p:cNvSpPr/>
          <p:nvPr/>
        </p:nvSpPr>
        <p:spPr>
          <a:xfrm flipV="1">
            <a:off x="1857356" y="285727"/>
            <a:ext cx="2143140" cy="24907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rectángulo"/>
          <p:cNvSpPr/>
          <p:nvPr/>
        </p:nvSpPr>
        <p:spPr>
          <a:xfrm flipH="1" flipV="1">
            <a:off x="5072066" y="285727"/>
            <a:ext cx="2214578" cy="257176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rectángulo"/>
          <p:cNvSpPr/>
          <p:nvPr/>
        </p:nvSpPr>
        <p:spPr>
          <a:xfrm>
            <a:off x="1866880" y="4143379"/>
            <a:ext cx="2062178" cy="242889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rectángulo"/>
          <p:cNvSpPr/>
          <p:nvPr/>
        </p:nvSpPr>
        <p:spPr>
          <a:xfrm flipH="1">
            <a:off x="5143504" y="4071941"/>
            <a:ext cx="2143140" cy="250983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9" name="58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9"/>
                                        </p:tgtEl>
                                        <p:attrNameLst>
                                          <p:attrName>style.opacity</p:attrName>
                                        </p:attrNameLst>
                                      </p:cBhvr>
                                      <p:to>
                                        <p:strVal val="0"/>
                                      </p:to>
                                    </p:set>
                                    <p:animEffect filter="image" prLst="opacity: 0">
                                      <p:cBhvr rctx="IE">
                                        <p:cTn id="7" dur="indefinite"/>
                                        <p:tgtEl>
                                          <p:spTgt spid="59"/>
                                        </p:tgtEl>
                                      </p:cBhvr>
                                    </p:animEffect>
                                  </p:childTnLst>
                                </p:cTn>
                              </p:par>
                              <p:par>
                                <p:cTn id="8" presetID="4" presetClass="exit" presetSubtype="16" fill="hold" grpId="0" nodeType="withEffect">
                                  <p:stCondLst>
                                    <p:cond delay="0"/>
                                  </p:stCondLst>
                                  <p:childTnLst>
                                    <p:animEffect transition="out" filter="box(in)">
                                      <p:cBhvr>
                                        <p:cTn id="9" dur="3000"/>
                                        <p:tgtEl>
                                          <p:spTgt spid="39"/>
                                        </p:tgtEl>
                                      </p:cBhvr>
                                    </p:animEffect>
                                    <p:set>
                                      <p:cBhvr>
                                        <p:cTn id="10" dur="1" fill="hold">
                                          <p:stCondLst>
                                            <p:cond delay="2999"/>
                                          </p:stCondLst>
                                        </p:cTn>
                                        <p:tgtEl>
                                          <p:spTgt spid="39"/>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49"/>
                                        </p:tgtEl>
                                      </p:cBhvr>
                                    </p:animEffect>
                                    <p:set>
                                      <p:cBhvr>
                                        <p:cTn id="13" dur="1" fill="hold">
                                          <p:stCondLst>
                                            <p:cond delay="2999"/>
                                          </p:stCondLst>
                                        </p:cTn>
                                        <p:tgtEl>
                                          <p:spTgt spid="4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1"/>
                                        </p:tgtEl>
                                      </p:cBhvr>
                                    </p:animEffect>
                                    <p:set>
                                      <p:cBhvr>
                                        <p:cTn id="16" dur="1" fill="hold">
                                          <p:stCondLst>
                                            <p:cond delay="2999"/>
                                          </p:stCondLst>
                                        </p:cTn>
                                        <p:tgtEl>
                                          <p:spTgt spid="5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52"/>
                                        </p:tgtEl>
                                      </p:cBhvr>
                                    </p:animEffect>
                                    <p:set>
                                      <p:cBhvr>
                                        <p:cTn id="19" dur="1" fill="hold">
                                          <p:stCondLst>
                                            <p:cond delay="2999"/>
                                          </p:stCondLst>
                                        </p:cTn>
                                        <p:tgtEl>
                                          <p:spTgt spid="52"/>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3000"/>
                                        <p:tgtEl>
                                          <p:spTgt spid="40"/>
                                        </p:tgtEl>
                                      </p:cBhvr>
                                    </p:animEffect>
                                    <p:set>
                                      <p:cBhvr>
                                        <p:cTn id="22" dur="1" fill="hold">
                                          <p:stCondLst>
                                            <p:cond delay="2999"/>
                                          </p:stCondLst>
                                        </p:cTn>
                                        <p:tgtEl>
                                          <p:spTgt spid="40"/>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3000"/>
                                        <p:tgtEl>
                                          <p:spTgt spid="50"/>
                                        </p:tgtEl>
                                      </p:cBhvr>
                                    </p:animEffect>
                                    <p:set>
                                      <p:cBhvr>
                                        <p:cTn id="25" dur="1" fill="hold">
                                          <p:stCondLst>
                                            <p:cond delay="2999"/>
                                          </p:stCondLst>
                                        </p:cTn>
                                        <p:tgtEl>
                                          <p:spTgt spid="5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53"/>
                                        </p:tgtEl>
                                      </p:cBhvr>
                                    </p:animEffect>
                                    <p:set>
                                      <p:cBhvr>
                                        <p:cTn id="28" dur="1" fill="hold">
                                          <p:stCondLst>
                                            <p:cond delay="2999"/>
                                          </p:stCondLst>
                                        </p:cTn>
                                        <p:tgtEl>
                                          <p:spTgt spid="5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54"/>
                                        </p:tgtEl>
                                      </p:cBhvr>
                                    </p:animEffect>
                                    <p:set>
                                      <p:cBhvr>
                                        <p:cTn id="31" dur="1" fill="hold">
                                          <p:stCondLst>
                                            <p:cond delay="2999"/>
                                          </p:stCondLst>
                                        </p:cTn>
                                        <p:tgtEl>
                                          <p:spTgt spid="5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41"/>
                                        </p:tgtEl>
                                      </p:cBhvr>
                                    </p:animEffect>
                                    <p:set>
                                      <p:cBhvr>
                                        <p:cTn id="34" dur="1" fill="hold">
                                          <p:stCondLst>
                                            <p:cond delay="2999"/>
                                          </p:stCondLst>
                                        </p:cTn>
                                        <p:tgtEl>
                                          <p:spTgt spid="41"/>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3000"/>
                                        <p:tgtEl>
                                          <p:spTgt spid="55"/>
                                        </p:tgtEl>
                                      </p:cBhvr>
                                    </p:animEffect>
                                    <p:set>
                                      <p:cBhvr>
                                        <p:cTn id="37" dur="1" fill="hold">
                                          <p:stCondLst>
                                            <p:cond delay="2999"/>
                                          </p:stCondLst>
                                        </p:cTn>
                                        <p:tgtEl>
                                          <p:spTgt spid="5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42"/>
                                        </p:tgtEl>
                                      </p:cBhvr>
                                    </p:animEffect>
                                    <p:set>
                                      <p:cBhvr>
                                        <p:cTn id="40" dur="1" fill="hold">
                                          <p:stCondLst>
                                            <p:cond delay="2999"/>
                                          </p:stCondLst>
                                        </p:cTn>
                                        <p:tgtEl>
                                          <p:spTgt spid="42"/>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3000"/>
                                        <p:tgtEl>
                                          <p:spTgt spid="56"/>
                                        </p:tgtEl>
                                      </p:cBhvr>
                                    </p:animEffect>
                                    <p:set>
                                      <p:cBhvr>
                                        <p:cTn id="43" dur="1" fill="hold">
                                          <p:stCondLst>
                                            <p:cond delay="2999"/>
                                          </p:stCondLst>
                                        </p:cTn>
                                        <p:tgtEl>
                                          <p:spTgt spid="56"/>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3000"/>
                                        <p:tgtEl>
                                          <p:spTgt spid="44"/>
                                        </p:tgtEl>
                                      </p:cBhvr>
                                    </p:animEffect>
                                    <p:set>
                                      <p:cBhvr>
                                        <p:cTn id="46" dur="1" fill="hold">
                                          <p:stCondLst>
                                            <p:cond delay="2999"/>
                                          </p:stCondLst>
                                        </p:cTn>
                                        <p:tgtEl>
                                          <p:spTgt spid="44"/>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58"/>
                                        </p:tgtEl>
                                      </p:cBhvr>
                                    </p:animEffect>
                                    <p:set>
                                      <p:cBhvr>
                                        <p:cTn id="49" dur="1" fill="hold">
                                          <p:stCondLst>
                                            <p:cond delay="2999"/>
                                          </p:stCondLst>
                                        </p:cTn>
                                        <p:tgtEl>
                                          <p:spTgt spid="58"/>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3000"/>
                                        <p:tgtEl>
                                          <p:spTgt spid="43"/>
                                        </p:tgtEl>
                                      </p:cBhvr>
                                    </p:animEffect>
                                    <p:set>
                                      <p:cBhvr>
                                        <p:cTn id="52" dur="1" fill="hold">
                                          <p:stCondLst>
                                            <p:cond delay="2999"/>
                                          </p:stCondLst>
                                        </p:cTn>
                                        <p:tgtEl>
                                          <p:spTgt spid="43"/>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3000"/>
                                        <p:tgtEl>
                                          <p:spTgt spid="57"/>
                                        </p:tgtEl>
                                      </p:cBhvr>
                                    </p:animEffect>
                                    <p:set>
                                      <p:cBhvr>
                                        <p:cTn id="55" dur="1" fill="hold">
                                          <p:stCondLst>
                                            <p:cond delay="2999"/>
                                          </p:stCondLst>
                                        </p:cTn>
                                        <p:tgtEl>
                                          <p:spTgt spid="5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3000"/>
                                        <p:tgtEl>
                                          <p:spTgt spid="45"/>
                                        </p:tgtEl>
                                      </p:cBhvr>
                                    </p:animEffect>
                                    <p:set>
                                      <p:cBhvr>
                                        <p:cTn id="58" dur="1" fill="hold">
                                          <p:stCondLst>
                                            <p:cond delay="2999"/>
                                          </p:stCondLst>
                                        </p:cTn>
                                        <p:tgtEl>
                                          <p:spTgt spid="45"/>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3000"/>
                                        <p:tgtEl>
                                          <p:spTgt spid="46"/>
                                        </p:tgtEl>
                                      </p:cBhvr>
                                    </p:animEffect>
                                    <p:set>
                                      <p:cBhvr>
                                        <p:cTn id="61" dur="1" fill="hold">
                                          <p:stCondLst>
                                            <p:cond delay="2999"/>
                                          </p:stCondLst>
                                        </p:cTn>
                                        <p:tgtEl>
                                          <p:spTgt spid="46"/>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3000"/>
                                        <p:tgtEl>
                                          <p:spTgt spid="47"/>
                                        </p:tgtEl>
                                      </p:cBhvr>
                                    </p:animEffect>
                                    <p:set>
                                      <p:cBhvr>
                                        <p:cTn id="64" dur="1" fill="hold">
                                          <p:stCondLst>
                                            <p:cond delay="2999"/>
                                          </p:stCondLst>
                                        </p:cTn>
                                        <p:tgtEl>
                                          <p:spTgt spid="47"/>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3000"/>
                                        <p:tgtEl>
                                          <p:spTgt spid="48"/>
                                        </p:tgtEl>
                                      </p:cBhvr>
                                    </p:animEffect>
                                    <p:set>
                                      <p:cBhvr>
                                        <p:cTn id="67" dur="1" fill="hold">
                                          <p:stCondLst>
                                            <p:cond delay="2999"/>
                                          </p:stCondLst>
                                        </p:cTn>
                                        <p:tgtEl>
                                          <p:spTgt spid="48"/>
                                        </p:tgtEl>
                                        <p:attrNameLst>
                                          <p:attrName>style.visibility</p:attrName>
                                        </p:attrNameLst>
                                      </p:cBhvr>
                                      <p:to>
                                        <p:strVal val="hidden"/>
                                      </p:to>
                                    </p:set>
                                  </p:childTnLst>
                                </p:cTn>
                              </p:par>
                              <p:par>
                                <p:cTn id="68" presetID="23" presetClass="entr" presetSubtype="272" fill="hold"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p:cTn id="70" dur="3000" fill="hold"/>
                                        <p:tgtEl>
                                          <p:spTgt spid="38"/>
                                        </p:tgtEl>
                                        <p:attrNameLst>
                                          <p:attrName>ppt_w</p:attrName>
                                        </p:attrNameLst>
                                      </p:cBhvr>
                                      <p:tavLst>
                                        <p:tav tm="0">
                                          <p:val>
                                            <p:strVal val="2/3*#ppt_w"/>
                                          </p:val>
                                        </p:tav>
                                        <p:tav tm="100000">
                                          <p:val>
                                            <p:strVal val="#ppt_w"/>
                                          </p:val>
                                        </p:tav>
                                      </p:tavLst>
                                    </p:anim>
                                    <p:anim calcmode="lin" valueType="num">
                                      <p:cBhvr>
                                        <p:cTn id="71" dur="3000" fill="hold"/>
                                        <p:tgtEl>
                                          <p:spTgt spid="38"/>
                                        </p:tgtEl>
                                        <p:attrNameLst>
                                          <p:attrName>ppt_h</p:attrName>
                                        </p:attrNameLst>
                                      </p:cBhvr>
                                      <p:tavLst>
                                        <p:tav tm="0">
                                          <p:val>
                                            <p:strVal val="2/3*#ppt_h"/>
                                          </p:val>
                                        </p:tav>
                                        <p:tav tm="100000">
                                          <p:val>
                                            <p:strVal val="#ppt_h"/>
                                          </p:val>
                                        </p:tav>
                                      </p:tavLst>
                                    </p:anim>
                                  </p:childTnLst>
                                </p:cTn>
                              </p:par>
                              <p:par>
                                <p:cTn id="72" presetID="4" presetClass="entr" presetSubtype="32" fill="hold" nodeType="with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box(out)">
                                      <p:cBhvr>
                                        <p:cTn id="74" dur="3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7" name="6 Imagen" descr="d47cc14a58a398687a5f7e9510719a5a.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0" y="0"/>
            <a:ext cx="9144000" cy="6858000"/>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xit" presetSubtype="288" fill="hold" grpId="0" nodeType="withEffect">
                                  <p:stCondLst>
                                    <p:cond delay="0"/>
                                  </p:stCondLst>
                                  <p:childTnLst>
                                    <p:anim calcmode="lin" valueType="num">
                                      <p:cBhvr>
                                        <p:cTn id="9" dur="3000"/>
                                        <p:tgtEl>
                                          <p:spTgt spid="8"/>
                                        </p:tgtEl>
                                        <p:attrNameLst>
                                          <p:attrName>ppt_w</p:attrName>
                                        </p:attrNameLst>
                                      </p:cBhvr>
                                      <p:tavLst>
                                        <p:tav tm="0">
                                          <p:val>
                                            <p:strVal val="ppt_w"/>
                                          </p:val>
                                        </p:tav>
                                        <p:tav tm="100000">
                                          <p:val>
                                            <p:strVal val="2/3*ppt_w"/>
                                          </p:val>
                                        </p:tav>
                                      </p:tavLst>
                                    </p:anim>
                                    <p:anim calcmode="lin" valueType="num">
                                      <p:cBhvr>
                                        <p:cTn id="10" dur="3000"/>
                                        <p:tgtEl>
                                          <p:spTgt spid="8"/>
                                        </p:tgtEl>
                                        <p:attrNameLst>
                                          <p:attrName>ppt_h</p:attrName>
                                        </p:attrNameLst>
                                      </p:cBhvr>
                                      <p:tavLst>
                                        <p:tav tm="0">
                                          <p:val>
                                            <p:strVal val="ppt_h"/>
                                          </p:val>
                                        </p:tav>
                                        <p:tav tm="100000">
                                          <p:val>
                                            <p:strVal val="2/3*ppt_h"/>
                                          </p:val>
                                        </p:tav>
                                      </p:tavLst>
                                    </p:anim>
                                    <p:set>
                                      <p:cBhvr>
                                        <p:cTn id="11" dur="1" fill="hold">
                                          <p:stCondLst>
                                            <p:cond delay="2999"/>
                                          </p:stCondLst>
                                        </p:cTn>
                                        <p:tgtEl>
                                          <p:spTgt spid="8"/>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8"/>
                                        </p:tgtEl>
                                      </p:cBhvr>
                                    </p:animEffect>
                                    <p:set>
                                      <p:cBhvr>
                                        <p:cTn id="14" dur="1" fill="hold">
                                          <p:stCondLst>
                                            <p:cond delay="2999"/>
                                          </p:stCondLst>
                                        </p:cTn>
                                        <p:tgtEl>
                                          <p:spTgt spid="8"/>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2/3*#ppt_w"/>
                                          </p:val>
                                        </p:tav>
                                        <p:tav tm="100000">
                                          <p:val>
                                            <p:strVal val="#ppt_w"/>
                                          </p:val>
                                        </p:tav>
                                      </p:tavLst>
                                    </p:anim>
                                    <p:anim calcmode="lin" valueType="num">
                                      <p:cBhvr>
                                        <p:cTn id="18" dur="3000" fill="hold"/>
                                        <p:tgtEl>
                                          <p:spTgt spid="7"/>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out)">
                                      <p:cBhvr>
                                        <p:cTn id="21" dur="3000"/>
                                        <p:tgtEl>
                                          <p:spTgt spid="7"/>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randombar(horizontal)">
                                      <p:cBhvr>
                                        <p:cTn id="24" dur="3000"/>
                                        <p:tgtEl>
                                          <p:spTgt spid="3">
                                            <p:bg/>
                                          </p:spTgt>
                                        </p:tgtEl>
                                      </p:cBhvr>
                                    </p:animEffect>
                                  </p:childTnLst>
                                </p:cTn>
                              </p:par>
                              <p:par>
                                <p:cTn id="25" presetID="14" presetClass="entr" presetSubtype="10" fill="hold" grpId="0" nodeType="withEffect" nodePh="1">
                                  <p:stCondLst>
                                    <p:cond delay="0"/>
                                  </p:stCondLst>
                                  <p:endCondLst>
                                    <p:cond evt="begin" delay="0">
                                      <p:tn val="25"/>
                                    </p:cond>
                                  </p:end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P spid="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uuk.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0"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571472"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1143008"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1714480"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2286016"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2857488"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3429024"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4000496"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4572000"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5143472"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5715008"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6286480"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6858016"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7429488"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8001024"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8572496"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7" name="36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0-#ppt_w/2"/>
                                          </p:val>
                                        </p:tav>
                                        <p:tav tm="100000">
                                          <p:val>
                                            <p:strVal val="#ppt_x"/>
                                          </p:val>
                                        </p:tav>
                                      </p:tavLst>
                                    </p:anim>
                                    <p:anim calcmode="lin" valueType="num">
                                      <p:cBhvr additive="base">
                                        <p:cTn id="11" dur="2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0-#ppt_w/2"/>
                                          </p:val>
                                        </p:tav>
                                        <p:tav tm="100000">
                                          <p:val>
                                            <p:strVal val="#ppt_x"/>
                                          </p:val>
                                        </p:tav>
                                      </p:tavLst>
                                    </p:anim>
                                    <p:anim calcmode="lin" valueType="num">
                                      <p:cBhvr additive="base">
                                        <p:cTn id="15" dur="2000" fill="hold"/>
                                        <p:tgtEl>
                                          <p:spTgt spid="2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2000" fill="hold"/>
                                        <p:tgtEl>
                                          <p:spTgt spid="23"/>
                                        </p:tgtEl>
                                        <p:attrNameLst>
                                          <p:attrName>ppt_x</p:attrName>
                                        </p:attrNameLst>
                                      </p:cBhvr>
                                      <p:tavLst>
                                        <p:tav tm="0">
                                          <p:val>
                                            <p:strVal val="0-#ppt_w/2"/>
                                          </p:val>
                                        </p:tav>
                                        <p:tav tm="100000">
                                          <p:val>
                                            <p:strVal val="#ppt_x"/>
                                          </p:val>
                                        </p:tav>
                                      </p:tavLst>
                                    </p:anim>
                                    <p:anim calcmode="lin" valueType="num">
                                      <p:cBhvr additive="base">
                                        <p:cTn id="19" dur="2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2000" fill="hold"/>
                                        <p:tgtEl>
                                          <p:spTgt spid="24"/>
                                        </p:tgtEl>
                                        <p:attrNameLst>
                                          <p:attrName>ppt_x</p:attrName>
                                        </p:attrNameLst>
                                      </p:cBhvr>
                                      <p:tavLst>
                                        <p:tav tm="0">
                                          <p:val>
                                            <p:strVal val="0-#ppt_w/2"/>
                                          </p:val>
                                        </p:tav>
                                        <p:tav tm="100000">
                                          <p:val>
                                            <p:strVal val="#ppt_x"/>
                                          </p:val>
                                        </p:tav>
                                      </p:tavLst>
                                    </p:anim>
                                    <p:anim calcmode="lin" valueType="num">
                                      <p:cBhvr additive="base">
                                        <p:cTn id="23" dur="20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2000" fill="hold"/>
                                        <p:tgtEl>
                                          <p:spTgt spid="25"/>
                                        </p:tgtEl>
                                        <p:attrNameLst>
                                          <p:attrName>ppt_x</p:attrName>
                                        </p:attrNameLst>
                                      </p:cBhvr>
                                      <p:tavLst>
                                        <p:tav tm="0">
                                          <p:val>
                                            <p:strVal val="0-#ppt_w/2"/>
                                          </p:val>
                                        </p:tav>
                                        <p:tav tm="100000">
                                          <p:val>
                                            <p:strVal val="#ppt_x"/>
                                          </p:val>
                                        </p:tav>
                                      </p:tavLst>
                                    </p:anim>
                                    <p:anim calcmode="lin" valueType="num">
                                      <p:cBhvr additive="base">
                                        <p:cTn id="27" dur="2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0-#ppt_w/2"/>
                                          </p:val>
                                        </p:tav>
                                        <p:tav tm="100000">
                                          <p:val>
                                            <p:strVal val="#ppt_x"/>
                                          </p:val>
                                        </p:tav>
                                      </p:tavLst>
                                    </p:anim>
                                    <p:anim calcmode="lin" valueType="num">
                                      <p:cBhvr additive="base">
                                        <p:cTn id="31" dur="2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2000" fill="hold"/>
                                        <p:tgtEl>
                                          <p:spTgt spid="27"/>
                                        </p:tgtEl>
                                        <p:attrNameLst>
                                          <p:attrName>ppt_x</p:attrName>
                                        </p:attrNameLst>
                                      </p:cBhvr>
                                      <p:tavLst>
                                        <p:tav tm="0">
                                          <p:val>
                                            <p:strVal val="0-#ppt_w/2"/>
                                          </p:val>
                                        </p:tav>
                                        <p:tav tm="100000">
                                          <p:val>
                                            <p:strVal val="#ppt_x"/>
                                          </p:val>
                                        </p:tav>
                                      </p:tavLst>
                                    </p:anim>
                                    <p:anim calcmode="lin" valueType="num">
                                      <p:cBhvr additive="base">
                                        <p:cTn id="35" dur="2000" fill="hold"/>
                                        <p:tgtEl>
                                          <p:spTgt spid="2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2000" fill="hold"/>
                                        <p:tgtEl>
                                          <p:spTgt spid="28"/>
                                        </p:tgtEl>
                                        <p:attrNameLst>
                                          <p:attrName>ppt_x</p:attrName>
                                        </p:attrNameLst>
                                      </p:cBhvr>
                                      <p:tavLst>
                                        <p:tav tm="0">
                                          <p:val>
                                            <p:strVal val="0-#ppt_w/2"/>
                                          </p:val>
                                        </p:tav>
                                        <p:tav tm="100000">
                                          <p:val>
                                            <p:strVal val="#ppt_x"/>
                                          </p:val>
                                        </p:tav>
                                      </p:tavLst>
                                    </p:anim>
                                    <p:anim calcmode="lin" valueType="num">
                                      <p:cBhvr additive="base">
                                        <p:cTn id="39" dur="2000" fill="hold"/>
                                        <p:tgtEl>
                                          <p:spTgt spid="2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000" fill="hold"/>
                                        <p:tgtEl>
                                          <p:spTgt spid="29"/>
                                        </p:tgtEl>
                                        <p:attrNameLst>
                                          <p:attrName>ppt_x</p:attrName>
                                        </p:attrNameLst>
                                      </p:cBhvr>
                                      <p:tavLst>
                                        <p:tav tm="0">
                                          <p:val>
                                            <p:strVal val="0-#ppt_w/2"/>
                                          </p:val>
                                        </p:tav>
                                        <p:tav tm="100000">
                                          <p:val>
                                            <p:strVal val="#ppt_x"/>
                                          </p:val>
                                        </p:tav>
                                      </p:tavLst>
                                    </p:anim>
                                    <p:anim calcmode="lin" valueType="num">
                                      <p:cBhvr additive="base">
                                        <p:cTn id="43" dur="2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2000" fill="hold"/>
                                        <p:tgtEl>
                                          <p:spTgt spid="30"/>
                                        </p:tgtEl>
                                        <p:attrNameLst>
                                          <p:attrName>ppt_x</p:attrName>
                                        </p:attrNameLst>
                                      </p:cBhvr>
                                      <p:tavLst>
                                        <p:tav tm="0">
                                          <p:val>
                                            <p:strVal val="0-#ppt_w/2"/>
                                          </p:val>
                                        </p:tav>
                                        <p:tav tm="100000">
                                          <p:val>
                                            <p:strVal val="#ppt_x"/>
                                          </p:val>
                                        </p:tav>
                                      </p:tavLst>
                                    </p:anim>
                                    <p:anim calcmode="lin" valueType="num">
                                      <p:cBhvr additive="base">
                                        <p:cTn id="47" dur="2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2000" fill="hold"/>
                                        <p:tgtEl>
                                          <p:spTgt spid="31"/>
                                        </p:tgtEl>
                                        <p:attrNameLst>
                                          <p:attrName>ppt_x</p:attrName>
                                        </p:attrNameLst>
                                      </p:cBhvr>
                                      <p:tavLst>
                                        <p:tav tm="0">
                                          <p:val>
                                            <p:strVal val="0-#ppt_w/2"/>
                                          </p:val>
                                        </p:tav>
                                        <p:tav tm="100000">
                                          <p:val>
                                            <p:strVal val="#ppt_x"/>
                                          </p:val>
                                        </p:tav>
                                      </p:tavLst>
                                    </p:anim>
                                    <p:anim calcmode="lin" valueType="num">
                                      <p:cBhvr additive="base">
                                        <p:cTn id="51" dur="2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2000" fill="hold"/>
                                        <p:tgtEl>
                                          <p:spTgt spid="32"/>
                                        </p:tgtEl>
                                        <p:attrNameLst>
                                          <p:attrName>ppt_x</p:attrName>
                                        </p:attrNameLst>
                                      </p:cBhvr>
                                      <p:tavLst>
                                        <p:tav tm="0">
                                          <p:val>
                                            <p:strVal val="0-#ppt_w/2"/>
                                          </p:val>
                                        </p:tav>
                                        <p:tav tm="100000">
                                          <p:val>
                                            <p:strVal val="#ppt_x"/>
                                          </p:val>
                                        </p:tav>
                                      </p:tavLst>
                                    </p:anim>
                                    <p:anim calcmode="lin" valueType="num">
                                      <p:cBhvr additive="base">
                                        <p:cTn id="55" dur="2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2000" fill="hold"/>
                                        <p:tgtEl>
                                          <p:spTgt spid="33"/>
                                        </p:tgtEl>
                                        <p:attrNameLst>
                                          <p:attrName>ppt_x</p:attrName>
                                        </p:attrNameLst>
                                      </p:cBhvr>
                                      <p:tavLst>
                                        <p:tav tm="0">
                                          <p:val>
                                            <p:strVal val="0-#ppt_w/2"/>
                                          </p:val>
                                        </p:tav>
                                        <p:tav tm="100000">
                                          <p:val>
                                            <p:strVal val="#ppt_x"/>
                                          </p:val>
                                        </p:tav>
                                      </p:tavLst>
                                    </p:anim>
                                    <p:anim calcmode="lin" valueType="num">
                                      <p:cBhvr additive="base">
                                        <p:cTn id="59" dur="2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2000" fill="hold"/>
                                        <p:tgtEl>
                                          <p:spTgt spid="34"/>
                                        </p:tgtEl>
                                        <p:attrNameLst>
                                          <p:attrName>ppt_x</p:attrName>
                                        </p:attrNameLst>
                                      </p:cBhvr>
                                      <p:tavLst>
                                        <p:tav tm="0">
                                          <p:val>
                                            <p:strVal val="0-#ppt_w/2"/>
                                          </p:val>
                                        </p:tav>
                                        <p:tav tm="100000">
                                          <p:val>
                                            <p:strVal val="#ppt_x"/>
                                          </p:val>
                                        </p:tav>
                                      </p:tavLst>
                                    </p:anim>
                                    <p:anim calcmode="lin" valueType="num">
                                      <p:cBhvr additive="base">
                                        <p:cTn id="63" dur="2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2000" fill="hold"/>
                                        <p:tgtEl>
                                          <p:spTgt spid="35"/>
                                        </p:tgtEl>
                                        <p:attrNameLst>
                                          <p:attrName>ppt_x</p:attrName>
                                        </p:attrNameLst>
                                      </p:cBhvr>
                                      <p:tavLst>
                                        <p:tav tm="0">
                                          <p:val>
                                            <p:strVal val="0-#ppt_w/2"/>
                                          </p:val>
                                        </p:tav>
                                        <p:tav tm="100000">
                                          <p:val>
                                            <p:strVal val="#ppt_x"/>
                                          </p:val>
                                        </p:tav>
                                      </p:tavLst>
                                    </p:anim>
                                    <p:anim calcmode="lin" valueType="num">
                                      <p:cBhvr additive="base">
                                        <p:cTn id="67" dur="2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2000" fill="hold"/>
                                        <p:tgtEl>
                                          <p:spTgt spid="36"/>
                                        </p:tgtEl>
                                        <p:attrNameLst>
                                          <p:attrName>ppt_x</p:attrName>
                                        </p:attrNameLst>
                                      </p:cBhvr>
                                      <p:tavLst>
                                        <p:tav tm="0">
                                          <p:val>
                                            <p:strVal val="0-#ppt_w/2"/>
                                          </p:val>
                                        </p:tav>
                                        <p:tav tm="100000">
                                          <p:val>
                                            <p:strVal val="#ppt_x"/>
                                          </p:val>
                                        </p:tav>
                                      </p:tavLst>
                                    </p:anim>
                                    <p:anim calcmode="lin" valueType="num">
                                      <p:cBhvr additive="base">
                                        <p:cTn id="71" dur="2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0-#ppt_w/2"/>
                                          </p:val>
                                        </p:tav>
                                        <p:tav tm="100000">
                                          <p:val>
                                            <p:strVal val="#ppt_x"/>
                                          </p:val>
                                        </p:tav>
                                      </p:tavLst>
                                    </p:anim>
                                    <p:anim calcmode="lin" valueType="num">
                                      <p:cBhvr additive="base">
                                        <p:cTn id="75" dur="2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0-#ppt_w/2"/>
                                          </p:val>
                                        </p:tav>
                                        <p:tav tm="100000">
                                          <p:val>
                                            <p:strVal val="#ppt_x"/>
                                          </p:val>
                                        </p:tav>
                                      </p:tavLst>
                                    </p:anim>
                                    <p:anim calcmode="lin" valueType="num">
                                      <p:cBhvr additive="base">
                                        <p:cTn id="79" dur="2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0-#ppt_w/2"/>
                                          </p:val>
                                        </p:tav>
                                        <p:tav tm="100000">
                                          <p:val>
                                            <p:strVal val="#ppt_x"/>
                                          </p:val>
                                        </p:tav>
                                      </p:tavLst>
                                    </p:anim>
                                    <p:anim calcmode="lin" valueType="num">
                                      <p:cBhvr additive="base">
                                        <p:cTn id="87" dur="2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0-#ppt_w/2"/>
                                          </p:val>
                                        </p:tav>
                                        <p:tav tm="100000">
                                          <p:val>
                                            <p:strVal val="#ppt_x"/>
                                          </p:val>
                                        </p:tav>
                                      </p:tavLst>
                                    </p:anim>
                                    <p:anim calcmode="lin" valueType="num">
                                      <p:cBhvr additive="base">
                                        <p:cTn id="91" dur="2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0-#ppt_w/2"/>
                                          </p:val>
                                        </p:tav>
                                        <p:tav tm="100000">
                                          <p:val>
                                            <p:strVal val="#ppt_x"/>
                                          </p:val>
                                        </p:tav>
                                      </p:tavLst>
                                    </p:anim>
                                    <p:anim calcmode="lin" valueType="num">
                                      <p:cBhvr additive="base">
                                        <p:cTn id="95" dur="2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0-#ppt_w/2"/>
                                          </p:val>
                                        </p:tav>
                                        <p:tav tm="100000">
                                          <p:val>
                                            <p:strVal val="#ppt_x"/>
                                          </p:val>
                                        </p:tav>
                                      </p:tavLst>
                                    </p:anim>
                                    <p:anim calcmode="lin" valueType="num">
                                      <p:cBhvr additive="base">
                                        <p:cTn id="99" dur="2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0-#ppt_w/2"/>
                                          </p:val>
                                        </p:tav>
                                        <p:tav tm="100000">
                                          <p:val>
                                            <p:strVal val="#ppt_x"/>
                                          </p:val>
                                        </p:tav>
                                      </p:tavLst>
                                    </p:anim>
                                    <p:anim calcmode="lin" valueType="num">
                                      <p:cBhvr additive="base">
                                        <p:cTn id="103" dur="2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0-#ppt_w/2"/>
                                          </p:val>
                                        </p:tav>
                                        <p:tav tm="100000">
                                          <p:val>
                                            <p:strVal val="#ppt_x"/>
                                          </p:val>
                                        </p:tav>
                                      </p:tavLst>
                                    </p:anim>
                                    <p:anim calcmode="lin" valueType="num">
                                      <p:cBhvr additive="base">
                                        <p:cTn id="107" dur="2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0-#ppt_w/2"/>
                                          </p:val>
                                        </p:tav>
                                        <p:tav tm="100000">
                                          <p:val>
                                            <p:strVal val="#ppt_x"/>
                                          </p:val>
                                        </p:tav>
                                      </p:tavLst>
                                    </p:anim>
                                    <p:anim calcmode="lin" valueType="num">
                                      <p:cBhvr additive="base">
                                        <p:cTn id="111" dur="2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0-#ppt_w/2"/>
                                          </p:val>
                                        </p:tav>
                                        <p:tav tm="100000">
                                          <p:val>
                                            <p:strVal val="#ppt_x"/>
                                          </p:val>
                                        </p:tav>
                                      </p:tavLst>
                                    </p:anim>
                                    <p:anim calcmode="lin" valueType="num">
                                      <p:cBhvr additive="base">
                                        <p:cTn id="115" dur="2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0-#ppt_w/2"/>
                                          </p:val>
                                        </p:tav>
                                        <p:tav tm="100000">
                                          <p:val>
                                            <p:strVal val="#ppt_x"/>
                                          </p:val>
                                        </p:tav>
                                      </p:tavLst>
                                    </p:anim>
                                    <p:anim calcmode="lin" valueType="num">
                                      <p:cBhvr additive="base">
                                        <p:cTn id="119" dur="2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0-#ppt_w/2"/>
                                          </p:val>
                                        </p:tav>
                                        <p:tav tm="100000">
                                          <p:val>
                                            <p:strVal val="#ppt_x"/>
                                          </p:val>
                                        </p:tav>
                                      </p:tavLst>
                                    </p:anim>
                                    <p:anim calcmode="lin" valueType="num">
                                      <p:cBhvr additive="base">
                                        <p:cTn id="123" dur="2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0-#ppt_w/2"/>
                                          </p:val>
                                        </p:tav>
                                        <p:tav tm="100000">
                                          <p:val>
                                            <p:strVal val="#ppt_x"/>
                                          </p:val>
                                        </p:tav>
                                      </p:tavLst>
                                    </p:anim>
                                    <p:anim calcmode="lin" valueType="num">
                                      <p:cBhvr additive="base">
                                        <p:cTn id="127" dur="2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0-#ppt_w/2"/>
                                          </p:val>
                                        </p:tav>
                                        <p:tav tm="100000">
                                          <p:val>
                                            <p:strVal val="#ppt_x"/>
                                          </p:val>
                                        </p:tav>
                                      </p:tavLst>
                                    </p:anim>
                                    <p:anim calcmode="lin" valueType="num">
                                      <p:cBhvr additive="base">
                                        <p:cTn id="131" dur="2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2000" fill="hold"/>
                                        <p:tgtEl>
                                          <p:spTgt spid="20"/>
                                        </p:tgtEl>
                                        <p:attrNameLst>
                                          <p:attrName>ppt_x</p:attrName>
                                        </p:attrNameLst>
                                      </p:cBhvr>
                                      <p:tavLst>
                                        <p:tav tm="0">
                                          <p:val>
                                            <p:strVal val="0-#ppt_w/2"/>
                                          </p:val>
                                        </p:tav>
                                        <p:tav tm="100000">
                                          <p:val>
                                            <p:strVal val="#ppt_x"/>
                                          </p:val>
                                        </p:tav>
                                      </p:tavLst>
                                    </p:anim>
                                    <p:anim calcmode="lin" valueType="num">
                                      <p:cBhvr additive="base">
                                        <p:cTn id="135" dur="2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2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0"/>
                                        </p:tgtEl>
                                        <p:attrNameLst>
                                          <p:attrName>r</p:attrName>
                                        </p:attrNameLst>
                                      </p:cBhvr>
                                    </p:animRot>
                                  </p:childTnLst>
                                </p:cTn>
                              </p:par>
                            </p:childTnLst>
                          </p:cTn>
                        </p:par>
                        <p:par>
                          <p:cTn id="200" fill="hold">
                            <p:stCondLst>
                              <p:cond delay="2000"/>
                            </p:stCondLst>
                            <p:childTnLst>
                              <p:par>
                                <p:cTn id="201" presetID="2" presetClass="exit" presetSubtype="8" fill="hold" grpId="2" nodeType="afterEffect">
                                  <p:stCondLst>
                                    <p:cond delay="0"/>
                                  </p:stCondLst>
                                  <p:childTnLst>
                                    <p:anim calcmode="lin" valueType="num">
                                      <p:cBhvr additive="base">
                                        <p:cTn id="202" dur="2000"/>
                                        <p:tgtEl>
                                          <p:spTgt spid="21"/>
                                        </p:tgtEl>
                                        <p:attrNameLst>
                                          <p:attrName>ppt_x</p:attrName>
                                        </p:attrNameLst>
                                      </p:cBhvr>
                                      <p:tavLst>
                                        <p:tav tm="0">
                                          <p:val>
                                            <p:strVal val="ppt_x"/>
                                          </p:val>
                                        </p:tav>
                                        <p:tav tm="100000">
                                          <p:val>
                                            <p:strVal val="0-ppt_w/2"/>
                                          </p:val>
                                        </p:tav>
                                      </p:tavLst>
                                    </p:anim>
                                    <p:anim calcmode="lin" valueType="num">
                                      <p:cBhvr additive="base">
                                        <p:cTn id="203" dur="2000"/>
                                        <p:tgtEl>
                                          <p:spTgt spid="21"/>
                                        </p:tgtEl>
                                        <p:attrNameLst>
                                          <p:attrName>ppt_y</p:attrName>
                                        </p:attrNameLst>
                                      </p:cBhvr>
                                      <p:tavLst>
                                        <p:tav tm="0">
                                          <p:val>
                                            <p:strVal val="ppt_y"/>
                                          </p:val>
                                        </p:tav>
                                        <p:tav tm="100000">
                                          <p:val>
                                            <p:strVal val="ppt_y"/>
                                          </p:val>
                                        </p:tav>
                                      </p:tavLst>
                                    </p:anim>
                                    <p:set>
                                      <p:cBhvr>
                                        <p:cTn id="204" dur="1" fill="hold">
                                          <p:stCondLst>
                                            <p:cond delay="1999"/>
                                          </p:stCondLst>
                                        </p:cTn>
                                        <p:tgtEl>
                                          <p:spTgt spid="21"/>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2"/>
                                        </p:tgtEl>
                                        <p:attrNameLst>
                                          <p:attrName>ppt_x</p:attrName>
                                        </p:attrNameLst>
                                      </p:cBhvr>
                                      <p:tavLst>
                                        <p:tav tm="0">
                                          <p:val>
                                            <p:strVal val="ppt_x"/>
                                          </p:val>
                                        </p:tav>
                                        <p:tav tm="100000">
                                          <p:val>
                                            <p:strVal val="0-ppt_w/2"/>
                                          </p:val>
                                        </p:tav>
                                      </p:tavLst>
                                    </p:anim>
                                    <p:anim calcmode="lin" valueType="num">
                                      <p:cBhvr additive="base">
                                        <p:cTn id="207" dur="2000"/>
                                        <p:tgtEl>
                                          <p:spTgt spid="22"/>
                                        </p:tgtEl>
                                        <p:attrNameLst>
                                          <p:attrName>ppt_y</p:attrName>
                                        </p:attrNameLst>
                                      </p:cBhvr>
                                      <p:tavLst>
                                        <p:tav tm="0">
                                          <p:val>
                                            <p:strVal val="ppt_y"/>
                                          </p:val>
                                        </p:tav>
                                        <p:tav tm="100000">
                                          <p:val>
                                            <p:strVal val="ppt_y"/>
                                          </p:val>
                                        </p:tav>
                                      </p:tavLst>
                                    </p:anim>
                                    <p:set>
                                      <p:cBhvr>
                                        <p:cTn id="208" dur="1" fill="hold">
                                          <p:stCondLst>
                                            <p:cond delay="1999"/>
                                          </p:stCondLst>
                                        </p:cTn>
                                        <p:tgtEl>
                                          <p:spTgt spid="22"/>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23"/>
                                        </p:tgtEl>
                                        <p:attrNameLst>
                                          <p:attrName>ppt_x</p:attrName>
                                        </p:attrNameLst>
                                      </p:cBhvr>
                                      <p:tavLst>
                                        <p:tav tm="0">
                                          <p:val>
                                            <p:strVal val="ppt_x"/>
                                          </p:val>
                                        </p:tav>
                                        <p:tav tm="100000">
                                          <p:val>
                                            <p:strVal val="0-ppt_w/2"/>
                                          </p:val>
                                        </p:tav>
                                      </p:tavLst>
                                    </p:anim>
                                    <p:anim calcmode="lin" valueType="num">
                                      <p:cBhvr additive="base">
                                        <p:cTn id="211" dur="2000"/>
                                        <p:tgtEl>
                                          <p:spTgt spid="23"/>
                                        </p:tgtEl>
                                        <p:attrNameLst>
                                          <p:attrName>ppt_y</p:attrName>
                                        </p:attrNameLst>
                                      </p:cBhvr>
                                      <p:tavLst>
                                        <p:tav tm="0">
                                          <p:val>
                                            <p:strVal val="ppt_y"/>
                                          </p:val>
                                        </p:tav>
                                        <p:tav tm="100000">
                                          <p:val>
                                            <p:strVal val="ppt_y"/>
                                          </p:val>
                                        </p:tav>
                                      </p:tavLst>
                                    </p:anim>
                                    <p:set>
                                      <p:cBhvr>
                                        <p:cTn id="212" dur="1" fill="hold">
                                          <p:stCondLst>
                                            <p:cond delay="1999"/>
                                          </p:stCondLst>
                                        </p:cTn>
                                        <p:tgtEl>
                                          <p:spTgt spid="2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2000"/>
                                        <p:tgtEl>
                                          <p:spTgt spid="24"/>
                                        </p:tgtEl>
                                        <p:attrNameLst>
                                          <p:attrName>ppt_x</p:attrName>
                                        </p:attrNameLst>
                                      </p:cBhvr>
                                      <p:tavLst>
                                        <p:tav tm="0">
                                          <p:val>
                                            <p:strVal val="ppt_x"/>
                                          </p:val>
                                        </p:tav>
                                        <p:tav tm="100000">
                                          <p:val>
                                            <p:strVal val="0-ppt_w/2"/>
                                          </p:val>
                                        </p:tav>
                                      </p:tavLst>
                                    </p:anim>
                                    <p:anim calcmode="lin" valueType="num">
                                      <p:cBhvr additive="base">
                                        <p:cTn id="215" dur="2000"/>
                                        <p:tgtEl>
                                          <p:spTgt spid="24"/>
                                        </p:tgtEl>
                                        <p:attrNameLst>
                                          <p:attrName>ppt_y</p:attrName>
                                        </p:attrNameLst>
                                      </p:cBhvr>
                                      <p:tavLst>
                                        <p:tav tm="0">
                                          <p:val>
                                            <p:strVal val="ppt_y"/>
                                          </p:val>
                                        </p:tav>
                                        <p:tav tm="100000">
                                          <p:val>
                                            <p:strVal val="ppt_y"/>
                                          </p:val>
                                        </p:tav>
                                      </p:tavLst>
                                    </p:anim>
                                    <p:set>
                                      <p:cBhvr>
                                        <p:cTn id="216" dur="1" fill="hold">
                                          <p:stCondLst>
                                            <p:cond delay="1999"/>
                                          </p:stCondLst>
                                        </p:cTn>
                                        <p:tgtEl>
                                          <p:spTgt spid="2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0-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26"/>
                                        </p:tgtEl>
                                        <p:attrNameLst>
                                          <p:attrName>ppt_x</p:attrName>
                                        </p:attrNameLst>
                                      </p:cBhvr>
                                      <p:tavLst>
                                        <p:tav tm="0">
                                          <p:val>
                                            <p:strVal val="ppt_x"/>
                                          </p:val>
                                        </p:tav>
                                        <p:tav tm="100000">
                                          <p:val>
                                            <p:strVal val="0-ppt_w/2"/>
                                          </p:val>
                                        </p:tav>
                                      </p:tavLst>
                                    </p:anim>
                                    <p:anim calcmode="lin" valueType="num">
                                      <p:cBhvr additive="base">
                                        <p:cTn id="223" dur="2000"/>
                                        <p:tgtEl>
                                          <p:spTgt spid="26"/>
                                        </p:tgtEl>
                                        <p:attrNameLst>
                                          <p:attrName>ppt_y</p:attrName>
                                        </p:attrNameLst>
                                      </p:cBhvr>
                                      <p:tavLst>
                                        <p:tav tm="0">
                                          <p:val>
                                            <p:strVal val="ppt_y"/>
                                          </p:val>
                                        </p:tav>
                                        <p:tav tm="100000">
                                          <p:val>
                                            <p:strVal val="ppt_y"/>
                                          </p:val>
                                        </p:tav>
                                      </p:tavLst>
                                    </p:anim>
                                    <p:set>
                                      <p:cBhvr>
                                        <p:cTn id="224" dur="1" fill="hold">
                                          <p:stCondLst>
                                            <p:cond delay="1999"/>
                                          </p:stCondLst>
                                        </p:cTn>
                                        <p:tgtEl>
                                          <p:spTgt spid="2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27"/>
                                        </p:tgtEl>
                                        <p:attrNameLst>
                                          <p:attrName>ppt_x</p:attrName>
                                        </p:attrNameLst>
                                      </p:cBhvr>
                                      <p:tavLst>
                                        <p:tav tm="0">
                                          <p:val>
                                            <p:strVal val="ppt_x"/>
                                          </p:val>
                                        </p:tav>
                                        <p:tav tm="100000">
                                          <p:val>
                                            <p:strVal val="0-ppt_w/2"/>
                                          </p:val>
                                        </p:tav>
                                      </p:tavLst>
                                    </p:anim>
                                    <p:anim calcmode="lin" valueType="num">
                                      <p:cBhvr additive="base">
                                        <p:cTn id="227" dur="2000"/>
                                        <p:tgtEl>
                                          <p:spTgt spid="27"/>
                                        </p:tgtEl>
                                        <p:attrNameLst>
                                          <p:attrName>ppt_y</p:attrName>
                                        </p:attrNameLst>
                                      </p:cBhvr>
                                      <p:tavLst>
                                        <p:tav tm="0">
                                          <p:val>
                                            <p:strVal val="ppt_y"/>
                                          </p:val>
                                        </p:tav>
                                        <p:tav tm="100000">
                                          <p:val>
                                            <p:strVal val="ppt_y"/>
                                          </p:val>
                                        </p:tav>
                                      </p:tavLst>
                                    </p:anim>
                                    <p:set>
                                      <p:cBhvr>
                                        <p:cTn id="228" dur="1" fill="hold">
                                          <p:stCondLst>
                                            <p:cond delay="1999"/>
                                          </p:stCondLst>
                                        </p:cTn>
                                        <p:tgtEl>
                                          <p:spTgt spid="2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28"/>
                                        </p:tgtEl>
                                        <p:attrNameLst>
                                          <p:attrName>ppt_x</p:attrName>
                                        </p:attrNameLst>
                                      </p:cBhvr>
                                      <p:tavLst>
                                        <p:tav tm="0">
                                          <p:val>
                                            <p:strVal val="ppt_x"/>
                                          </p:val>
                                        </p:tav>
                                        <p:tav tm="100000">
                                          <p:val>
                                            <p:strVal val="0-ppt_w/2"/>
                                          </p:val>
                                        </p:tav>
                                      </p:tavLst>
                                    </p:anim>
                                    <p:anim calcmode="lin" valueType="num">
                                      <p:cBhvr additive="base">
                                        <p:cTn id="231" dur="2000"/>
                                        <p:tgtEl>
                                          <p:spTgt spid="28"/>
                                        </p:tgtEl>
                                        <p:attrNameLst>
                                          <p:attrName>ppt_y</p:attrName>
                                        </p:attrNameLst>
                                      </p:cBhvr>
                                      <p:tavLst>
                                        <p:tav tm="0">
                                          <p:val>
                                            <p:strVal val="ppt_y"/>
                                          </p:val>
                                        </p:tav>
                                        <p:tav tm="100000">
                                          <p:val>
                                            <p:strVal val="ppt_y"/>
                                          </p:val>
                                        </p:tav>
                                      </p:tavLst>
                                    </p:anim>
                                    <p:set>
                                      <p:cBhvr>
                                        <p:cTn id="232" dur="1" fill="hold">
                                          <p:stCondLst>
                                            <p:cond delay="1999"/>
                                          </p:stCondLst>
                                        </p:cTn>
                                        <p:tgtEl>
                                          <p:spTgt spid="2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29"/>
                                        </p:tgtEl>
                                        <p:attrNameLst>
                                          <p:attrName>ppt_x</p:attrName>
                                        </p:attrNameLst>
                                      </p:cBhvr>
                                      <p:tavLst>
                                        <p:tav tm="0">
                                          <p:val>
                                            <p:strVal val="ppt_x"/>
                                          </p:val>
                                        </p:tav>
                                        <p:tav tm="100000">
                                          <p:val>
                                            <p:strVal val="0-ppt_w/2"/>
                                          </p:val>
                                        </p:tav>
                                      </p:tavLst>
                                    </p:anim>
                                    <p:anim calcmode="lin" valueType="num">
                                      <p:cBhvr additive="base">
                                        <p:cTn id="235" dur="2000"/>
                                        <p:tgtEl>
                                          <p:spTgt spid="29"/>
                                        </p:tgtEl>
                                        <p:attrNameLst>
                                          <p:attrName>ppt_y</p:attrName>
                                        </p:attrNameLst>
                                      </p:cBhvr>
                                      <p:tavLst>
                                        <p:tav tm="0">
                                          <p:val>
                                            <p:strVal val="ppt_y"/>
                                          </p:val>
                                        </p:tav>
                                        <p:tav tm="100000">
                                          <p:val>
                                            <p:strVal val="ppt_y"/>
                                          </p:val>
                                        </p:tav>
                                      </p:tavLst>
                                    </p:anim>
                                    <p:set>
                                      <p:cBhvr>
                                        <p:cTn id="236" dur="1" fill="hold">
                                          <p:stCondLst>
                                            <p:cond delay="1999"/>
                                          </p:stCondLst>
                                        </p:cTn>
                                        <p:tgtEl>
                                          <p:spTgt spid="2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30"/>
                                        </p:tgtEl>
                                        <p:attrNameLst>
                                          <p:attrName>ppt_x</p:attrName>
                                        </p:attrNameLst>
                                      </p:cBhvr>
                                      <p:tavLst>
                                        <p:tav tm="0">
                                          <p:val>
                                            <p:strVal val="ppt_x"/>
                                          </p:val>
                                        </p:tav>
                                        <p:tav tm="100000">
                                          <p:val>
                                            <p:strVal val="0-ppt_w/2"/>
                                          </p:val>
                                        </p:tav>
                                      </p:tavLst>
                                    </p:anim>
                                    <p:anim calcmode="lin" valueType="num">
                                      <p:cBhvr additive="base">
                                        <p:cTn id="239" dur="2000"/>
                                        <p:tgtEl>
                                          <p:spTgt spid="30"/>
                                        </p:tgtEl>
                                        <p:attrNameLst>
                                          <p:attrName>ppt_y</p:attrName>
                                        </p:attrNameLst>
                                      </p:cBhvr>
                                      <p:tavLst>
                                        <p:tav tm="0">
                                          <p:val>
                                            <p:strVal val="ppt_y"/>
                                          </p:val>
                                        </p:tav>
                                        <p:tav tm="100000">
                                          <p:val>
                                            <p:strVal val="ppt_y"/>
                                          </p:val>
                                        </p:tav>
                                      </p:tavLst>
                                    </p:anim>
                                    <p:set>
                                      <p:cBhvr>
                                        <p:cTn id="240" dur="1" fill="hold">
                                          <p:stCondLst>
                                            <p:cond delay="1999"/>
                                          </p:stCondLst>
                                        </p:cTn>
                                        <p:tgtEl>
                                          <p:spTgt spid="3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31"/>
                                        </p:tgtEl>
                                        <p:attrNameLst>
                                          <p:attrName>ppt_x</p:attrName>
                                        </p:attrNameLst>
                                      </p:cBhvr>
                                      <p:tavLst>
                                        <p:tav tm="0">
                                          <p:val>
                                            <p:strVal val="ppt_x"/>
                                          </p:val>
                                        </p:tav>
                                        <p:tav tm="100000">
                                          <p:val>
                                            <p:strVal val="0-ppt_w/2"/>
                                          </p:val>
                                        </p:tav>
                                      </p:tavLst>
                                    </p:anim>
                                    <p:anim calcmode="lin" valueType="num">
                                      <p:cBhvr additive="base">
                                        <p:cTn id="243" dur="2000"/>
                                        <p:tgtEl>
                                          <p:spTgt spid="31"/>
                                        </p:tgtEl>
                                        <p:attrNameLst>
                                          <p:attrName>ppt_y</p:attrName>
                                        </p:attrNameLst>
                                      </p:cBhvr>
                                      <p:tavLst>
                                        <p:tav tm="0">
                                          <p:val>
                                            <p:strVal val="ppt_y"/>
                                          </p:val>
                                        </p:tav>
                                        <p:tav tm="100000">
                                          <p:val>
                                            <p:strVal val="ppt_y"/>
                                          </p:val>
                                        </p:tav>
                                      </p:tavLst>
                                    </p:anim>
                                    <p:set>
                                      <p:cBhvr>
                                        <p:cTn id="244" dur="1" fill="hold">
                                          <p:stCondLst>
                                            <p:cond delay="1999"/>
                                          </p:stCondLst>
                                        </p:cTn>
                                        <p:tgtEl>
                                          <p:spTgt spid="3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32"/>
                                        </p:tgtEl>
                                        <p:attrNameLst>
                                          <p:attrName>ppt_x</p:attrName>
                                        </p:attrNameLst>
                                      </p:cBhvr>
                                      <p:tavLst>
                                        <p:tav tm="0">
                                          <p:val>
                                            <p:strVal val="ppt_x"/>
                                          </p:val>
                                        </p:tav>
                                        <p:tav tm="100000">
                                          <p:val>
                                            <p:strVal val="0-ppt_w/2"/>
                                          </p:val>
                                        </p:tav>
                                      </p:tavLst>
                                    </p:anim>
                                    <p:anim calcmode="lin" valueType="num">
                                      <p:cBhvr additive="base">
                                        <p:cTn id="247" dur="2000"/>
                                        <p:tgtEl>
                                          <p:spTgt spid="32"/>
                                        </p:tgtEl>
                                        <p:attrNameLst>
                                          <p:attrName>ppt_y</p:attrName>
                                        </p:attrNameLst>
                                      </p:cBhvr>
                                      <p:tavLst>
                                        <p:tav tm="0">
                                          <p:val>
                                            <p:strVal val="ppt_y"/>
                                          </p:val>
                                        </p:tav>
                                        <p:tav tm="100000">
                                          <p:val>
                                            <p:strVal val="ppt_y"/>
                                          </p:val>
                                        </p:tav>
                                      </p:tavLst>
                                    </p:anim>
                                    <p:set>
                                      <p:cBhvr>
                                        <p:cTn id="248" dur="1" fill="hold">
                                          <p:stCondLst>
                                            <p:cond delay="1999"/>
                                          </p:stCondLst>
                                        </p:cTn>
                                        <p:tgtEl>
                                          <p:spTgt spid="3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33"/>
                                        </p:tgtEl>
                                        <p:attrNameLst>
                                          <p:attrName>ppt_x</p:attrName>
                                        </p:attrNameLst>
                                      </p:cBhvr>
                                      <p:tavLst>
                                        <p:tav tm="0">
                                          <p:val>
                                            <p:strVal val="ppt_x"/>
                                          </p:val>
                                        </p:tav>
                                        <p:tav tm="100000">
                                          <p:val>
                                            <p:strVal val="0-ppt_w/2"/>
                                          </p:val>
                                        </p:tav>
                                      </p:tavLst>
                                    </p:anim>
                                    <p:anim calcmode="lin" valueType="num">
                                      <p:cBhvr additive="base">
                                        <p:cTn id="251" dur="2000"/>
                                        <p:tgtEl>
                                          <p:spTgt spid="33"/>
                                        </p:tgtEl>
                                        <p:attrNameLst>
                                          <p:attrName>ppt_y</p:attrName>
                                        </p:attrNameLst>
                                      </p:cBhvr>
                                      <p:tavLst>
                                        <p:tav tm="0">
                                          <p:val>
                                            <p:strVal val="ppt_y"/>
                                          </p:val>
                                        </p:tav>
                                        <p:tav tm="100000">
                                          <p:val>
                                            <p:strVal val="ppt_y"/>
                                          </p:val>
                                        </p:tav>
                                      </p:tavLst>
                                    </p:anim>
                                    <p:set>
                                      <p:cBhvr>
                                        <p:cTn id="252" dur="1" fill="hold">
                                          <p:stCondLst>
                                            <p:cond delay="1999"/>
                                          </p:stCondLst>
                                        </p:cTn>
                                        <p:tgtEl>
                                          <p:spTgt spid="3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34"/>
                                        </p:tgtEl>
                                        <p:attrNameLst>
                                          <p:attrName>ppt_x</p:attrName>
                                        </p:attrNameLst>
                                      </p:cBhvr>
                                      <p:tavLst>
                                        <p:tav tm="0">
                                          <p:val>
                                            <p:strVal val="ppt_x"/>
                                          </p:val>
                                        </p:tav>
                                        <p:tav tm="100000">
                                          <p:val>
                                            <p:strVal val="0-ppt_w/2"/>
                                          </p:val>
                                        </p:tav>
                                      </p:tavLst>
                                    </p:anim>
                                    <p:anim calcmode="lin" valueType="num">
                                      <p:cBhvr additive="base">
                                        <p:cTn id="255" dur="2000"/>
                                        <p:tgtEl>
                                          <p:spTgt spid="34"/>
                                        </p:tgtEl>
                                        <p:attrNameLst>
                                          <p:attrName>ppt_y</p:attrName>
                                        </p:attrNameLst>
                                      </p:cBhvr>
                                      <p:tavLst>
                                        <p:tav tm="0">
                                          <p:val>
                                            <p:strVal val="ppt_y"/>
                                          </p:val>
                                        </p:tav>
                                        <p:tav tm="100000">
                                          <p:val>
                                            <p:strVal val="ppt_y"/>
                                          </p:val>
                                        </p:tav>
                                      </p:tavLst>
                                    </p:anim>
                                    <p:set>
                                      <p:cBhvr>
                                        <p:cTn id="256" dur="1" fill="hold">
                                          <p:stCondLst>
                                            <p:cond delay="1999"/>
                                          </p:stCondLst>
                                        </p:cTn>
                                        <p:tgtEl>
                                          <p:spTgt spid="3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35"/>
                                        </p:tgtEl>
                                        <p:attrNameLst>
                                          <p:attrName>ppt_x</p:attrName>
                                        </p:attrNameLst>
                                      </p:cBhvr>
                                      <p:tavLst>
                                        <p:tav tm="0">
                                          <p:val>
                                            <p:strVal val="ppt_x"/>
                                          </p:val>
                                        </p:tav>
                                        <p:tav tm="100000">
                                          <p:val>
                                            <p:strVal val="0-ppt_w/2"/>
                                          </p:val>
                                        </p:tav>
                                      </p:tavLst>
                                    </p:anim>
                                    <p:anim calcmode="lin" valueType="num">
                                      <p:cBhvr additive="base">
                                        <p:cTn id="259" dur="2000"/>
                                        <p:tgtEl>
                                          <p:spTgt spid="35"/>
                                        </p:tgtEl>
                                        <p:attrNameLst>
                                          <p:attrName>ppt_y</p:attrName>
                                        </p:attrNameLst>
                                      </p:cBhvr>
                                      <p:tavLst>
                                        <p:tav tm="0">
                                          <p:val>
                                            <p:strVal val="ppt_y"/>
                                          </p:val>
                                        </p:tav>
                                        <p:tav tm="100000">
                                          <p:val>
                                            <p:strVal val="ppt_y"/>
                                          </p:val>
                                        </p:tav>
                                      </p:tavLst>
                                    </p:anim>
                                    <p:set>
                                      <p:cBhvr>
                                        <p:cTn id="260" dur="1" fill="hold">
                                          <p:stCondLst>
                                            <p:cond delay="1999"/>
                                          </p:stCondLst>
                                        </p:cTn>
                                        <p:tgtEl>
                                          <p:spTgt spid="3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36"/>
                                        </p:tgtEl>
                                        <p:attrNameLst>
                                          <p:attrName>ppt_x</p:attrName>
                                        </p:attrNameLst>
                                      </p:cBhvr>
                                      <p:tavLst>
                                        <p:tav tm="0">
                                          <p:val>
                                            <p:strVal val="ppt_x"/>
                                          </p:val>
                                        </p:tav>
                                        <p:tav tm="100000">
                                          <p:val>
                                            <p:strVal val="0-ppt_w/2"/>
                                          </p:val>
                                        </p:tav>
                                      </p:tavLst>
                                    </p:anim>
                                    <p:anim calcmode="lin" valueType="num">
                                      <p:cBhvr additive="base">
                                        <p:cTn id="263" dur="2000"/>
                                        <p:tgtEl>
                                          <p:spTgt spid="36"/>
                                        </p:tgtEl>
                                        <p:attrNameLst>
                                          <p:attrName>ppt_y</p:attrName>
                                        </p:attrNameLst>
                                      </p:cBhvr>
                                      <p:tavLst>
                                        <p:tav tm="0">
                                          <p:val>
                                            <p:strVal val="ppt_y"/>
                                          </p:val>
                                        </p:tav>
                                        <p:tav tm="100000">
                                          <p:val>
                                            <p:strVal val="ppt_y"/>
                                          </p:val>
                                        </p:tav>
                                      </p:tavLst>
                                    </p:anim>
                                    <p:set>
                                      <p:cBhvr>
                                        <p:cTn id="264" dur="1" fill="hold">
                                          <p:stCondLst>
                                            <p:cond delay="1999"/>
                                          </p:stCondLst>
                                        </p:cTn>
                                        <p:tgtEl>
                                          <p:spTgt spid="36"/>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5"/>
                                        </p:tgtEl>
                                        <p:attrNameLst>
                                          <p:attrName>ppt_x</p:attrName>
                                        </p:attrNameLst>
                                      </p:cBhvr>
                                      <p:tavLst>
                                        <p:tav tm="0">
                                          <p:val>
                                            <p:strVal val="ppt_x"/>
                                          </p:val>
                                        </p:tav>
                                        <p:tav tm="100000">
                                          <p:val>
                                            <p:strVal val="1+ppt_w/2"/>
                                          </p:val>
                                        </p:tav>
                                      </p:tavLst>
                                    </p:anim>
                                    <p:anim calcmode="lin" valueType="num">
                                      <p:cBhvr additive="base">
                                        <p:cTn id="267" dur="2000"/>
                                        <p:tgtEl>
                                          <p:spTgt spid="5"/>
                                        </p:tgtEl>
                                        <p:attrNameLst>
                                          <p:attrName>ppt_y</p:attrName>
                                        </p:attrNameLst>
                                      </p:cBhvr>
                                      <p:tavLst>
                                        <p:tav tm="0">
                                          <p:val>
                                            <p:strVal val="ppt_y"/>
                                          </p:val>
                                        </p:tav>
                                        <p:tav tm="100000">
                                          <p:val>
                                            <p:strVal val="ppt_y"/>
                                          </p:val>
                                        </p:tav>
                                      </p:tavLst>
                                    </p:anim>
                                    <p:set>
                                      <p:cBhvr>
                                        <p:cTn id="268" dur="1" fill="hold">
                                          <p:stCondLst>
                                            <p:cond delay="1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6"/>
                                        </p:tgtEl>
                                        <p:attrNameLst>
                                          <p:attrName>ppt_x</p:attrName>
                                        </p:attrNameLst>
                                      </p:cBhvr>
                                      <p:tavLst>
                                        <p:tav tm="0">
                                          <p:val>
                                            <p:strVal val="ppt_x"/>
                                          </p:val>
                                        </p:tav>
                                        <p:tav tm="100000">
                                          <p:val>
                                            <p:strVal val="1+ppt_w/2"/>
                                          </p:val>
                                        </p:tav>
                                      </p:tavLst>
                                    </p:anim>
                                    <p:anim calcmode="lin" valueType="num">
                                      <p:cBhvr additive="base">
                                        <p:cTn id="271" dur="2000"/>
                                        <p:tgtEl>
                                          <p:spTgt spid="6"/>
                                        </p:tgtEl>
                                        <p:attrNameLst>
                                          <p:attrName>ppt_y</p:attrName>
                                        </p:attrNameLst>
                                      </p:cBhvr>
                                      <p:tavLst>
                                        <p:tav tm="0">
                                          <p:val>
                                            <p:strVal val="ppt_y"/>
                                          </p:val>
                                        </p:tav>
                                        <p:tav tm="100000">
                                          <p:val>
                                            <p:strVal val="ppt_y"/>
                                          </p:val>
                                        </p:tav>
                                      </p:tavLst>
                                    </p:anim>
                                    <p:set>
                                      <p:cBhvr>
                                        <p:cTn id="272" dur="1" fill="hold">
                                          <p:stCondLst>
                                            <p:cond delay="1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7"/>
                                        </p:tgtEl>
                                        <p:attrNameLst>
                                          <p:attrName>ppt_x</p:attrName>
                                        </p:attrNameLst>
                                      </p:cBhvr>
                                      <p:tavLst>
                                        <p:tav tm="0">
                                          <p:val>
                                            <p:strVal val="ppt_x"/>
                                          </p:val>
                                        </p:tav>
                                        <p:tav tm="100000">
                                          <p:val>
                                            <p:strVal val="1+ppt_w/2"/>
                                          </p:val>
                                        </p:tav>
                                      </p:tavLst>
                                    </p:anim>
                                    <p:anim calcmode="lin" valueType="num">
                                      <p:cBhvr additive="base">
                                        <p:cTn id="275" dur="2000"/>
                                        <p:tgtEl>
                                          <p:spTgt spid="7"/>
                                        </p:tgtEl>
                                        <p:attrNameLst>
                                          <p:attrName>ppt_y</p:attrName>
                                        </p:attrNameLst>
                                      </p:cBhvr>
                                      <p:tavLst>
                                        <p:tav tm="0">
                                          <p:val>
                                            <p:strVal val="ppt_y"/>
                                          </p:val>
                                        </p:tav>
                                        <p:tav tm="100000">
                                          <p:val>
                                            <p:strVal val="ppt_y"/>
                                          </p:val>
                                        </p:tav>
                                      </p:tavLst>
                                    </p:anim>
                                    <p:set>
                                      <p:cBhvr>
                                        <p:cTn id="276" dur="1" fill="hold">
                                          <p:stCondLst>
                                            <p:cond delay="1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8"/>
                                        </p:tgtEl>
                                        <p:attrNameLst>
                                          <p:attrName>ppt_x</p:attrName>
                                        </p:attrNameLst>
                                      </p:cBhvr>
                                      <p:tavLst>
                                        <p:tav tm="0">
                                          <p:val>
                                            <p:strVal val="ppt_x"/>
                                          </p:val>
                                        </p:tav>
                                        <p:tav tm="100000">
                                          <p:val>
                                            <p:strVal val="1+ppt_w/2"/>
                                          </p:val>
                                        </p:tav>
                                      </p:tavLst>
                                    </p:anim>
                                    <p:anim calcmode="lin" valueType="num">
                                      <p:cBhvr additive="base">
                                        <p:cTn id="279" dur="2000"/>
                                        <p:tgtEl>
                                          <p:spTgt spid="8"/>
                                        </p:tgtEl>
                                        <p:attrNameLst>
                                          <p:attrName>ppt_y</p:attrName>
                                        </p:attrNameLst>
                                      </p:cBhvr>
                                      <p:tavLst>
                                        <p:tav tm="0">
                                          <p:val>
                                            <p:strVal val="ppt_y"/>
                                          </p:val>
                                        </p:tav>
                                        <p:tav tm="100000">
                                          <p:val>
                                            <p:strVal val="ppt_y"/>
                                          </p:val>
                                        </p:tav>
                                      </p:tavLst>
                                    </p:anim>
                                    <p:set>
                                      <p:cBhvr>
                                        <p:cTn id="280" dur="1" fill="hold">
                                          <p:stCondLst>
                                            <p:cond delay="1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9"/>
                                        </p:tgtEl>
                                        <p:attrNameLst>
                                          <p:attrName>ppt_x</p:attrName>
                                        </p:attrNameLst>
                                      </p:cBhvr>
                                      <p:tavLst>
                                        <p:tav tm="0">
                                          <p:val>
                                            <p:strVal val="ppt_x"/>
                                          </p:val>
                                        </p:tav>
                                        <p:tav tm="100000">
                                          <p:val>
                                            <p:strVal val="1+ppt_w/2"/>
                                          </p:val>
                                        </p:tav>
                                      </p:tavLst>
                                    </p:anim>
                                    <p:anim calcmode="lin" valueType="num">
                                      <p:cBhvr additive="base">
                                        <p:cTn id="283" dur="2000"/>
                                        <p:tgtEl>
                                          <p:spTgt spid="9"/>
                                        </p:tgtEl>
                                        <p:attrNameLst>
                                          <p:attrName>ppt_y</p:attrName>
                                        </p:attrNameLst>
                                      </p:cBhvr>
                                      <p:tavLst>
                                        <p:tav tm="0">
                                          <p:val>
                                            <p:strVal val="ppt_y"/>
                                          </p:val>
                                        </p:tav>
                                        <p:tav tm="100000">
                                          <p:val>
                                            <p:strVal val="ppt_y"/>
                                          </p:val>
                                        </p:tav>
                                      </p:tavLst>
                                    </p:anim>
                                    <p:set>
                                      <p:cBhvr>
                                        <p:cTn id="284" dur="1" fill="hold">
                                          <p:stCondLst>
                                            <p:cond delay="1999"/>
                                          </p:stCondLst>
                                        </p:cTn>
                                        <p:tgtEl>
                                          <p:spTgt spid="9"/>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000"/>
                                        <p:tgtEl>
                                          <p:spTgt spid="10"/>
                                        </p:tgtEl>
                                        <p:attrNameLst>
                                          <p:attrName>ppt_x</p:attrName>
                                        </p:attrNameLst>
                                      </p:cBhvr>
                                      <p:tavLst>
                                        <p:tav tm="0">
                                          <p:val>
                                            <p:strVal val="ppt_x"/>
                                          </p:val>
                                        </p:tav>
                                        <p:tav tm="100000">
                                          <p:val>
                                            <p:strVal val="1+ppt_w/2"/>
                                          </p:val>
                                        </p:tav>
                                      </p:tavLst>
                                    </p:anim>
                                    <p:anim calcmode="lin" valueType="num">
                                      <p:cBhvr additive="base">
                                        <p:cTn id="287" dur="2000"/>
                                        <p:tgtEl>
                                          <p:spTgt spid="10"/>
                                        </p:tgtEl>
                                        <p:attrNameLst>
                                          <p:attrName>ppt_y</p:attrName>
                                        </p:attrNameLst>
                                      </p:cBhvr>
                                      <p:tavLst>
                                        <p:tav tm="0">
                                          <p:val>
                                            <p:strVal val="ppt_y"/>
                                          </p:val>
                                        </p:tav>
                                        <p:tav tm="100000">
                                          <p:val>
                                            <p:strVal val="ppt_y"/>
                                          </p:val>
                                        </p:tav>
                                      </p:tavLst>
                                    </p:anim>
                                    <p:set>
                                      <p:cBhvr>
                                        <p:cTn id="288" dur="1" fill="hold">
                                          <p:stCondLst>
                                            <p:cond delay="1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11"/>
                                        </p:tgtEl>
                                        <p:attrNameLst>
                                          <p:attrName>ppt_x</p:attrName>
                                        </p:attrNameLst>
                                      </p:cBhvr>
                                      <p:tavLst>
                                        <p:tav tm="0">
                                          <p:val>
                                            <p:strVal val="ppt_x"/>
                                          </p:val>
                                        </p:tav>
                                        <p:tav tm="100000">
                                          <p:val>
                                            <p:strVal val="1+ppt_w/2"/>
                                          </p:val>
                                        </p:tav>
                                      </p:tavLst>
                                    </p:anim>
                                    <p:anim calcmode="lin" valueType="num">
                                      <p:cBhvr additive="base">
                                        <p:cTn id="291" dur="2000"/>
                                        <p:tgtEl>
                                          <p:spTgt spid="11"/>
                                        </p:tgtEl>
                                        <p:attrNameLst>
                                          <p:attrName>ppt_y</p:attrName>
                                        </p:attrNameLst>
                                      </p:cBhvr>
                                      <p:tavLst>
                                        <p:tav tm="0">
                                          <p:val>
                                            <p:strVal val="ppt_y"/>
                                          </p:val>
                                        </p:tav>
                                        <p:tav tm="100000">
                                          <p:val>
                                            <p:strVal val="ppt_y"/>
                                          </p:val>
                                        </p:tav>
                                      </p:tavLst>
                                    </p:anim>
                                    <p:set>
                                      <p:cBhvr>
                                        <p:cTn id="292" dur="1" fill="hold">
                                          <p:stCondLst>
                                            <p:cond delay="1999"/>
                                          </p:stCondLst>
                                        </p:cTn>
                                        <p:tgtEl>
                                          <p:spTgt spid="11"/>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000"/>
                                        <p:tgtEl>
                                          <p:spTgt spid="12"/>
                                        </p:tgtEl>
                                        <p:attrNameLst>
                                          <p:attrName>ppt_x</p:attrName>
                                        </p:attrNameLst>
                                      </p:cBhvr>
                                      <p:tavLst>
                                        <p:tav tm="0">
                                          <p:val>
                                            <p:strVal val="ppt_x"/>
                                          </p:val>
                                        </p:tav>
                                        <p:tav tm="100000">
                                          <p:val>
                                            <p:strVal val="1+ppt_w/2"/>
                                          </p:val>
                                        </p:tav>
                                      </p:tavLst>
                                    </p:anim>
                                    <p:anim calcmode="lin" valueType="num">
                                      <p:cBhvr additive="base">
                                        <p:cTn id="295" dur="2000"/>
                                        <p:tgtEl>
                                          <p:spTgt spid="12"/>
                                        </p:tgtEl>
                                        <p:attrNameLst>
                                          <p:attrName>ppt_y</p:attrName>
                                        </p:attrNameLst>
                                      </p:cBhvr>
                                      <p:tavLst>
                                        <p:tav tm="0">
                                          <p:val>
                                            <p:strVal val="ppt_y"/>
                                          </p:val>
                                        </p:tav>
                                        <p:tav tm="100000">
                                          <p:val>
                                            <p:strVal val="ppt_y"/>
                                          </p:val>
                                        </p:tav>
                                      </p:tavLst>
                                    </p:anim>
                                    <p:set>
                                      <p:cBhvr>
                                        <p:cTn id="296" dur="1" fill="hold">
                                          <p:stCondLst>
                                            <p:cond delay="1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13"/>
                                        </p:tgtEl>
                                        <p:attrNameLst>
                                          <p:attrName>ppt_x</p:attrName>
                                        </p:attrNameLst>
                                      </p:cBhvr>
                                      <p:tavLst>
                                        <p:tav tm="0">
                                          <p:val>
                                            <p:strVal val="ppt_x"/>
                                          </p:val>
                                        </p:tav>
                                        <p:tav tm="100000">
                                          <p:val>
                                            <p:strVal val="1+ppt_w/2"/>
                                          </p:val>
                                        </p:tav>
                                      </p:tavLst>
                                    </p:anim>
                                    <p:anim calcmode="lin" valueType="num">
                                      <p:cBhvr additive="base">
                                        <p:cTn id="299" dur="2000"/>
                                        <p:tgtEl>
                                          <p:spTgt spid="13"/>
                                        </p:tgtEl>
                                        <p:attrNameLst>
                                          <p:attrName>ppt_y</p:attrName>
                                        </p:attrNameLst>
                                      </p:cBhvr>
                                      <p:tavLst>
                                        <p:tav tm="0">
                                          <p:val>
                                            <p:strVal val="ppt_y"/>
                                          </p:val>
                                        </p:tav>
                                        <p:tav tm="100000">
                                          <p:val>
                                            <p:strVal val="ppt_y"/>
                                          </p:val>
                                        </p:tav>
                                      </p:tavLst>
                                    </p:anim>
                                    <p:set>
                                      <p:cBhvr>
                                        <p:cTn id="300" dur="1" fill="hold">
                                          <p:stCondLst>
                                            <p:cond delay="1999"/>
                                          </p:stCondLst>
                                        </p:cTn>
                                        <p:tgtEl>
                                          <p:spTgt spid="13"/>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000"/>
                                        <p:tgtEl>
                                          <p:spTgt spid="14"/>
                                        </p:tgtEl>
                                        <p:attrNameLst>
                                          <p:attrName>ppt_x</p:attrName>
                                        </p:attrNameLst>
                                      </p:cBhvr>
                                      <p:tavLst>
                                        <p:tav tm="0">
                                          <p:val>
                                            <p:strVal val="ppt_x"/>
                                          </p:val>
                                        </p:tav>
                                        <p:tav tm="100000">
                                          <p:val>
                                            <p:strVal val="1+ppt_w/2"/>
                                          </p:val>
                                        </p:tav>
                                      </p:tavLst>
                                    </p:anim>
                                    <p:anim calcmode="lin" valueType="num">
                                      <p:cBhvr additive="base">
                                        <p:cTn id="303" dur="2000"/>
                                        <p:tgtEl>
                                          <p:spTgt spid="14"/>
                                        </p:tgtEl>
                                        <p:attrNameLst>
                                          <p:attrName>ppt_y</p:attrName>
                                        </p:attrNameLst>
                                      </p:cBhvr>
                                      <p:tavLst>
                                        <p:tav tm="0">
                                          <p:val>
                                            <p:strVal val="ppt_y"/>
                                          </p:val>
                                        </p:tav>
                                        <p:tav tm="100000">
                                          <p:val>
                                            <p:strVal val="ppt_y"/>
                                          </p:val>
                                        </p:tav>
                                      </p:tavLst>
                                    </p:anim>
                                    <p:set>
                                      <p:cBhvr>
                                        <p:cTn id="304" dur="1" fill="hold">
                                          <p:stCondLst>
                                            <p:cond delay="1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ppt_y"/>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2000"/>
                                        <p:tgtEl>
                                          <p:spTgt spid="16"/>
                                        </p:tgtEl>
                                        <p:attrNameLst>
                                          <p:attrName>ppt_x</p:attrName>
                                        </p:attrNameLst>
                                      </p:cBhvr>
                                      <p:tavLst>
                                        <p:tav tm="0">
                                          <p:val>
                                            <p:strVal val="ppt_x"/>
                                          </p:val>
                                        </p:tav>
                                        <p:tav tm="100000">
                                          <p:val>
                                            <p:strVal val="1+ppt_w/2"/>
                                          </p:val>
                                        </p:tav>
                                      </p:tavLst>
                                    </p:anim>
                                    <p:anim calcmode="lin" valueType="num">
                                      <p:cBhvr additive="base">
                                        <p:cTn id="311" dur="2000"/>
                                        <p:tgtEl>
                                          <p:spTgt spid="16"/>
                                        </p:tgtEl>
                                        <p:attrNameLst>
                                          <p:attrName>ppt_y</p:attrName>
                                        </p:attrNameLst>
                                      </p:cBhvr>
                                      <p:tavLst>
                                        <p:tav tm="0">
                                          <p:val>
                                            <p:strVal val="ppt_y"/>
                                          </p:val>
                                        </p:tav>
                                        <p:tav tm="100000">
                                          <p:val>
                                            <p:strVal val="ppt_y"/>
                                          </p:val>
                                        </p:tav>
                                      </p:tavLst>
                                    </p:anim>
                                    <p:set>
                                      <p:cBhvr>
                                        <p:cTn id="312" dur="1" fill="hold">
                                          <p:stCondLst>
                                            <p:cond delay="1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17"/>
                                        </p:tgtEl>
                                        <p:attrNameLst>
                                          <p:attrName>ppt_x</p:attrName>
                                        </p:attrNameLst>
                                      </p:cBhvr>
                                      <p:tavLst>
                                        <p:tav tm="0">
                                          <p:val>
                                            <p:strVal val="ppt_x"/>
                                          </p:val>
                                        </p:tav>
                                        <p:tav tm="100000">
                                          <p:val>
                                            <p:strVal val="1+ppt_w/2"/>
                                          </p:val>
                                        </p:tav>
                                      </p:tavLst>
                                    </p:anim>
                                    <p:anim calcmode="lin" valueType="num">
                                      <p:cBhvr additive="base">
                                        <p:cTn id="315" dur="2000"/>
                                        <p:tgtEl>
                                          <p:spTgt spid="17"/>
                                        </p:tgtEl>
                                        <p:attrNameLst>
                                          <p:attrName>ppt_y</p:attrName>
                                        </p:attrNameLst>
                                      </p:cBhvr>
                                      <p:tavLst>
                                        <p:tav tm="0">
                                          <p:val>
                                            <p:strVal val="ppt_y"/>
                                          </p:val>
                                        </p:tav>
                                        <p:tav tm="100000">
                                          <p:val>
                                            <p:strVal val="ppt_y"/>
                                          </p:val>
                                        </p:tav>
                                      </p:tavLst>
                                    </p:anim>
                                    <p:set>
                                      <p:cBhvr>
                                        <p:cTn id="316" dur="1" fill="hold">
                                          <p:stCondLst>
                                            <p:cond delay="1999"/>
                                          </p:stCondLst>
                                        </p:cTn>
                                        <p:tgtEl>
                                          <p:spTgt spid="1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2000"/>
                                        <p:tgtEl>
                                          <p:spTgt spid="18"/>
                                        </p:tgtEl>
                                        <p:attrNameLst>
                                          <p:attrName>ppt_x</p:attrName>
                                        </p:attrNameLst>
                                      </p:cBhvr>
                                      <p:tavLst>
                                        <p:tav tm="0">
                                          <p:val>
                                            <p:strVal val="ppt_x"/>
                                          </p:val>
                                        </p:tav>
                                        <p:tav tm="100000">
                                          <p:val>
                                            <p:strVal val="1+ppt_w/2"/>
                                          </p:val>
                                        </p:tav>
                                      </p:tavLst>
                                    </p:anim>
                                    <p:anim calcmode="lin" valueType="num">
                                      <p:cBhvr additive="base">
                                        <p:cTn id="319" dur="2000"/>
                                        <p:tgtEl>
                                          <p:spTgt spid="18"/>
                                        </p:tgtEl>
                                        <p:attrNameLst>
                                          <p:attrName>ppt_y</p:attrName>
                                        </p:attrNameLst>
                                      </p:cBhvr>
                                      <p:tavLst>
                                        <p:tav tm="0">
                                          <p:val>
                                            <p:strVal val="ppt_y"/>
                                          </p:val>
                                        </p:tav>
                                        <p:tav tm="100000">
                                          <p:val>
                                            <p:strVal val="ppt_y"/>
                                          </p:val>
                                        </p:tav>
                                      </p:tavLst>
                                    </p:anim>
                                    <p:set>
                                      <p:cBhvr>
                                        <p:cTn id="320" dur="1" fill="hold">
                                          <p:stCondLst>
                                            <p:cond delay="1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2000"/>
                                        <p:tgtEl>
                                          <p:spTgt spid="19"/>
                                        </p:tgtEl>
                                        <p:attrNameLst>
                                          <p:attrName>ppt_x</p:attrName>
                                        </p:attrNameLst>
                                      </p:cBhvr>
                                      <p:tavLst>
                                        <p:tav tm="0">
                                          <p:val>
                                            <p:strVal val="ppt_x"/>
                                          </p:val>
                                        </p:tav>
                                        <p:tav tm="100000">
                                          <p:val>
                                            <p:strVal val="1+ppt_w/2"/>
                                          </p:val>
                                        </p:tav>
                                      </p:tavLst>
                                    </p:anim>
                                    <p:anim calcmode="lin" valueType="num">
                                      <p:cBhvr additive="base">
                                        <p:cTn id="323" dur="2000"/>
                                        <p:tgtEl>
                                          <p:spTgt spid="19"/>
                                        </p:tgtEl>
                                        <p:attrNameLst>
                                          <p:attrName>ppt_y</p:attrName>
                                        </p:attrNameLst>
                                      </p:cBhvr>
                                      <p:tavLst>
                                        <p:tav tm="0">
                                          <p:val>
                                            <p:strVal val="ppt_y"/>
                                          </p:val>
                                        </p:tav>
                                        <p:tav tm="100000">
                                          <p:val>
                                            <p:strVal val="ppt_y"/>
                                          </p:val>
                                        </p:tav>
                                      </p:tavLst>
                                    </p:anim>
                                    <p:set>
                                      <p:cBhvr>
                                        <p:cTn id="324" dur="1" fill="hold">
                                          <p:stCondLst>
                                            <p:cond delay="1999"/>
                                          </p:stCondLst>
                                        </p:cTn>
                                        <p:tgtEl>
                                          <p:spTgt spid="19"/>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2000"/>
                                        <p:tgtEl>
                                          <p:spTgt spid="20"/>
                                        </p:tgtEl>
                                        <p:attrNameLst>
                                          <p:attrName>ppt_x</p:attrName>
                                        </p:attrNameLst>
                                      </p:cBhvr>
                                      <p:tavLst>
                                        <p:tav tm="0">
                                          <p:val>
                                            <p:strVal val="ppt_x"/>
                                          </p:val>
                                        </p:tav>
                                        <p:tav tm="100000">
                                          <p:val>
                                            <p:strVal val="1+ppt_w/2"/>
                                          </p:val>
                                        </p:tav>
                                      </p:tavLst>
                                    </p:anim>
                                    <p:anim calcmode="lin" valueType="num">
                                      <p:cBhvr additive="base">
                                        <p:cTn id="327" dur="2000"/>
                                        <p:tgtEl>
                                          <p:spTgt spid="20"/>
                                        </p:tgtEl>
                                        <p:attrNameLst>
                                          <p:attrName>ppt_y</p:attrName>
                                        </p:attrNameLst>
                                      </p:cBhvr>
                                      <p:tavLst>
                                        <p:tav tm="0">
                                          <p:val>
                                            <p:strVal val="ppt_y"/>
                                          </p:val>
                                        </p:tav>
                                        <p:tav tm="100000">
                                          <p:val>
                                            <p:strVal val="ppt_y"/>
                                          </p:val>
                                        </p:tav>
                                      </p:tavLst>
                                    </p:anim>
                                    <p:set>
                                      <p:cBhvr>
                                        <p:cTn id="328" dur="1" fill="hold">
                                          <p:stCondLst>
                                            <p:cond delay="1999"/>
                                          </p:stCondLst>
                                        </p:cTn>
                                        <p:tgtEl>
                                          <p:spTgt spid="20"/>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4/3*#ppt_w"/>
                                          </p:val>
                                        </p:tav>
                                        <p:tav tm="100000">
                                          <p:val>
                                            <p:strVal val="#ppt_w"/>
                                          </p:val>
                                        </p:tav>
                                      </p:tavLst>
                                    </p:anim>
                                    <p:anim calcmode="lin" valueType="num">
                                      <p:cBhvr>
                                        <p:cTn id="332" dur="2000" fill="hold"/>
                                        <p:tgtEl>
                                          <p:spTgt spid="4"/>
                                        </p:tgtEl>
                                        <p:attrNameLst>
                                          <p:attrName>ppt_h</p:attrName>
                                        </p:attrNameLst>
                                      </p:cBhvr>
                                      <p:tavLst>
                                        <p:tav tm="0">
                                          <p:val>
                                            <p:strVal val="4/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arn(outVertical)">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5 (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tx1">
              <a:lumMod val="85000"/>
            </a:schemeClr>
          </a:solidFill>
        </p:spPr>
        <p:txBody>
          <a:bodyPr/>
          <a:lstStyle/>
          <a:p>
            <a:endParaRPr lang="es-ES" dirty="0"/>
          </a:p>
        </p:txBody>
      </p:sp>
      <p:pic>
        <p:nvPicPr>
          <p:cNvPr id="17" name="16 Imagen" descr="161.jpg"/>
          <p:cNvPicPr>
            <a:picLocks noChangeAspect="1"/>
          </p:cNvPicPr>
          <p:nvPr/>
        </p:nvPicPr>
        <p:blipFill>
          <a:blip r:embed="rId2"/>
          <a:stretch>
            <a:fillRect/>
          </a:stretch>
        </p:blipFill>
        <p:spPr>
          <a:xfrm>
            <a:off x="0" y="0"/>
            <a:ext cx="9144000" cy="6858000"/>
          </a:xfrm>
          <a:prstGeom prst="rect">
            <a:avLst/>
          </a:prstGeom>
        </p:spPr>
      </p:pic>
      <p:sp>
        <p:nvSpPr>
          <p:cNvPr id="18" name="17 Rombo"/>
          <p:cNvSpPr/>
          <p:nvPr/>
        </p:nvSpPr>
        <p:spPr>
          <a:xfrm>
            <a:off x="0" y="0"/>
            <a:ext cx="221454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357422" y="0"/>
            <a:ext cx="2143140"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72000" y="0"/>
            <a:ext cx="228601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7000860" y="0"/>
            <a:ext cx="2143140" cy="6858000"/>
          </a:xfrm>
          <a:prstGeom prst="diamond">
            <a:avLst/>
          </a:prstGeom>
          <a:gradFill flip="none" rotWithShape="1">
            <a:gsLst>
              <a:gs pos="25000">
                <a:schemeClr val="tx1">
                  <a:shade val="30000"/>
                  <a:satMod val="115000"/>
                  <a:alpha val="3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128585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3571868"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592932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128585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3571868"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592932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vertical)">
                                      <p:cBhvr>
                                        <p:cTn id="10" dur="2000"/>
                                        <p:tgtEl>
                                          <p:spTgt spid="18"/>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vertical)">
                                      <p:cBhvr>
                                        <p:cTn id="13" dur="2000"/>
                                        <p:tgtEl>
                                          <p:spTgt spid="1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linds(vertical)">
                                      <p:cBhvr>
                                        <p:cTn id="16" dur="2000"/>
                                        <p:tgtEl>
                                          <p:spTgt spid="20"/>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linds(vertical)">
                                      <p:cBhvr>
                                        <p:cTn id="19" dur="2000"/>
                                        <p:tgtEl>
                                          <p:spTgt spid="21"/>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2000" fill="hold"/>
                                        <p:tgtEl>
                                          <p:spTgt spid="22"/>
                                        </p:tgtEl>
                                        <p:attrNameLst>
                                          <p:attrName>ppt_x</p:attrName>
                                        </p:attrNameLst>
                                      </p:cBhvr>
                                      <p:tavLst>
                                        <p:tav tm="0">
                                          <p:val>
                                            <p:strVal val="#ppt_x"/>
                                          </p:val>
                                        </p:tav>
                                        <p:tav tm="100000">
                                          <p:val>
                                            <p:strVal val="#ppt_x"/>
                                          </p:val>
                                        </p:tav>
                                      </p:tavLst>
                                    </p:anim>
                                    <p:anim calcmode="lin" valueType="num">
                                      <p:cBhvr additive="base">
                                        <p:cTn id="23" dur="2000" fill="hold"/>
                                        <p:tgtEl>
                                          <p:spTgt spid="22"/>
                                        </p:tgtEl>
                                        <p:attrNameLst>
                                          <p:attrName>ppt_y</p:attrName>
                                        </p:attrNameLst>
                                      </p:cBhvr>
                                      <p:tavLst>
                                        <p:tav tm="0">
                                          <p:val>
                                            <p:strVal val="1+#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2000" fill="hold"/>
                                        <p:tgtEl>
                                          <p:spTgt spid="22"/>
                                        </p:tgtEl>
                                        <p:attrNameLst>
                                          <p:attrName>ppt_w</p:attrName>
                                        </p:attrNameLst>
                                      </p:cBhvr>
                                      <p:tavLst>
                                        <p:tav tm="0" fmla="#ppt_w*sin(2.5*pi*$)">
                                          <p:val>
                                            <p:fltVal val="0"/>
                                          </p:val>
                                        </p:tav>
                                        <p:tav tm="100000">
                                          <p:val>
                                            <p:fltVal val="1"/>
                                          </p:val>
                                        </p:tav>
                                      </p:tavLst>
                                    </p:anim>
                                    <p:anim calcmode="lin" valueType="num">
                                      <p:cBhvr>
                                        <p:cTn id="27" dur="2000" fill="hold"/>
                                        <p:tgtEl>
                                          <p:spTgt spid="22"/>
                                        </p:tgtEl>
                                        <p:attrNameLst>
                                          <p:attrName>ppt_h</p:attrName>
                                        </p:attrNameLst>
                                      </p:cBhvr>
                                      <p:tavLst>
                                        <p:tav tm="0">
                                          <p:val>
                                            <p:strVal val="#ppt_h"/>
                                          </p:val>
                                        </p:tav>
                                        <p:tav tm="100000">
                                          <p:val>
                                            <p:strVal val="#ppt_h"/>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2000" fill="hold"/>
                                        <p:tgtEl>
                                          <p:spTgt spid="25"/>
                                        </p:tgtEl>
                                        <p:attrNameLst>
                                          <p:attrName>ppt_x</p:attrName>
                                        </p:attrNameLst>
                                      </p:cBhvr>
                                      <p:tavLst>
                                        <p:tav tm="0">
                                          <p:val>
                                            <p:strVal val="#ppt_x"/>
                                          </p:val>
                                        </p:tav>
                                        <p:tav tm="100000">
                                          <p:val>
                                            <p:strVal val="#ppt_x"/>
                                          </p:val>
                                        </p:tav>
                                      </p:tavLst>
                                    </p:anim>
                                    <p:anim calcmode="lin" valueType="num">
                                      <p:cBhvr additive="base">
                                        <p:cTn id="31" dur="2000" fill="hold"/>
                                        <p:tgtEl>
                                          <p:spTgt spid="25"/>
                                        </p:tgtEl>
                                        <p:attrNameLst>
                                          <p:attrName>ppt_y</p:attrName>
                                        </p:attrNameLst>
                                      </p:cBhvr>
                                      <p:tavLst>
                                        <p:tav tm="0">
                                          <p:val>
                                            <p:strVal val="0-#ppt_h/2"/>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2000" fill="hold"/>
                                        <p:tgtEl>
                                          <p:spTgt spid="25"/>
                                        </p:tgtEl>
                                        <p:attrNameLst>
                                          <p:attrName>ppt_w</p:attrName>
                                        </p:attrNameLst>
                                      </p:cBhvr>
                                      <p:tavLst>
                                        <p:tav tm="0" fmla="#ppt_w*sin(2.5*pi*$)">
                                          <p:val>
                                            <p:fltVal val="0"/>
                                          </p:val>
                                        </p:tav>
                                        <p:tav tm="100000">
                                          <p:val>
                                            <p:fltVal val="1"/>
                                          </p:val>
                                        </p:tav>
                                      </p:tavLst>
                                    </p:anim>
                                    <p:anim calcmode="lin" valueType="num">
                                      <p:cBhvr>
                                        <p:cTn id="35" dur="2000" fill="hold"/>
                                        <p:tgtEl>
                                          <p:spTgt spid="25"/>
                                        </p:tgtEl>
                                        <p:attrNameLst>
                                          <p:attrName>ppt_h</p:attrName>
                                        </p:attrNameLst>
                                      </p:cBhvr>
                                      <p:tavLst>
                                        <p:tav tm="0">
                                          <p:val>
                                            <p:strVal val="#ppt_h"/>
                                          </p:val>
                                        </p:tav>
                                        <p:tav tm="100000">
                                          <p:val>
                                            <p:strVal val="#ppt_h"/>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2000" fill="hold"/>
                                        <p:tgtEl>
                                          <p:spTgt spid="23"/>
                                        </p:tgtEl>
                                        <p:attrNameLst>
                                          <p:attrName>ppt_x</p:attrName>
                                        </p:attrNameLst>
                                      </p:cBhvr>
                                      <p:tavLst>
                                        <p:tav tm="0">
                                          <p:val>
                                            <p:strVal val="#ppt_x"/>
                                          </p:val>
                                        </p:tav>
                                        <p:tav tm="100000">
                                          <p:val>
                                            <p:strVal val="#ppt_x"/>
                                          </p:val>
                                        </p:tav>
                                      </p:tavLst>
                                    </p:anim>
                                    <p:anim calcmode="lin" valueType="num">
                                      <p:cBhvr additive="base">
                                        <p:cTn id="39" dur="2000" fill="hold"/>
                                        <p:tgtEl>
                                          <p:spTgt spid="23"/>
                                        </p:tgtEl>
                                        <p:attrNameLst>
                                          <p:attrName>ppt_y</p:attrName>
                                        </p:attrNameLst>
                                      </p:cBhvr>
                                      <p:tavLst>
                                        <p:tav tm="0">
                                          <p:val>
                                            <p:strVal val="1+#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2000" fill="hold"/>
                                        <p:tgtEl>
                                          <p:spTgt spid="23"/>
                                        </p:tgtEl>
                                        <p:attrNameLst>
                                          <p:attrName>ppt_w</p:attrName>
                                        </p:attrNameLst>
                                      </p:cBhvr>
                                      <p:tavLst>
                                        <p:tav tm="0" fmla="#ppt_w*sin(2.5*pi*$)">
                                          <p:val>
                                            <p:fltVal val="0"/>
                                          </p:val>
                                        </p:tav>
                                        <p:tav tm="100000">
                                          <p:val>
                                            <p:fltVal val="1"/>
                                          </p:val>
                                        </p:tav>
                                      </p:tavLst>
                                    </p:anim>
                                    <p:anim calcmode="lin" valueType="num">
                                      <p:cBhvr>
                                        <p:cTn id="43" dur="2000" fill="hold"/>
                                        <p:tgtEl>
                                          <p:spTgt spid="23"/>
                                        </p:tgtEl>
                                        <p:attrNameLst>
                                          <p:attrName>ppt_h</p:attrName>
                                        </p:attrNameLst>
                                      </p:cBhvr>
                                      <p:tavLst>
                                        <p:tav tm="0">
                                          <p:val>
                                            <p:strVal val="#ppt_h"/>
                                          </p:val>
                                        </p:tav>
                                        <p:tav tm="100000">
                                          <p:val>
                                            <p:strVal val="#ppt_h"/>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2000" fill="hold"/>
                                        <p:tgtEl>
                                          <p:spTgt spid="26"/>
                                        </p:tgtEl>
                                        <p:attrNameLst>
                                          <p:attrName>ppt_x</p:attrName>
                                        </p:attrNameLst>
                                      </p:cBhvr>
                                      <p:tavLst>
                                        <p:tav tm="0">
                                          <p:val>
                                            <p:strVal val="#ppt_x"/>
                                          </p:val>
                                        </p:tav>
                                        <p:tav tm="100000">
                                          <p:val>
                                            <p:strVal val="#ppt_x"/>
                                          </p:val>
                                        </p:tav>
                                      </p:tavLst>
                                    </p:anim>
                                    <p:anim calcmode="lin" valueType="num">
                                      <p:cBhvr additive="base">
                                        <p:cTn id="47" dur="2000" fill="hold"/>
                                        <p:tgtEl>
                                          <p:spTgt spid="26"/>
                                        </p:tgtEl>
                                        <p:attrNameLst>
                                          <p:attrName>ppt_y</p:attrName>
                                        </p:attrNameLst>
                                      </p:cBhvr>
                                      <p:tavLst>
                                        <p:tav tm="0">
                                          <p:val>
                                            <p:strVal val="0-#ppt_h/2"/>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2000" fill="hold"/>
                                        <p:tgtEl>
                                          <p:spTgt spid="26"/>
                                        </p:tgtEl>
                                        <p:attrNameLst>
                                          <p:attrName>ppt_w</p:attrName>
                                        </p:attrNameLst>
                                      </p:cBhvr>
                                      <p:tavLst>
                                        <p:tav tm="0" fmla="#ppt_w*sin(2.5*pi*$)">
                                          <p:val>
                                            <p:fltVal val="0"/>
                                          </p:val>
                                        </p:tav>
                                        <p:tav tm="100000">
                                          <p:val>
                                            <p:fltVal val="1"/>
                                          </p:val>
                                        </p:tav>
                                      </p:tavLst>
                                    </p:anim>
                                    <p:anim calcmode="lin" valueType="num">
                                      <p:cBhvr>
                                        <p:cTn id="51" dur="2000" fill="hold"/>
                                        <p:tgtEl>
                                          <p:spTgt spid="26"/>
                                        </p:tgtEl>
                                        <p:attrNameLst>
                                          <p:attrName>ppt_h</p:attrName>
                                        </p:attrNameLst>
                                      </p:cBhvr>
                                      <p:tavLst>
                                        <p:tav tm="0">
                                          <p:val>
                                            <p:strVal val="#ppt_h"/>
                                          </p:val>
                                        </p:tav>
                                        <p:tav tm="100000">
                                          <p:val>
                                            <p:strVal val="#ppt_h"/>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2000" fill="hold"/>
                                        <p:tgtEl>
                                          <p:spTgt spid="24"/>
                                        </p:tgtEl>
                                        <p:attrNameLst>
                                          <p:attrName>ppt_x</p:attrName>
                                        </p:attrNameLst>
                                      </p:cBhvr>
                                      <p:tavLst>
                                        <p:tav tm="0">
                                          <p:val>
                                            <p:strVal val="#ppt_x"/>
                                          </p:val>
                                        </p:tav>
                                        <p:tav tm="100000">
                                          <p:val>
                                            <p:strVal val="#ppt_x"/>
                                          </p:val>
                                        </p:tav>
                                      </p:tavLst>
                                    </p:anim>
                                    <p:anim calcmode="lin" valueType="num">
                                      <p:cBhvr additive="base">
                                        <p:cTn id="55" dur="2000" fill="hold"/>
                                        <p:tgtEl>
                                          <p:spTgt spid="2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p:cTn id="58" dur="2000" fill="hold"/>
                                        <p:tgtEl>
                                          <p:spTgt spid="24"/>
                                        </p:tgtEl>
                                        <p:attrNameLst>
                                          <p:attrName>ppt_w</p:attrName>
                                        </p:attrNameLst>
                                      </p:cBhvr>
                                      <p:tavLst>
                                        <p:tav tm="0" fmla="#ppt_w*sin(2.5*pi*$)">
                                          <p:val>
                                            <p:fltVal val="0"/>
                                          </p:val>
                                        </p:tav>
                                        <p:tav tm="100000">
                                          <p:val>
                                            <p:fltVal val="1"/>
                                          </p:val>
                                        </p:tav>
                                      </p:tavLst>
                                    </p:anim>
                                    <p:anim calcmode="lin" valueType="num">
                                      <p:cBhvr>
                                        <p:cTn id="59" dur="2000" fill="hold"/>
                                        <p:tgtEl>
                                          <p:spTgt spid="24"/>
                                        </p:tgtEl>
                                        <p:attrNameLst>
                                          <p:attrName>ppt_h</p:attrName>
                                        </p:attrNameLst>
                                      </p:cBhvr>
                                      <p:tavLst>
                                        <p:tav tm="0">
                                          <p:val>
                                            <p:strVal val="#ppt_h"/>
                                          </p:val>
                                        </p:tav>
                                        <p:tav tm="100000">
                                          <p:val>
                                            <p:strVal val="#ppt_h"/>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2000" fill="hold"/>
                                        <p:tgtEl>
                                          <p:spTgt spid="27"/>
                                        </p:tgtEl>
                                        <p:attrNameLst>
                                          <p:attrName>ppt_x</p:attrName>
                                        </p:attrNameLst>
                                      </p:cBhvr>
                                      <p:tavLst>
                                        <p:tav tm="0">
                                          <p:val>
                                            <p:strVal val="#ppt_x"/>
                                          </p:val>
                                        </p:tav>
                                        <p:tav tm="100000">
                                          <p:val>
                                            <p:strVal val="#ppt_x"/>
                                          </p:val>
                                        </p:tav>
                                      </p:tavLst>
                                    </p:anim>
                                    <p:anim calcmode="lin" valueType="num">
                                      <p:cBhvr additive="base">
                                        <p:cTn id="63" dur="2000" fill="hold"/>
                                        <p:tgtEl>
                                          <p:spTgt spid="27"/>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2000" fill="hold"/>
                                        <p:tgtEl>
                                          <p:spTgt spid="27"/>
                                        </p:tgtEl>
                                        <p:attrNameLst>
                                          <p:attrName>ppt_w</p:attrName>
                                        </p:attrNameLst>
                                      </p:cBhvr>
                                      <p:tavLst>
                                        <p:tav tm="0" fmla="#ppt_w*sin(2.5*pi*$)">
                                          <p:val>
                                            <p:fltVal val="0"/>
                                          </p:val>
                                        </p:tav>
                                        <p:tav tm="100000">
                                          <p:val>
                                            <p:fltVal val="1"/>
                                          </p:val>
                                        </p:tav>
                                      </p:tavLst>
                                    </p:anim>
                                    <p:anim calcmode="lin" valueType="num">
                                      <p:cBhvr>
                                        <p:cTn id="67" dur="2000" fill="hold"/>
                                        <p:tgtEl>
                                          <p:spTgt spid="27"/>
                                        </p:tgtEl>
                                        <p:attrNameLst>
                                          <p:attrName>ppt_h</p:attrName>
                                        </p:attrNameLst>
                                      </p:cBhvr>
                                      <p:tavLst>
                                        <p:tav tm="0">
                                          <p:val>
                                            <p:strVal val="#ppt_h"/>
                                          </p:val>
                                        </p:tav>
                                        <p:tav tm="100000">
                                          <p:val>
                                            <p:strVal val="#ppt_h"/>
                                          </p:val>
                                        </p:tav>
                                      </p:tavLst>
                                    </p:anim>
                                  </p:childTnLst>
                                </p:cTn>
                              </p:par>
                            </p:childTnLst>
                          </p:cTn>
                        </p:par>
                        <p:par>
                          <p:cTn id="68" fill="hold">
                            <p:stCondLst>
                              <p:cond delay="2000"/>
                            </p:stCondLst>
                            <p:childTnLst>
                              <p:par>
                                <p:cTn id="69" presetID="2" presetClass="exit" presetSubtype="4" fill="hold" grpId="2" nodeType="afterEffect">
                                  <p:stCondLst>
                                    <p:cond delay="0"/>
                                  </p:stCondLst>
                                  <p:childTnLst>
                                    <p:anim calcmode="lin" valueType="num">
                                      <p:cBhvr additive="base">
                                        <p:cTn id="70" dur="2000"/>
                                        <p:tgtEl>
                                          <p:spTgt spid="22"/>
                                        </p:tgtEl>
                                        <p:attrNameLst>
                                          <p:attrName>ppt_x</p:attrName>
                                        </p:attrNameLst>
                                      </p:cBhvr>
                                      <p:tavLst>
                                        <p:tav tm="0">
                                          <p:val>
                                            <p:strVal val="ppt_x"/>
                                          </p:val>
                                        </p:tav>
                                        <p:tav tm="100000">
                                          <p:val>
                                            <p:strVal val="ppt_x"/>
                                          </p:val>
                                        </p:tav>
                                      </p:tavLst>
                                    </p:anim>
                                    <p:anim calcmode="lin" valueType="num">
                                      <p:cBhvr additive="base">
                                        <p:cTn id="71" dur="2000"/>
                                        <p:tgtEl>
                                          <p:spTgt spid="22"/>
                                        </p:tgtEl>
                                        <p:attrNameLst>
                                          <p:attrName>ppt_y</p:attrName>
                                        </p:attrNameLst>
                                      </p:cBhvr>
                                      <p:tavLst>
                                        <p:tav tm="0">
                                          <p:val>
                                            <p:strVal val="ppt_y"/>
                                          </p:val>
                                        </p:tav>
                                        <p:tav tm="100000">
                                          <p:val>
                                            <p:strVal val="1+ppt_h/2"/>
                                          </p:val>
                                        </p:tav>
                                      </p:tavLst>
                                    </p:anim>
                                    <p:set>
                                      <p:cBhvr>
                                        <p:cTn id="72" dur="1" fill="hold">
                                          <p:stCondLst>
                                            <p:cond delay="1999"/>
                                          </p:stCondLst>
                                        </p:cTn>
                                        <p:tgtEl>
                                          <p:spTgt spid="22"/>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23"/>
                                        </p:tgtEl>
                                        <p:attrNameLst>
                                          <p:attrName>ppt_x</p:attrName>
                                        </p:attrNameLst>
                                      </p:cBhvr>
                                      <p:tavLst>
                                        <p:tav tm="0">
                                          <p:val>
                                            <p:strVal val="ppt_x"/>
                                          </p:val>
                                        </p:tav>
                                        <p:tav tm="100000">
                                          <p:val>
                                            <p:strVal val="ppt_x"/>
                                          </p:val>
                                        </p:tav>
                                      </p:tavLst>
                                    </p:anim>
                                    <p:anim calcmode="lin" valueType="num">
                                      <p:cBhvr additive="base">
                                        <p:cTn id="75" dur="2000"/>
                                        <p:tgtEl>
                                          <p:spTgt spid="23"/>
                                        </p:tgtEl>
                                        <p:attrNameLst>
                                          <p:attrName>ppt_y</p:attrName>
                                        </p:attrNameLst>
                                      </p:cBhvr>
                                      <p:tavLst>
                                        <p:tav tm="0">
                                          <p:val>
                                            <p:strVal val="ppt_y"/>
                                          </p:val>
                                        </p:tav>
                                        <p:tav tm="100000">
                                          <p:val>
                                            <p:strVal val="1+ppt_h/2"/>
                                          </p:val>
                                        </p:tav>
                                      </p:tavLst>
                                    </p:anim>
                                    <p:set>
                                      <p:cBhvr>
                                        <p:cTn id="76" dur="1" fill="hold">
                                          <p:stCondLst>
                                            <p:cond delay="1999"/>
                                          </p:stCondLst>
                                        </p:cTn>
                                        <p:tgtEl>
                                          <p:spTgt spid="23"/>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24"/>
                                        </p:tgtEl>
                                        <p:attrNameLst>
                                          <p:attrName>ppt_x</p:attrName>
                                        </p:attrNameLst>
                                      </p:cBhvr>
                                      <p:tavLst>
                                        <p:tav tm="0">
                                          <p:val>
                                            <p:strVal val="ppt_x"/>
                                          </p:val>
                                        </p:tav>
                                        <p:tav tm="100000">
                                          <p:val>
                                            <p:strVal val="ppt_x"/>
                                          </p:val>
                                        </p:tav>
                                      </p:tavLst>
                                    </p:anim>
                                    <p:anim calcmode="lin" valueType="num">
                                      <p:cBhvr additive="base">
                                        <p:cTn id="79" dur="2000"/>
                                        <p:tgtEl>
                                          <p:spTgt spid="24"/>
                                        </p:tgtEl>
                                        <p:attrNameLst>
                                          <p:attrName>ppt_y</p:attrName>
                                        </p:attrNameLst>
                                      </p:cBhvr>
                                      <p:tavLst>
                                        <p:tav tm="0">
                                          <p:val>
                                            <p:strVal val="ppt_y"/>
                                          </p:val>
                                        </p:tav>
                                        <p:tav tm="100000">
                                          <p:val>
                                            <p:strVal val="1+ppt_h/2"/>
                                          </p:val>
                                        </p:tav>
                                      </p:tavLst>
                                    </p:anim>
                                    <p:set>
                                      <p:cBhvr>
                                        <p:cTn id="80" dur="1" fill="hold">
                                          <p:stCondLst>
                                            <p:cond delay="1999"/>
                                          </p:stCondLst>
                                        </p:cTn>
                                        <p:tgtEl>
                                          <p:spTgt spid="24"/>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2000"/>
                                        <p:tgtEl>
                                          <p:spTgt spid="22"/>
                                        </p:tgtEl>
                                        <p:attrNameLst>
                                          <p:attrName>ppt_h</p:attrName>
                                        </p:attrNameLst>
                                      </p:cBhvr>
                                      <p:tavLst>
                                        <p:tav tm="0">
                                          <p:val>
                                            <p:strVal val="ppt_h"/>
                                          </p:val>
                                        </p:tav>
                                        <p:tav tm="100000">
                                          <p:val>
                                            <p:strVal val="ppt_h"/>
                                          </p:val>
                                        </p:tav>
                                      </p:tavLst>
                                    </p:anim>
                                    <p:anim calcmode="lin" valueType="num">
                                      <p:cBhvr>
                                        <p:cTn id="83"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22"/>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2000"/>
                                        <p:tgtEl>
                                          <p:spTgt spid="23"/>
                                        </p:tgtEl>
                                        <p:attrNameLst>
                                          <p:attrName>ppt_h</p:attrName>
                                        </p:attrNameLst>
                                      </p:cBhvr>
                                      <p:tavLst>
                                        <p:tav tm="0">
                                          <p:val>
                                            <p:strVal val="ppt_h"/>
                                          </p:val>
                                        </p:tav>
                                        <p:tav tm="100000">
                                          <p:val>
                                            <p:strVal val="ppt_h"/>
                                          </p:val>
                                        </p:tav>
                                      </p:tavLst>
                                    </p:anim>
                                    <p:anim calcmode="lin" valueType="num">
                                      <p:cBhvr>
                                        <p:cTn id="87"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23"/>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2000"/>
                                        <p:tgtEl>
                                          <p:spTgt spid="24"/>
                                        </p:tgtEl>
                                        <p:attrNameLst>
                                          <p:attrName>ppt_h</p:attrName>
                                        </p:attrNameLst>
                                      </p:cBhvr>
                                      <p:tavLst>
                                        <p:tav tm="0">
                                          <p:val>
                                            <p:strVal val="ppt_h"/>
                                          </p:val>
                                        </p:tav>
                                        <p:tav tm="100000">
                                          <p:val>
                                            <p:strVal val="ppt_h"/>
                                          </p:val>
                                        </p:tav>
                                      </p:tavLst>
                                    </p:anim>
                                    <p:anim calcmode="lin" valueType="num">
                                      <p:cBhvr>
                                        <p:cTn id="91"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24"/>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25"/>
                                        </p:tgtEl>
                                        <p:attrNameLst>
                                          <p:attrName>ppt_x</p:attrName>
                                        </p:attrNameLst>
                                      </p:cBhvr>
                                      <p:tavLst>
                                        <p:tav tm="0">
                                          <p:val>
                                            <p:strVal val="ppt_x"/>
                                          </p:val>
                                        </p:tav>
                                        <p:tav tm="100000">
                                          <p:val>
                                            <p:strVal val="ppt_x"/>
                                          </p:val>
                                        </p:tav>
                                      </p:tavLst>
                                    </p:anim>
                                    <p:anim calcmode="lin" valueType="num">
                                      <p:cBhvr additive="base">
                                        <p:cTn id="95" dur="2000"/>
                                        <p:tgtEl>
                                          <p:spTgt spid="25"/>
                                        </p:tgtEl>
                                        <p:attrNameLst>
                                          <p:attrName>ppt_y</p:attrName>
                                        </p:attrNameLst>
                                      </p:cBhvr>
                                      <p:tavLst>
                                        <p:tav tm="0">
                                          <p:val>
                                            <p:strVal val="ppt_y"/>
                                          </p:val>
                                        </p:tav>
                                        <p:tav tm="100000">
                                          <p:val>
                                            <p:strVal val="0-ppt_h/2"/>
                                          </p:val>
                                        </p:tav>
                                      </p:tavLst>
                                    </p:anim>
                                    <p:set>
                                      <p:cBhvr>
                                        <p:cTn id="96" dur="1" fill="hold">
                                          <p:stCondLst>
                                            <p:cond delay="1999"/>
                                          </p:stCondLst>
                                        </p:cTn>
                                        <p:tgtEl>
                                          <p:spTgt spid="25"/>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26"/>
                                        </p:tgtEl>
                                        <p:attrNameLst>
                                          <p:attrName>ppt_x</p:attrName>
                                        </p:attrNameLst>
                                      </p:cBhvr>
                                      <p:tavLst>
                                        <p:tav tm="0">
                                          <p:val>
                                            <p:strVal val="ppt_x"/>
                                          </p:val>
                                        </p:tav>
                                        <p:tav tm="100000">
                                          <p:val>
                                            <p:strVal val="ppt_x"/>
                                          </p:val>
                                        </p:tav>
                                      </p:tavLst>
                                    </p:anim>
                                    <p:anim calcmode="lin" valueType="num">
                                      <p:cBhvr additive="base">
                                        <p:cTn id="99" dur="2000"/>
                                        <p:tgtEl>
                                          <p:spTgt spid="26"/>
                                        </p:tgtEl>
                                        <p:attrNameLst>
                                          <p:attrName>ppt_y</p:attrName>
                                        </p:attrNameLst>
                                      </p:cBhvr>
                                      <p:tavLst>
                                        <p:tav tm="0">
                                          <p:val>
                                            <p:strVal val="ppt_y"/>
                                          </p:val>
                                        </p:tav>
                                        <p:tav tm="100000">
                                          <p:val>
                                            <p:strVal val="0-ppt_h/2"/>
                                          </p:val>
                                        </p:tav>
                                      </p:tavLst>
                                    </p:anim>
                                    <p:set>
                                      <p:cBhvr>
                                        <p:cTn id="100" dur="1" fill="hold">
                                          <p:stCondLst>
                                            <p:cond delay="1999"/>
                                          </p:stCondLst>
                                        </p:cTn>
                                        <p:tgtEl>
                                          <p:spTgt spid="26"/>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27"/>
                                        </p:tgtEl>
                                        <p:attrNameLst>
                                          <p:attrName>ppt_x</p:attrName>
                                        </p:attrNameLst>
                                      </p:cBhvr>
                                      <p:tavLst>
                                        <p:tav tm="0">
                                          <p:val>
                                            <p:strVal val="ppt_x"/>
                                          </p:val>
                                        </p:tav>
                                        <p:tav tm="100000">
                                          <p:val>
                                            <p:strVal val="ppt_x"/>
                                          </p:val>
                                        </p:tav>
                                      </p:tavLst>
                                    </p:anim>
                                    <p:anim calcmode="lin" valueType="num">
                                      <p:cBhvr additive="base">
                                        <p:cTn id="103" dur="2000"/>
                                        <p:tgtEl>
                                          <p:spTgt spid="27"/>
                                        </p:tgtEl>
                                        <p:attrNameLst>
                                          <p:attrName>ppt_y</p:attrName>
                                        </p:attrNameLst>
                                      </p:cBhvr>
                                      <p:tavLst>
                                        <p:tav tm="0">
                                          <p:val>
                                            <p:strVal val="ppt_y"/>
                                          </p:val>
                                        </p:tav>
                                        <p:tav tm="100000">
                                          <p:val>
                                            <p:strVal val="0-ppt_h/2"/>
                                          </p:val>
                                        </p:tav>
                                      </p:tavLst>
                                    </p:anim>
                                    <p:set>
                                      <p:cBhvr>
                                        <p:cTn id="104" dur="1" fill="hold">
                                          <p:stCondLst>
                                            <p:cond delay="1999"/>
                                          </p:stCondLst>
                                        </p:cTn>
                                        <p:tgtEl>
                                          <p:spTgt spid="27"/>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2000"/>
                                        <p:tgtEl>
                                          <p:spTgt spid="25"/>
                                        </p:tgtEl>
                                        <p:attrNameLst>
                                          <p:attrName>ppt_h</p:attrName>
                                        </p:attrNameLst>
                                      </p:cBhvr>
                                      <p:tavLst>
                                        <p:tav tm="0">
                                          <p:val>
                                            <p:strVal val="ppt_h"/>
                                          </p:val>
                                        </p:tav>
                                        <p:tav tm="100000">
                                          <p:val>
                                            <p:strVal val="ppt_h"/>
                                          </p:val>
                                        </p:tav>
                                      </p:tavLst>
                                    </p:anim>
                                    <p:anim calcmode="lin" valueType="num">
                                      <p:cBhvr>
                                        <p:cTn id="107"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1999"/>
                                          </p:stCondLst>
                                        </p:cTn>
                                        <p:tgtEl>
                                          <p:spTgt spid="2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2000"/>
                                        <p:tgtEl>
                                          <p:spTgt spid="26"/>
                                        </p:tgtEl>
                                        <p:attrNameLst>
                                          <p:attrName>ppt_h</p:attrName>
                                        </p:attrNameLst>
                                      </p:cBhvr>
                                      <p:tavLst>
                                        <p:tav tm="0">
                                          <p:val>
                                            <p:strVal val="ppt_h"/>
                                          </p:val>
                                        </p:tav>
                                        <p:tav tm="100000">
                                          <p:val>
                                            <p:strVal val="ppt_h"/>
                                          </p:val>
                                        </p:tav>
                                      </p:tavLst>
                                    </p:anim>
                                    <p:anim calcmode="lin" valueType="num">
                                      <p:cBhvr>
                                        <p:cTn id="111"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1999"/>
                                          </p:stCondLst>
                                        </p:cTn>
                                        <p:tgtEl>
                                          <p:spTgt spid="2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2000"/>
                                        <p:tgtEl>
                                          <p:spTgt spid="27"/>
                                        </p:tgtEl>
                                        <p:attrNameLst>
                                          <p:attrName>ppt_h</p:attrName>
                                        </p:attrNameLst>
                                      </p:cBhvr>
                                      <p:tavLst>
                                        <p:tav tm="0">
                                          <p:val>
                                            <p:strVal val="ppt_h"/>
                                          </p:val>
                                        </p:tav>
                                        <p:tav tm="100000">
                                          <p:val>
                                            <p:strVal val="ppt_h"/>
                                          </p:val>
                                        </p:tav>
                                      </p:tavLst>
                                    </p:anim>
                                    <p:anim calcmode="lin" valueType="num">
                                      <p:cBhvr>
                                        <p:cTn id="115"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1999"/>
                                          </p:stCondLst>
                                        </p:cTn>
                                        <p:tgtEl>
                                          <p:spTgt spid="27"/>
                                        </p:tgtEl>
                                        <p:attrNameLst>
                                          <p:attrName>style.visibility</p:attrName>
                                        </p:attrNameLst>
                                      </p:cBhvr>
                                      <p:to>
                                        <p:strVal val="hidden"/>
                                      </p:to>
                                    </p:set>
                                  </p:childTnLst>
                                </p:cTn>
                              </p:par>
                              <p:par>
                                <p:cTn id="117" presetID="19" presetClass="exit" presetSubtype="10" fill="hold" grpId="1" nodeType="withEffect">
                                  <p:stCondLst>
                                    <p:cond delay="0"/>
                                  </p:stCondLst>
                                  <p:childTnLst>
                                    <p:anim calcmode="lin" valueType="num">
                                      <p:cBhvr>
                                        <p:cTn id="118" dur="2000"/>
                                        <p:tgtEl>
                                          <p:spTgt spid="18"/>
                                        </p:tgtEl>
                                        <p:attrNameLst>
                                          <p:attrName>ppt_h</p:attrName>
                                        </p:attrNameLst>
                                      </p:cBhvr>
                                      <p:tavLst>
                                        <p:tav tm="0">
                                          <p:val>
                                            <p:strVal val="ppt_h"/>
                                          </p:val>
                                        </p:tav>
                                        <p:tav tm="100000">
                                          <p:val>
                                            <p:strVal val="ppt_h"/>
                                          </p:val>
                                        </p:tav>
                                      </p:tavLst>
                                    </p:anim>
                                    <p:anim calcmode="lin" valueType="num">
                                      <p:cBhvr>
                                        <p:cTn id="11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1999"/>
                                          </p:stCondLst>
                                        </p:cTn>
                                        <p:tgtEl>
                                          <p:spTgt spid="18"/>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2000"/>
                                        <p:tgtEl>
                                          <p:spTgt spid="19"/>
                                        </p:tgtEl>
                                        <p:attrNameLst>
                                          <p:attrName>ppt_h</p:attrName>
                                        </p:attrNameLst>
                                      </p:cBhvr>
                                      <p:tavLst>
                                        <p:tav tm="0">
                                          <p:val>
                                            <p:strVal val="ppt_h"/>
                                          </p:val>
                                        </p:tav>
                                        <p:tav tm="100000">
                                          <p:val>
                                            <p:strVal val="ppt_h"/>
                                          </p:val>
                                        </p:tav>
                                      </p:tavLst>
                                    </p:anim>
                                    <p:anim calcmode="lin" valueType="num">
                                      <p:cBhvr>
                                        <p:cTn id="12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1999"/>
                                          </p:stCondLst>
                                        </p:cTn>
                                        <p:tgtEl>
                                          <p:spTgt spid="19"/>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2000"/>
                                        <p:tgtEl>
                                          <p:spTgt spid="20"/>
                                        </p:tgtEl>
                                        <p:attrNameLst>
                                          <p:attrName>ppt_h</p:attrName>
                                        </p:attrNameLst>
                                      </p:cBhvr>
                                      <p:tavLst>
                                        <p:tav tm="0">
                                          <p:val>
                                            <p:strVal val="ppt_h"/>
                                          </p:val>
                                        </p:tav>
                                        <p:tav tm="100000">
                                          <p:val>
                                            <p:strVal val="ppt_h"/>
                                          </p:val>
                                        </p:tav>
                                      </p:tavLst>
                                    </p:anim>
                                    <p:anim calcmode="lin" valueType="num">
                                      <p:cBhvr>
                                        <p:cTn id="12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1999"/>
                                          </p:stCondLst>
                                        </p:cTn>
                                        <p:tgtEl>
                                          <p:spTgt spid="20"/>
                                        </p:tgtEl>
                                        <p:attrNameLst>
                                          <p:attrName>style.visibility</p:attrName>
                                        </p:attrNameLst>
                                      </p:cBhvr>
                                      <p:to>
                                        <p:strVal val="hidden"/>
                                      </p:to>
                                    </p:set>
                                  </p:childTnLst>
                                </p:cTn>
                              </p:par>
                              <p:par>
                                <p:cTn id="129" presetID="8" presetClass="exit" presetSubtype="16" fill="hold" grpId="2" nodeType="withEffect">
                                  <p:stCondLst>
                                    <p:cond delay="0"/>
                                  </p:stCondLst>
                                  <p:childTnLst>
                                    <p:animEffect transition="out" filter="diamond(in)">
                                      <p:cBhvr>
                                        <p:cTn id="130" dur="2000"/>
                                        <p:tgtEl>
                                          <p:spTgt spid="18"/>
                                        </p:tgtEl>
                                      </p:cBhvr>
                                    </p:animEffect>
                                    <p:set>
                                      <p:cBhvr>
                                        <p:cTn id="131" dur="1" fill="hold">
                                          <p:stCondLst>
                                            <p:cond delay="1999"/>
                                          </p:stCondLst>
                                        </p:cTn>
                                        <p:tgtEl>
                                          <p:spTgt spid="18"/>
                                        </p:tgtEl>
                                        <p:attrNameLst>
                                          <p:attrName>style.visibility</p:attrName>
                                        </p:attrNameLst>
                                      </p:cBhvr>
                                      <p:to>
                                        <p:strVal val="hidden"/>
                                      </p:to>
                                    </p:set>
                                  </p:childTnLst>
                                </p:cTn>
                              </p:par>
                              <p:par>
                                <p:cTn id="132" presetID="8" presetClass="exit" presetSubtype="16" fill="hold" grpId="2" nodeType="withEffect">
                                  <p:stCondLst>
                                    <p:cond delay="0"/>
                                  </p:stCondLst>
                                  <p:childTnLst>
                                    <p:animEffect transition="out" filter="diamond(in)">
                                      <p:cBhvr>
                                        <p:cTn id="133" dur="2000"/>
                                        <p:tgtEl>
                                          <p:spTgt spid="19"/>
                                        </p:tgtEl>
                                      </p:cBhvr>
                                    </p:animEffect>
                                    <p:set>
                                      <p:cBhvr>
                                        <p:cTn id="134" dur="1" fill="hold">
                                          <p:stCondLst>
                                            <p:cond delay="1999"/>
                                          </p:stCondLst>
                                        </p:cTn>
                                        <p:tgtEl>
                                          <p:spTgt spid="19"/>
                                        </p:tgtEl>
                                        <p:attrNameLst>
                                          <p:attrName>style.visibility</p:attrName>
                                        </p:attrNameLst>
                                      </p:cBhvr>
                                      <p:to>
                                        <p:strVal val="hidden"/>
                                      </p:to>
                                    </p:set>
                                  </p:childTnLst>
                                </p:cTn>
                              </p:par>
                              <p:par>
                                <p:cTn id="135" presetID="8" presetClass="exit" presetSubtype="16" fill="hold" grpId="2" nodeType="withEffect">
                                  <p:stCondLst>
                                    <p:cond delay="0"/>
                                  </p:stCondLst>
                                  <p:childTnLst>
                                    <p:animEffect transition="out" filter="diamond(in)">
                                      <p:cBhvr>
                                        <p:cTn id="136" dur="2000"/>
                                        <p:tgtEl>
                                          <p:spTgt spid="20"/>
                                        </p:tgtEl>
                                      </p:cBhvr>
                                    </p:animEffect>
                                    <p:set>
                                      <p:cBhvr>
                                        <p:cTn id="137" dur="1" fill="hold">
                                          <p:stCondLst>
                                            <p:cond delay="1999"/>
                                          </p:stCondLst>
                                        </p:cTn>
                                        <p:tgtEl>
                                          <p:spTgt spid="20"/>
                                        </p:tgtEl>
                                        <p:attrNameLst>
                                          <p:attrName>style.visibility</p:attrName>
                                        </p:attrNameLst>
                                      </p:cBhvr>
                                      <p:to>
                                        <p:strVal val="hidden"/>
                                      </p:to>
                                    </p:set>
                                  </p:childTnLst>
                                </p:cTn>
                              </p:par>
                              <p:par>
                                <p:cTn id="138" presetID="8" presetClass="exit" presetSubtype="16" fill="hold" grpId="1" nodeType="withEffect">
                                  <p:stCondLst>
                                    <p:cond delay="0"/>
                                  </p:stCondLst>
                                  <p:childTnLst>
                                    <p:animEffect transition="out" filter="diamond(in)">
                                      <p:cBhvr>
                                        <p:cTn id="139" dur="2000"/>
                                        <p:tgtEl>
                                          <p:spTgt spid="21"/>
                                        </p:tgtEl>
                                      </p:cBhvr>
                                    </p:animEffect>
                                    <p:set>
                                      <p:cBhvr>
                                        <p:cTn id="140" dur="1" fill="hold">
                                          <p:stCondLst>
                                            <p:cond delay="1999"/>
                                          </p:stCondLst>
                                        </p:cTn>
                                        <p:tgtEl>
                                          <p:spTgt spid="21"/>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17"/>
                                        </p:tgtEl>
                                        <p:attrNameLst>
                                          <p:attrName>style.visibility</p:attrName>
                                        </p:attrNameLst>
                                      </p:cBhvr>
                                      <p:to>
                                        <p:strVal val="visible"/>
                                      </p:to>
                                    </p:set>
                                    <p:anim calcmode="lin" valueType="num">
                                      <p:cBhvr>
                                        <p:cTn id="143" dur="2000" fill="hold"/>
                                        <p:tgtEl>
                                          <p:spTgt spid="17"/>
                                        </p:tgtEl>
                                        <p:attrNameLst>
                                          <p:attrName>ppt_w</p:attrName>
                                        </p:attrNameLst>
                                      </p:cBhvr>
                                      <p:tavLst>
                                        <p:tav tm="0">
                                          <p:val>
                                            <p:strVal val="4/3*#ppt_w"/>
                                          </p:val>
                                        </p:tav>
                                        <p:tav tm="100000">
                                          <p:val>
                                            <p:strVal val="#ppt_w"/>
                                          </p:val>
                                        </p:tav>
                                      </p:tavLst>
                                    </p:anim>
                                    <p:anim calcmode="lin" valueType="num">
                                      <p:cBhvr>
                                        <p:cTn id="144" dur="2000" fill="hold"/>
                                        <p:tgtEl>
                                          <p:spTgt spid="17"/>
                                        </p:tgtEl>
                                        <p:attrNameLst>
                                          <p:attrName>ppt_h</p:attrName>
                                        </p:attrNameLst>
                                      </p:cBhvr>
                                      <p:tavLst>
                                        <p:tav tm="0">
                                          <p:val>
                                            <p:strVal val="4/3*#ppt_h"/>
                                          </p:val>
                                        </p:tav>
                                        <p:tav tm="100000">
                                          <p:val>
                                            <p:strVal val="#ppt_h"/>
                                          </p:val>
                                        </p:tav>
                                      </p:tavLst>
                                    </p:anim>
                                  </p:childTnLst>
                                </p:cTn>
                              </p:par>
                              <p:par>
                                <p:cTn id="145" presetID="16" presetClass="entr" presetSubtype="42" fill="hold"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arn(outHorizontal)">
                                      <p:cBhvr>
                                        <p:cTn id="14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13" name="12 Imagen" descr="mujer-en-bikini,-morena,-traje-de-bano-blanco-218227.jpg"/>
          <p:cNvPicPr>
            <a:picLocks noChangeAspect="1"/>
          </p:cNvPicPr>
          <p:nvPr/>
        </p:nvPicPr>
        <p:blipFill>
          <a:blip r:embed="rId2"/>
          <a:stretch>
            <a:fillRect/>
          </a:stretch>
        </p:blipFill>
        <p:spPr>
          <a:xfrm>
            <a:off x="0" y="0"/>
            <a:ext cx="9144000" cy="6858000"/>
          </a:xfrm>
          <a:prstGeom prst="rect">
            <a:avLst/>
          </a:prstGeom>
        </p:spPr>
      </p:pic>
      <p:sp>
        <p:nvSpPr>
          <p:cNvPr id="14" name="13 Anillo"/>
          <p:cNvSpPr/>
          <p:nvPr/>
        </p:nvSpPr>
        <p:spPr>
          <a:xfrm>
            <a:off x="1285852" y="0"/>
            <a:ext cx="6786610" cy="6858000"/>
          </a:xfrm>
          <a:prstGeom prst="donut">
            <a:avLst>
              <a:gd name="adj" fmla="val 716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14480" y="428604"/>
            <a:ext cx="5929354" cy="6143668"/>
          </a:xfrm>
          <a:prstGeom prst="donut">
            <a:avLst>
              <a:gd name="adj" fmla="val 6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071670" y="785794"/>
            <a:ext cx="5214974" cy="5429288"/>
          </a:xfrm>
          <a:prstGeom prst="donut">
            <a:avLst>
              <a:gd name="adj" fmla="val 884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500298" y="1214422"/>
            <a:ext cx="4357718" cy="4572032"/>
          </a:xfrm>
          <a:prstGeom prst="donut">
            <a:avLst>
              <a:gd name="adj" fmla="val 9738"/>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1643050"/>
            <a:ext cx="3571900" cy="3786214"/>
          </a:xfrm>
          <a:prstGeom prst="donut">
            <a:avLst>
              <a:gd name="adj" fmla="val 1136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214678" y="2000240"/>
            <a:ext cx="2857520" cy="3071834"/>
          </a:xfrm>
          <a:prstGeom prst="donut">
            <a:avLst>
              <a:gd name="adj" fmla="val 14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571868" y="2428868"/>
            <a:ext cx="2143140" cy="2214578"/>
          </a:xfrm>
          <a:prstGeom prst="donut">
            <a:avLst>
              <a:gd name="adj" fmla="val 146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1" name="20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grpId="0" nodeType="withEffect">
                                  <p:stCondLst>
                                    <p:cond delay="0"/>
                                  </p:stCondLst>
                                  <p:childTnLst>
                                    <p:animRot by="21600000">
                                      <p:cBhvr>
                                        <p:cTn id="9" dur="2000" fill="hold"/>
                                        <p:tgtEl>
                                          <p:spTgt spid="14"/>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15"/>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16"/>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7"/>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8"/>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9"/>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20"/>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heel(8)">
                                      <p:cBhvr>
                                        <p:cTn id="24" dur="2000"/>
                                        <p:tgtEl>
                                          <p:spTgt spid="14"/>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heel(8)">
                                      <p:cBhvr>
                                        <p:cTn id="27" dur="2000"/>
                                        <p:tgtEl>
                                          <p:spTgt spid="15"/>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heel(8)">
                                      <p:cBhvr>
                                        <p:cTn id="30" dur="2000"/>
                                        <p:tgtEl>
                                          <p:spTgt spid="16"/>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heel(8)">
                                      <p:cBhvr>
                                        <p:cTn id="33" dur="2000"/>
                                        <p:tgtEl>
                                          <p:spTgt spid="17"/>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8)">
                                      <p:cBhvr>
                                        <p:cTn id="36" dur="2000"/>
                                        <p:tgtEl>
                                          <p:spTgt spid="18"/>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8)">
                                      <p:cBhvr>
                                        <p:cTn id="39" dur="2000"/>
                                        <p:tgtEl>
                                          <p:spTgt spid="19"/>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8)">
                                      <p:cBhvr>
                                        <p:cTn id="42" dur="2000"/>
                                        <p:tgtEl>
                                          <p:spTgt spid="20"/>
                                        </p:tgtEl>
                                      </p:cBhvr>
                                    </p:animEffect>
                                  </p:childTnLst>
                                </p:cTn>
                              </p:par>
                            </p:childTnLst>
                          </p:cTn>
                        </p:par>
                        <p:par>
                          <p:cTn id="43" fill="hold">
                            <p:stCondLst>
                              <p:cond delay="2000"/>
                            </p:stCondLst>
                            <p:childTnLst>
                              <p:par>
                                <p:cTn id="44" presetID="23" presetClass="exit" presetSubtype="288" fill="hold" grpId="2" nodeType="afterEffect">
                                  <p:stCondLst>
                                    <p:cond delay="0"/>
                                  </p:stCondLst>
                                  <p:childTnLst>
                                    <p:anim calcmode="lin" valueType="num">
                                      <p:cBhvr>
                                        <p:cTn id="45" dur="2000"/>
                                        <p:tgtEl>
                                          <p:spTgt spid="14"/>
                                        </p:tgtEl>
                                        <p:attrNameLst>
                                          <p:attrName>ppt_w</p:attrName>
                                        </p:attrNameLst>
                                      </p:cBhvr>
                                      <p:tavLst>
                                        <p:tav tm="0">
                                          <p:val>
                                            <p:strVal val="ppt_w"/>
                                          </p:val>
                                        </p:tav>
                                        <p:tav tm="100000">
                                          <p:val>
                                            <p:strVal val="2/3*ppt_w"/>
                                          </p:val>
                                        </p:tav>
                                      </p:tavLst>
                                    </p:anim>
                                    <p:anim calcmode="lin" valueType="num">
                                      <p:cBhvr>
                                        <p:cTn id="46" dur="2000"/>
                                        <p:tgtEl>
                                          <p:spTgt spid="14"/>
                                        </p:tgtEl>
                                        <p:attrNameLst>
                                          <p:attrName>ppt_h</p:attrName>
                                        </p:attrNameLst>
                                      </p:cBhvr>
                                      <p:tavLst>
                                        <p:tav tm="0">
                                          <p:val>
                                            <p:strVal val="ppt_h"/>
                                          </p:val>
                                        </p:tav>
                                        <p:tav tm="100000">
                                          <p:val>
                                            <p:strVal val="2/3*ppt_h"/>
                                          </p:val>
                                        </p:tav>
                                      </p:tavLst>
                                    </p:anim>
                                    <p:set>
                                      <p:cBhvr>
                                        <p:cTn id="47" dur="1" fill="hold">
                                          <p:stCondLst>
                                            <p:cond delay="1999"/>
                                          </p:stCondLst>
                                        </p:cTn>
                                        <p:tgtEl>
                                          <p:spTgt spid="14"/>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2000"/>
                                        <p:tgtEl>
                                          <p:spTgt spid="15"/>
                                        </p:tgtEl>
                                        <p:attrNameLst>
                                          <p:attrName>ppt_w</p:attrName>
                                        </p:attrNameLst>
                                      </p:cBhvr>
                                      <p:tavLst>
                                        <p:tav tm="0">
                                          <p:val>
                                            <p:strVal val="ppt_w"/>
                                          </p:val>
                                        </p:tav>
                                        <p:tav tm="100000">
                                          <p:val>
                                            <p:strVal val="2/3*ppt_w"/>
                                          </p:val>
                                        </p:tav>
                                      </p:tavLst>
                                    </p:anim>
                                    <p:anim calcmode="lin" valueType="num">
                                      <p:cBhvr>
                                        <p:cTn id="50" dur="2000"/>
                                        <p:tgtEl>
                                          <p:spTgt spid="15"/>
                                        </p:tgtEl>
                                        <p:attrNameLst>
                                          <p:attrName>ppt_h</p:attrName>
                                        </p:attrNameLst>
                                      </p:cBhvr>
                                      <p:tavLst>
                                        <p:tav tm="0">
                                          <p:val>
                                            <p:strVal val="ppt_h"/>
                                          </p:val>
                                        </p:tav>
                                        <p:tav tm="100000">
                                          <p:val>
                                            <p:strVal val="2/3*ppt_h"/>
                                          </p:val>
                                        </p:tav>
                                      </p:tavLst>
                                    </p:anim>
                                    <p:set>
                                      <p:cBhvr>
                                        <p:cTn id="51" dur="1" fill="hold">
                                          <p:stCondLst>
                                            <p:cond delay="1999"/>
                                          </p:stCondLst>
                                        </p:cTn>
                                        <p:tgtEl>
                                          <p:spTgt spid="15"/>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2000"/>
                                        <p:tgtEl>
                                          <p:spTgt spid="16"/>
                                        </p:tgtEl>
                                        <p:attrNameLst>
                                          <p:attrName>ppt_w</p:attrName>
                                        </p:attrNameLst>
                                      </p:cBhvr>
                                      <p:tavLst>
                                        <p:tav tm="0">
                                          <p:val>
                                            <p:strVal val="ppt_w"/>
                                          </p:val>
                                        </p:tav>
                                        <p:tav tm="100000">
                                          <p:val>
                                            <p:strVal val="2/3*ppt_w"/>
                                          </p:val>
                                        </p:tav>
                                      </p:tavLst>
                                    </p:anim>
                                    <p:anim calcmode="lin" valueType="num">
                                      <p:cBhvr>
                                        <p:cTn id="54" dur="2000"/>
                                        <p:tgtEl>
                                          <p:spTgt spid="16"/>
                                        </p:tgtEl>
                                        <p:attrNameLst>
                                          <p:attrName>ppt_h</p:attrName>
                                        </p:attrNameLst>
                                      </p:cBhvr>
                                      <p:tavLst>
                                        <p:tav tm="0">
                                          <p:val>
                                            <p:strVal val="ppt_h"/>
                                          </p:val>
                                        </p:tav>
                                        <p:tav tm="100000">
                                          <p:val>
                                            <p:strVal val="2/3*ppt_h"/>
                                          </p:val>
                                        </p:tav>
                                      </p:tavLst>
                                    </p:anim>
                                    <p:set>
                                      <p:cBhvr>
                                        <p:cTn id="55" dur="1" fill="hold">
                                          <p:stCondLst>
                                            <p:cond delay="1999"/>
                                          </p:stCondLst>
                                        </p:cTn>
                                        <p:tgtEl>
                                          <p:spTgt spid="16"/>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2000"/>
                                        <p:tgtEl>
                                          <p:spTgt spid="17"/>
                                        </p:tgtEl>
                                        <p:attrNameLst>
                                          <p:attrName>ppt_w</p:attrName>
                                        </p:attrNameLst>
                                      </p:cBhvr>
                                      <p:tavLst>
                                        <p:tav tm="0">
                                          <p:val>
                                            <p:strVal val="ppt_w"/>
                                          </p:val>
                                        </p:tav>
                                        <p:tav tm="100000">
                                          <p:val>
                                            <p:strVal val="2/3*ppt_w"/>
                                          </p:val>
                                        </p:tav>
                                      </p:tavLst>
                                    </p:anim>
                                    <p:anim calcmode="lin" valueType="num">
                                      <p:cBhvr>
                                        <p:cTn id="58" dur="2000"/>
                                        <p:tgtEl>
                                          <p:spTgt spid="17"/>
                                        </p:tgtEl>
                                        <p:attrNameLst>
                                          <p:attrName>ppt_h</p:attrName>
                                        </p:attrNameLst>
                                      </p:cBhvr>
                                      <p:tavLst>
                                        <p:tav tm="0">
                                          <p:val>
                                            <p:strVal val="ppt_h"/>
                                          </p:val>
                                        </p:tav>
                                        <p:tav tm="100000">
                                          <p:val>
                                            <p:strVal val="2/3*ppt_h"/>
                                          </p:val>
                                        </p:tav>
                                      </p:tavLst>
                                    </p:anim>
                                    <p:set>
                                      <p:cBhvr>
                                        <p:cTn id="59" dur="1" fill="hold">
                                          <p:stCondLst>
                                            <p:cond delay="1999"/>
                                          </p:stCondLst>
                                        </p:cTn>
                                        <p:tgtEl>
                                          <p:spTgt spid="17"/>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2000"/>
                                        <p:tgtEl>
                                          <p:spTgt spid="18"/>
                                        </p:tgtEl>
                                        <p:attrNameLst>
                                          <p:attrName>ppt_w</p:attrName>
                                        </p:attrNameLst>
                                      </p:cBhvr>
                                      <p:tavLst>
                                        <p:tav tm="0">
                                          <p:val>
                                            <p:strVal val="ppt_w"/>
                                          </p:val>
                                        </p:tav>
                                        <p:tav tm="100000">
                                          <p:val>
                                            <p:strVal val="2/3*ppt_w"/>
                                          </p:val>
                                        </p:tav>
                                      </p:tavLst>
                                    </p:anim>
                                    <p:anim calcmode="lin" valueType="num">
                                      <p:cBhvr>
                                        <p:cTn id="62" dur="2000"/>
                                        <p:tgtEl>
                                          <p:spTgt spid="18"/>
                                        </p:tgtEl>
                                        <p:attrNameLst>
                                          <p:attrName>ppt_h</p:attrName>
                                        </p:attrNameLst>
                                      </p:cBhvr>
                                      <p:tavLst>
                                        <p:tav tm="0">
                                          <p:val>
                                            <p:strVal val="ppt_h"/>
                                          </p:val>
                                        </p:tav>
                                        <p:tav tm="100000">
                                          <p:val>
                                            <p:strVal val="2/3*ppt_h"/>
                                          </p:val>
                                        </p:tav>
                                      </p:tavLst>
                                    </p:anim>
                                    <p:set>
                                      <p:cBhvr>
                                        <p:cTn id="63" dur="1" fill="hold">
                                          <p:stCondLst>
                                            <p:cond delay="1999"/>
                                          </p:stCondLst>
                                        </p:cTn>
                                        <p:tgtEl>
                                          <p:spTgt spid="18"/>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2000"/>
                                        <p:tgtEl>
                                          <p:spTgt spid="19"/>
                                        </p:tgtEl>
                                        <p:attrNameLst>
                                          <p:attrName>ppt_w</p:attrName>
                                        </p:attrNameLst>
                                      </p:cBhvr>
                                      <p:tavLst>
                                        <p:tav tm="0">
                                          <p:val>
                                            <p:strVal val="ppt_w"/>
                                          </p:val>
                                        </p:tav>
                                        <p:tav tm="100000">
                                          <p:val>
                                            <p:strVal val="2/3*ppt_w"/>
                                          </p:val>
                                        </p:tav>
                                      </p:tavLst>
                                    </p:anim>
                                    <p:anim calcmode="lin" valueType="num">
                                      <p:cBhvr>
                                        <p:cTn id="66" dur="2000"/>
                                        <p:tgtEl>
                                          <p:spTgt spid="19"/>
                                        </p:tgtEl>
                                        <p:attrNameLst>
                                          <p:attrName>ppt_h</p:attrName>
                                        </p:attrNameLst>
                                      </p:cBhvr>
                                      <p:tavLst>
                                        <p:tav tm="0">
                                          <p:val>
                                            <p:strVal val="ppt_h"/>
                                          </p:val>
                                        </p:tav>
                                        <p:tav tm="100000">
                                          <p:val>
                                            <p:strVal val="2/3*ppt_h"/>
                                          </p:val>
                                        </p:tav>
                                      </p:tavLst>
                                    </p:anim>
                                    <p:set>
                                      <p:cBhvr>
                                        <p:cTn id="67" dur="1" fill="hold">
                                          <p:stCondLst>
                                            <p:cond delay="1999"/>
                                          </p:stCondLst>
                                        </p:cTn>
                                        <p:tgtEl>
                                          <p:spTgt spid="19"/>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2000"/>
                                        <p:tgtEl>
                                          <p:spTgt spid="20"/>
                                        </p:tgtEl>
                                        <p:attrNameLst>
                                          <p:attrName>ppt_w</p:attrName>
                                        </p:attrNameLst>
                                      </p:cBhvr>
                                      <p:tavLst>
                                        <p:tav tm="0">
                                          <p:val>
                                            <p:strVal val="ppt_w"/>
                                          </p:val>
                                        </p:tav>
                                        <p:tav tm="100000">
                                          <p:val>
                                            <p:strVal val="2/3*ppt_w"/>
                                          </p:val>
                                        </p:tav>
                                      </p:tavLst>
                                    </p:anim>
                                    <p:anim calcmode="lin" valueType="num">
                                      <p:cBhvr>
                                        <p:cTn id="70" dur="2000"/>
                                        <p:tgtEl>
                                          <p:spTgt spid="20"/>
                                        </p:tgtEl>
                                        <p:attrNameLst>
                                          <p:attrName>ppt_h</p:attrName>
                                        </p:attrNameLst>
                                      </p:cBhvr>
                                      <p:tavLst>
                                        <p:tav tm="0">
                                          <p:val>
                                            <p:strVal val="ppt_h"/>
                                          </p:val>
                                        </p:tav>
                                        <p:tav tm="100000">
                                          <p:val>
                                            <p:strVal val="2/3*ppt_h"/>
                                          </p:val>
                                        </p:tav>
                                      </p:tavLst>
                                    </p:anim>
                                    <p:set>
                                      <p:cBhvr>
                                        <p:cTn id="71" dur="1" fill="hold">
                                          <p:stCondLst>
                                            <p:cond delay="1999"/>
                                          </p:stCondLst>
                                        </p:cTn>
                                        <p:tgtEl>
                                          <p:spTgt spid="20"/>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2000"/>
                                        <p:tgtEl>
                                          <p:spTgt spid="14"/>
                                        </p:tgtEl>
                                      </p:cBhvr>
                                    </p:animEffect>
                                    <p:set>
                                      <p:cBhvr>
                                        <p:cTn id="74" dur="1" fill="hold">
                                          <p:stCondLst>
                                            <p:cond delay="1999"/>
                                          </p:stCondLst>
                                        </p:cTn>
                                        <p:tgtEl>
                                          <p:spTgt spid="14"/>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2000"/>
                                        <p:tgtEl>
                                          <p:spTgt spid="15"/>
                                        </p:tgtEl>
                                      </p:cBhvr>
                                    </p:animEffect>
                                    <p:set>
                                      <p:cBhvr>
                                        <p:cTn id="77" dur="1" fill="hold">
                                          <p:stCondLst>
                                            <p:cond delay="1999"/>
                                          </p:stCondLst>
                                        </p:cTn>
                                        <p:tgtEl>
                                          <p:spTgt spid="15"/>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2000"/>
                                        <p:tgtEl>
                                          <p:spTgt spid="16"/>
                                        </p:tgtEl>
                                      </p:cBhvr>
                                    </p:animEffect>
                                    <p:set>
                                      <p:cBhvr>
                                        <p:cTn id="80" dur="1" fill="hold">
                                          <p:stCondLst>
                                            <p:cond delay="1999"/>
                                          </p:stCondLst>
                                        </p:cTn>
                                        <p:tgtEl>
                                          <p:spTgt spid="16"/>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2000"/>
                                        <p:tgtEl>
                                          <p:spTgt spid="17"/>
                                        </p:tgtEl>
                                      </p:cBhvr>
                                    </p:animEffect>
                                    <p:set>
                                      <p:cBhvr>
                                        <p:cTn id="83" dur="1" fill="hold">
                                          <p:stCondLst>
                                            <p:cond delay="1999"/>
                                          </p:stCondLst>
                                        </p:cTn>
                                        <p:tgtEl>
                                          <p:spTgt spid="17"/>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2000"/>
                                        <p:tgtEl>
                                          <p:spTgt spid="18"/>
                                        </p:tgtEl>
                                      </p:cBhvr>
                                    </p:animEffect>
                                    <p:set>
                                      <p:cBhvr>
                                        <p:cTn id="86" dur="1" fill="hold">
                                          <p:stCondLst>
                                            <p:cond delay="1999"/>
                                          </p:stCondLst>
                                        </p:cTn>
                                        <p:tgtEl>
                                          <p:spTgt spid="18"/>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2000"/>
                                        <p:tgtEl>
                                          <p:spTgt spid="19"/>
                                        </p:tgtEl>
                                      </p:cBhvr>
                                    </p:animEffect>
                                    <p:set>
                                      <p:cBhvr>
                                        <p:cTn id="89" dur="1" fill="hold">
                                          <p:stCondLst>
                                            <p:cond delay="1999"/>
                                          </p:stCondLst>
                                        </p:cTn>
                                        <p:tgtEl>
                                          <p:spTgt spid="19"/>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2000"/>
                                        <p:tgtEl>
                                          <p:spTgt spid="20"/>
                                        </p:tgtEl>
                                      </p:cBhvr>
                                    </p:animEffect>
                                    <p:set>
                                      <p:cBhvr>
                                        <p:cTn id="92" dur="1" fill="hold">
                                          <p:stCondLst>
                                            <p:cond delay="1999"/>
                                          </p:stCondLst>
                                        </p:cTn>
                                        <p:tgtEl>
                                          <p:spTgt spid="20"/>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4"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4"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4"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fill="hold" grpId="4"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4" nodeType="withEffect">
                                  <p:stCondLst>
                                    <p:cond delay="0"/>
                                  </p:stCondLst>
                                  <p:childTnLst>
                                    <p:animRot by="21600000">
                                      <p:cBhvr>
                                        <p:cTn id="106" dur="2000" fill="hold"/>
                                        <p:tgtEl>
                                          <p:spTgt spid="20"/>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2000" fill="hold"/>
                                        <p:tgtEl>
                                          <p:spTgt spid="13"/>
                                        </p:tgtEl>
                                        <p:attrNameLst>
                                          <p:attrName>ppt_w</p:attrName>
                                        </p:attrNameLst>
                                      </p:cBhvr>
                                      <p:tavLst>
                                        <p:tav tm="0">
                                          <p:val>
                                            <p:strVal val="4/3*#ppt_w"/>
                                          </p:val>
                                        </p:tav>
                                        <p:tav tm="100000">
                                          <p:val>
                                            <p:strVal val="#ppt_w"/>
                                          </p:val>
                                        </p:tav>
                                      </p:tavLst>
                                    </p:anim>
                                    <p:anim calcmode="lin" valueType="num">
                                      <p:cBhvr>
                                        <p:cTn id="110" dur="2000" fill="hold"/>
                                        <p:tgtEl>
                                          <p:spTgt spid="13"/>
                                        </p:tgtEl>
                                        <p:attrNameLst>
                                          <p:attrName>ppt_h</p:attrName>
                                        </p:attrNameLst>
                                      </p:cBhvr>
                                      <p:tavLst>
                                        <p:tav tm="0">
                                          <p:val>
                                            <p:strVal val="4/3*#ppt_h"/>
                                          </p:val>
                                        </p:tav>
                                        <p:tav tm="100000">
                                          <p:val>
                                            <p:strVal val="#ppt_h"/>
                                          </p:val>
                                        </p:tav>
                                      </p:tavLst>
                                    </p:anim>
                                  </p:childTnLst>
                                </p:cTn>
                              </p:par>
                              <p:par>
                                <p:cTn id="111" presetID="21" presetClass="entr" presetSubtype="8" fill="hold" nodeType="with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wheel(8)">
                                      <p:cBhvr>
                                        <p:cTn id="11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pic>
        <p:nvPicPr>
          <p:cNvPr id="11" name="10 Imagen" descr="18b656c1d4820547cae0b1cc108b81e5.jpg"/>
          <p:cNvPicPr>
            <a:picLocks noChangeAspect="1"/>
          </p:cNvPicPr>
          <p:nvPr/>
        </p:nvPicPr>
        <p:blipFill>
          <a:blip r:embed="rId2"/>
          <a:stretch>
            <a:fillRect/>
          </a:stretch>
        </p:blipFill>
        <p:spPr>
          <a:xfrm>
            <a:off x="0" y="-8929"/>
            <a:ext cx="9144000" cy="6866929"/>
          </a:xfrm>
          <a:prstGeom prst="rect">
            <a:avLst/>
          </a:prstGeom>
        </p:spPr>
      </p:pic>
      <p:sp>
        <p:nvSpPr>
          <p:cNvPr id="12" name="11 Triángulo rectángulo"/>
          <p:cNvSpPr/>
          <p:nvPr/>
        </p:nvSpPr>
        <p:spPr>
          <a:xfrm>
            <a:off x="0" y="0"/>
            <a:ext cx="4643438"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0" y="0"/>
            <a:ext cx="4586294"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V="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1+#ppt_w/2"/>
                                          </p:val>
                                        </p:tav>
                                        <p:tav tm="100000">
                                          <p:val>
                                            <p:strVal val="#ppt_x"/>
                                          </p:val>
                                        </p:tav>
                                      </p:tavLst>
                                    </p:anim>
                                    <p:anim calcmode="lin" valueType="num">
                                      <p:cBhvr additive="base">
                                        <p:cTn id="11" dur="3000" fill="hold"/>
                                        <p:tgtEl>
                                          <p:spTgt spid="1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3000" fill="hold"/>
                                        <p:tgtEl>
                                          <p:spTgt spid="15"/>
                                        </p:tgtEl>
                                        <p:attrNameLst>
                                          <p:attrName>ppt_x</p:attrName>
                                        </p:attrNameLst>
                                      </p:cBhvr>
                                      <p:tavLst>
                                        <p:tav tm="0">
                                          <p:val>
                                            <p:strVal val="0-#ppt_w/2"/>
                                          </p:val>
                                        </p:tav>
                                        <p:tav tm="100000">
                                          <p:val>
                                            <p:strVal val="#ppt_x"/>
                                          </p:val>
                                        </p:tav>
                                      </p:tavLst>
                                    </p:anim>
                                    <p:anim calcmode="lin" valueType="num">
                                      <p:cBhvr additive="base">
                                        <p:cTn id="15" dur="3000" fill="hold"/>
                                        <p:tgtEl>
                                          <p:spTgt spid="15"/>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ox(in)">
                                      <p:cBhvr>
                                        <p:cTn id="26" dur="3000"/>
                                        <p:tgtEl>
                                          <p:spTgt spid="14"/>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ox(in)">
                                      <p:cBhvr>
                                        <p:cTn id="29" dur="3000"/>
                                        <p:tgtEl>
                                          <p:spTgt spid="15"/>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3000"/>
                                        <p:tgtEl>
                                          <p:spTgt spid="13"/>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ox(in)">
                                      <p:cBhvr>
                                        <p:cTn id="35" dur="3000"/>
                                        <p:tgtEl>
                                          <p:spTgt spid="12"/>
                                        </p:tgtEl>
                                      </p:cBhvr>
                                    </p:animEffect>
                                  </p:childTnLst>
                                </p:cTn>
                              </p:par>
                            </p:childTnLst>
                          </p:cTn>
                        </p:par>
                        <p:par>
                          <p:cTn id="36" fill="hold">
                            <p:stCondLst>
                              <p:cond delay="3000"/>
                            </p:stCondLst>
                            <p:childTnLst>
                              <p:par>
                                <p:cTn id="37" presetID="12" presetClass="exit" presetSubtype="2" fill="hold" grpId="2" nodeType="afterEffect">
                                  <p:stCondLst>
                                    <p:cond delay="0"/>
                                  </p:stCondLst>
                                  <p:childTnLst>
                                    <p:animEffect transition="out" filter="slide(fromRigh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12"/>
                                        </p:tgtEl>
                                      </p:cBhvr>
                                    </p:animEffect>
                                    <p:set>
                                      <p:cBhvr>
                                        <p:cTn id="45" dur="1" fill="hold">
                                          <p:stCondLst>
                                            <p:cond delay="2999"/>
                                          </p:stCondLst>
                                        </p:cTn>
                                        <p:tgtEl>
                                          <p:spTgt spid="12"/>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3000"/>
                                        <p:tgtEl>
                                          <p:spTgt spid="13"/>
                                        </p:tgtEl>
                                      </p:cBhvr>
                                    </p:animEffect>
                                    <p:set>
                                      <p:cBhvr>
                                        <p:cTn id="48" dur="1" fill="hold">
                                          <p:stCondLst>
                                            <p:cond delay="2999"/>
                                          </p:stCondLst>
                                        </p:cTn>
                                        <p:tgtEl>
                                          <p:spTgt spid="13"/>
                                        </p:tgtEl>
                                        <p:attrNameLst>
                                          <p:attrName>style.visibility</p:attrName>
                                        </p:attrNameLst>
                                      </p:cBhvr>
                                      <p:to>
                                        <p:strVal val="hidden"/>
                                      </p:to>
                                    </p:set>
                                  </p:childTnLst>
                                </p:cTn>
                              </p:par>
                              <p:par>
                                <p:cTn id="49" presetID="17" presetClass="entr" presetSubtype="4"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ppt_x</p:attrName>
                                        </p:attrNameLst>
                                      </p:cBhvr>
                                      <p:tavLst>
                                        <p:tav tm="0">
                                          <p:val>
                                            <p:strVal val="#ppt_x"/>
                                          </p:val>
                                        </p:tav>
                                        <p:tav tm="100000">
                                          <p:val>
                                            <p:strVal val="#ppt_x"/>
                                          </p:val>
                                        </p:tav>
                                      </p:tavLst>
                                    </p:anim>
                                    <p:anim calcmode="lin" valueType="num">
                                      <p:cBhvr>
                                        <p:cTn id="52" dur="3000" fill="hold"/>
                                        <p:tgtEl>
                                          <p:spTgt spid="11"/>
                                        </p:tgtEl>
                                        <p:attrNameLst>
                                          <p:attrName>ppt_y</p:attrName>
                                        </p:attrNameLst>
                                      </p:cBhvr>
                                      <p:tavLst>
                                        <p:tav tm="0">
                                          <p:val>
                                            <p:strVal val="#ppt_y+#ppt_h/2"/>
                                          </p:val>
                                        </p:tav>
                                        <p:tav tm="100000">
                                          <p:val>
                                            <p:strVal val="#ppt_y"/>
                                          </p:val>
                                        </p:tav>
                                      </p:tavLst>
                                    </p:anim>
                                    <p:anim calcmode="lin" valueType="num">
                                      <p:cBhvr>
                                        <p:cTn id="53" dur="3000" fill="hold"/>
                                        <p:tgtEl>
                                          <p:spTgt spid="11"/>
                                        </p:tgtEl>
                                        <p:attrNameLst>
                                          <p:attrName>ppt_w</p:attrName>
                                        </p:attrNameLst>
                                      </p:cBhvr>
                                      <p:tavLst>
                                        <p:tav tm="0">
                                          <p:val>
                                            <p:strVal val="#ppt_w"/>
                                          </p:val>
                                        </p:tav>
                                        <p:tav tm="100000">
                                          <p:val>
                                            <p:strVal val="#ppt_w"/>
                                          </p:val>
                                        </p:tav>
                                      </p:tavLst>
                                    </p:anim>
                                    <p:anim calcmode="lin" valueType="num">
                                      <p:cBhvr>
                                        <p:cTn id="54" dur="3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perro-samoyedo-color-blanco-mascotas-muy-lindas.jpg"/>
          <p:cNvPicPr>
            <a:picLocks noChangeAspect="1"/>
          </p:cNvPicPr>
          <p:nvPr/>
        </p:nvPicPr>
        <p:blipFill>
          <a:blip r:embed="rId2"/>
          <a:stretch>
            <a:fillRect/>
          </a:stretch>
        </p:blipFill>
        <p:spPr>
          <a:xfrm>
            <a:off x="0" y="0"/>
            <a:ext cx="9144000" cy="6851309"/>
          </a:xfrm>
          <a:prstGeom prst="rect">
            <a:avLst/>
          </a:prstGeom>
        </p:spPr>
      </p:pic>
      <p:sp>
        <p:nvSpPr>
          <p:cNvPr id="6" name="5 Rombo"/>
          <p:cNvSpPr/>
          <p:nvPr/>
        </p:nvSpPr>
        <p:spPr>
          <a:xfrm>
            <a:off x="0" y="0"/>
            <a:ext cx="221454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0"/>
            <a:ext cx="2143140"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572000" y="0"/>
            <a:ext cx="228601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7000860" y="0"/>
            <a:ext cx="2143140" cy="6858000"/>
          </a:xfrm>
          <a:prstGeom prst="diamond">
            <a:avLst/>
          </a:prstGeom>
          <a:gradFill flip="none" rotWithShape="1">
            <a:gsLst>
              <a:gs pos="25000">
                <a:schemeClr val="tx1">
                  <a:shade val="30000"/>
                  <a:satMod val="115000"/>
                  <a:alpha val="3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128585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3571868"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592932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128585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3571868"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592932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fmla="#ppt_w*sin(2.5*pi*$)">
                                          <p:val>
                                            <p:fltVal val="0"/>
                                          </p:val>
                                        </p:tav>
                                        <p:tav tm="100000">
                                          <p:val>
                                            <p:fltVal val="1"/>
                                          </p:val>
                                        </p:tav>
                                      </p:tavLst>
                                    </p:anim>
                                    <p:anim calcmode="lin" valueType="num">
                                      <p:cBhvr>
                                        <p:cTn id="27" dur="3000" fill="hold"/>
                                        <p:tgtEl>
                                          <p:spTgt spid="10"/>
                                        </p:tgtEl>
                                        <p:attrNameLst>
                                          <p:attrName>ppt_h</p:attrName>
                                        </p:attrNameLst>
                                      </p:cBhvr>
                                      <p:tavLst>
                                        <p:tav tm="0">
                                          <p:val>
                                            <p:strVal val="#ppt_h"/>
                                          </p:val>
                                        </p:tav>
                                        <p:tav tm="100000">
                                          <p:val>
                                            <p:strVal val="#ppt_h"/>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fmla="#ppt_w*sin(2.5*pi*$)">
                                          <p:val>
                                            <p:fltVal val="0"/>
                                          </p:val>
                                        </p:tav>
                                        <p:tav tm="100000">
                                          <p:val>
                                            <p:fltVal val="1"/>
                                          </p:val>
                                        </p:tav>
                                      </p:tavLst>
                                    </p:anim>
                                    <p:anim calcmode="lin" valueType="num">
                                      <p:cBhvr>
                                        <p:cTn id="35" dur="3000" fill="hold"/>
                                        <p:tgtEl>
                                          <p:spTgt spid="13"/>
                                        </p:tgtEl>
                                        <p:attrNameLst>
                                          <p:attrName>ppt_h</p:attrName>
                                        </p:attrNameLst>
                                      </p:cBhvr>
                                      <p:tavLst>
                                        <p:tav tm="0">
                                          <p:val>
                                            <p:strVal val="#ppt_h"/>
                                          </p:val>
                                        </p:tav>
                                        <p:tav tm="100000">
                                          <p:val>
                                            <p:strVal val="#ppt_h"/>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3000" fill="hold"/>
                                        <p:tgtEl>
                                          <p:spTgt spid="14"/>
                                        </p:tgtEl>
                                        <p:attrNameLst>
                                          <p:attrName>ppt_w</p:attrName>
                                        </p:attrNameLst>
                                      </p:cBhvr>
                                      <p:tavLst>
                                        <p:tav tm="0" fmla="#ppt_w*sin(2.5*pi*$)">
                                          <p:val>
                                            <p:fltVal val="0"/>
                                          </p:val>
                                        </p:tav>
                                        <p:tav tm="100000">
                                          <p:val>
                                            <p:fltVal val="1"/>
                                          </p:val>
                                        </p:tav>
                                      </p:tavLst>
                                    </p:anim>
                                    <p:anim calcmode="lin" valueType="num">
                                      <p:cBhvr>
                                        <p:cTn id="51" dur="3000" fill="hold"/>
                                        <p:tgtEl>
                                          <p:spTgt spid="14"/>
                                        </p:tgtEl>
                                        <p:attrNameLst>
                                          <p:attrName>ppt_h</p:attrName>
                                        </p:attrNameLst>
                                      </p:cBhvr>
                                      <p:tavLst>
                                        <p:tav tm="0">
                                          <p:val>
                                            <p:strVal val="#ppt_h"/>
                                          </p:val>
                                        </p:tav>
                                        <p:tav tm="100000">
                                          <p:val>
                                            <p:strVal val="#ppt_h"/>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fmla="#ppt_w*sin(2.5*pi*$)">
                                          <p:val>
                                            <p:fltVal val="0"/>
                                          </p:val>
                                        </p:tav>
                                        <p:tav tm="100000">
                                          <p:val>
                                            <p:fltVal val="1"/>
                                          </p:val>
                                        </p:tav>
                                      </p:tavLst>
                                    </p:anim>
                                    <p:anim calcmode="lin" valueType="num">
                                      <p:cBhvr>
                                        <p:cTn id="59" dur="3000" fill="hold"/>
                                        <p:tgtEl>
                                          <p:spTgt spid="12"/>
                                        </p:tgtEl>
                                        <p:attrNameLst>
                                          <p:attrName>ppt_h</p:attrName>
                                        </p:attrNameLst>
                                      </p:cBhvr>
                                      <p:tavLst>
                                        <p:tav tm="0">
                                          <p:val>
                                            <p:strVal val="#ppt_h"/>
                                          </p:val>
                                        </p:tav>
                                        <p:tav tm="100000">
                                          <p:val>
                                            <p:strVal val="#ppt_h"/>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3000" fill="hold"/>
                                        <p:tgtEl>
                                          <p:spTgt spid="15"/>
                                        </p:tgtEl>
                                        <p:attrNameLst>
                                          <p:attrName>ppt_w</p:attrName>
                                        </p:attrNameLst>
                                      </p:cBhvr>
                                      <p:tavLst>
                                        <p:tav tm="0" fmla="#ppt_w*sin(2.5*pi*$)">
                                          <p:val>
                                            <p:fltVal val="0"/>
                                          </p:val>
                                        </p:tav>
                                        <p:tav tm="100000">
                                          <p:val>
                                            <p:fltVal val="1"/>
                                          </p:val>
                                        </p:tav>
                                      </p:tavLst>
                                    </p:anim>
                                    <p:anim calcmode="lin" valueType="num">
                                      <p:cBhvr>
                                        <p:cTn id="67" dur="3000" fill="hold"/>
                                        <p:tgtEl>
                                          <p:spTgt spid="15"/>
                                        </p:tgtEl>
                                        <p:attrNameLst>
                                          <p:attrName>ppt_h</p:attrName>
                                        </p:attrNameLst>
                                      </p:cBhvr>
                                      <p:tavLst>
                                        <p:tav tm="0">
                                          <p:val>
                                            <p:strVal val="#ppt_h"/>
                                          </p:val>
                                        </p:tav>
                                        <p:tav tm="100000">
                                          <p:val>
                                            <p:strVal val="#ppt_h"/>
                                          </p:val>
                                        </p:tav>
                                      </p:tavLst>
                                    </p:anim>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10"/>
                                        </p:tgtEl>
                                        <p:attrNameLst>
                                          <p:attrName>ppt_h</p:attrName>
                                        </p:attrNameLst>
                                      </p:cBhvr>
                                      <p:tavLst>
                                        <p:tav tm="0">
                                          <p:val>
                                            <p:strVal val="ppt_h"/>
                                          </p:val>
                                        </p:tav>
                                        <p:tav tm="100000">
                                          <p:val>
                                            <p:strVal val="ppt_h"/>
                                          </p:val>
                                        </p:tav>
                                      </p:tavLst>
                                    </p:anim>
                                    <p:anim calcmode="lin" valueType="num">
                                      <p:cBhvr>
                                        <p:cTn id="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10"/>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11"/>
                                        </p:tgtEl>
                                        <p:attrNameLst>
                                          <p:attrName>ppt_h</p:attrName>
                                        </p:attrNameLst>
                                      </p:cBhvr>
                                      <p:tavLst>
                                        <p:tav tm="0">
                                          <p:val>
                                            <p:strVal val="ppt_h"/>
                                          </p:val>
                                        </p:tav>
                                        <p:tav tm="100000">
                                          <p:val>
                                            <p:strVal val="ppt_h"/>
                                          </p:val>
                                        </p:tav>
                                      </p:tavLst>
                                    </p:anim>
                                    <p:anim calcmode="lin" valueType="num">
                                      <p:cBhvr>
                                        <p:cTn id="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1"/>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12"/>
                                        </p:tgtEl>
                                        <p:attrNameLst>
                                          <p:attrName>ppt_h</p:attrName>
                                        </p:attrNameLst>
                                      </p:cBhvr>
                                      <p:tavLst>
                                        <p:tav tm="0">
                                          <p:val>
                                            <p:strVal val="ppt_h"/>
                                          </p:val>
                                        </p:tav>
                                        <p:tav tm="100000">
                                          <p:val>
                                            <p:strVal val="ppt_h"/>
                                          </p:val>
                                        </p:tav>
                                      </p:tavLst>
                                    </p:anim>
                                    <p:anim calcmode="lin" valueType="num">
                                      <p:cBhvr>
                                        <p:cTn id="9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ppt_x"/>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13"/>
                                        </p:tgtEl>
                                        <p:attrNameLst>
                                          <p:attrName>ppt_h</p:attrName>
                                        </p:attrNameLst>
                                      </p:cBhvr>
                                      <p:tavLst>
                                        <p:tav tm="0">
                                          <p:val>
                                            <p:strVal val="ppt_h"/>
                                          </p:val>
                                        </p:tav>
                                        <p:tav tm="100000">
                                          <p:val>
                                            <p:strVal val="ppt_h"/>
                                          </p:val>
                                        </p:tav>
                                      </p:tavLst>
                                    </p:anim>
                                    <p:anim calcmode="lin" valueType="num">
                                      <p:cBhvr>
                                        <p:cTn id="10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13"/>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14"/>
                                        </p:tgtEl>
                                        <p:attrNameLst>
                                          <p:attrName>ppt_h</p:attrName>
                                        </p:attrNameLst>
                                      </p:cBhvr>
                                      <p:tavLst>
                                        <p:tav tm="0">
                                          <p:val>
                                            <p:strVal val="ppt_h"/>
                                          </p:val>
                                        </p:tav>
                                        <p:tav tm="100000">
                                          <p:val>
                                            <p:strVal val="ppt_h"/>
                                          </p:val>
                                        </p:tav>
                                      </p:tavLst>
                                    </p:anim>
                                    <p:anim calcmode="lin" valueType="num">
                                      <p:cBhvr>
                                        <p:cTn id="11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4"/>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15"/>
                                        </p:tgtEl>
                                        <p:attrNameLst>
                                          <p:attrName>ppt_h</p:attrName>
                                        </p:attrNameLst>
                                      </p:cBhvr>
                                      <p:tavLst>
                                        <p:tav tm="0">
                                          <p:val>
                                            <p:strVal val="ppt_h"/>
                                          </p:val>
                                        </p:tav>
                                        <p:tav tm="100000">
                                          <p:val>
                                            <p:strVal val="ppt_h"/>
                                          </p:val>
                                        </p:tav>
                                      </p:tavLst>
                                    </p:anim>
                                    <p:anim calcmode="lin" valueType="num">
                                      <p:cBhvr>
                                        <p:cTn id="11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5"/>
                                        </p:tgtEl>
                                        <p:attrNameLst>
                                          <p:attrName>style.visibility</p:attrName>
                                        </p:attrNameLst>
                                      </p:cBhvr>
                                      <p:to>
                                        <p:strVal val="hidden"/>
                                      </p:to>
                                    </p:set>
                                  </p:childTnLst>
                                </p:cTn>
                              </p:par>
                              <p:par>
                                <p:cTn id="117" presetID="19" presetClass="exit" presetSubtype="10" fill="hold" grpId="1" nodeType="withEffect">
                                  <p:stCondLst>
                                    <p:cond delay="0"/>
                                  </p:stCondLst>
                                  <p:childTnLst>
                                    <p:anim calcmode="lin" valueType="num">
                                      <p:cBhvr>
                                        <p:cTn id="118" dur="3000"/>
                                        <p:tgtEl>
                                          <p:spTgt spid="6"/>
                                        </p:tgtEl>
                                        <p:attrNameLst>
                                          <p:attrName>ppt_h</p:attrName>
                                        </p:attrNameLst>
                                      </p:cBhvr>
                                      <p:tavLst>
                                        <p:tav tm="0">
                                          <p:val>
                                            <p:strVal val="ppt_h"/>
                                          </p:val>
                                        </p:tav>
                                        <p:tav tm="100000">
                                          <p:val>
                                            <p:strVal val="ppt_h"/>
                                          </p:val>
                                        </p:tav>
                                      </p:tavLst>
                                    </p:anim>
                                    <p:anim calcmode="lin" valueType="num">
                                      <p:cBhvr>
                                        <p:cTn id="11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6"/>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7"/>
                                        </p:tgtEl>
                                        <p:attrNameLst>
                                          <p:attrName>ppt_h</p:attrName>
                                        </p:attrNameLst>
                                      </p:cBhvr>
                                      <p:tavLst>
                                        <p:tav tm="0">
                                          <p:val>
                                            <p:strVal val="ppt_h"/>
                                          </p:val>
                                        </p:tav>
                                        <p:tav tm="100000">
                                          <p:val>
                                            <p:strVal val="ppt_h"/>
                                          </p:val>
                                        </p:tav>
                                      </p:tavLst>
                                    </p:anim>
                                    <p:anim calcmode="lin" valueType="num">
                                      <p:cBhvr>
                                        <p:cTn id="12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7"/>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8"/>
                                        </p:tgtEl>
                                        <p:attrNameLst>
                                          <p:attrName>ppt_h</p:attrName>
                                        </p:attrNameLst>
                                      </p:cBhvr>
                                      <p:tavLst>
                                        <p:tav tm="0">
                                          <p:val>
                                            <p:strVal val="ppt_h"/>
                                          </p:val>
                                        </p:tav>
                                        <p:tav tm="100000">
                                          <p:val>
                                            <p:strVal val="ppt_h"/>
                                          </p:val>
                                        </p:tav>
                                      </p:tavLst>
                                    </p:anim>
                                    <p:anim calcmode="lin" valueType="num">
                                      <p:cBhvr>
                                        <p:cTn id="12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8"/>
                                        </p:tgtEl>
                                        <p:attrNameLst>
                                          <p:attrName>style.visibility</p:attrName>
                                        </p:attrNameLst>
                                      </p:cBhvr>
                                      <p:to>
                                        <p:strVal val="hidden"/>
                                      </p:to>
                                    </p:set>
                                  </p:childTnLst>
                                </p:cTn>
                              </p:par>
                              <p:par>
                                <p:cTn id="129" presetID="8" presetClass="exit" presetSubtype="16" fill="hold" grpId="2" nodeType="withEffect">
                                  <p:stCondLst>
                                    <p:cond delay="0"/>
                                  </p:stCondLst>
                                  <p:childTnLst>
                                    <p:animEffect transition="out" filter="diamond(in)">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8" presetClass="exit" presetSubtype="16" fill="hold" grpId="2" nodeType="withEffect">
                                  <p:stCondLst>
                                    <p:cond delay="0"/>
                                  </p:stCondLst>
                                  <p:childTnLst>
                                    <p:animEffect transition="out" filter="diamond(in)">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8" presetClass="exit" presetSubtype="16" fill="hold" grpId="2" nodeType="withEffect">
                                  <p:stCondLst>
                                    <p:cond delay="0"/>
                                  </p:stCondLst>
                                  <p:childTnLst>
                                    <p:animEffect transition="out" filter="diamond(in)">
                                      <p:cBhvr>
                                        <p:cTn id="136" dur="3000"/>
                                        <p:tgtEl>
                                          <p:spTgt spid="8"/>
                                        </p:tgtEl>
                                      </p:cBhvr>
                                    </p:animEffect>
                                    <p:set>
                                      <p:cBhvr>
                                        <p:cTn id="137" dur="1" fill="hold">
                                          <p:stCondLst>
                                            <p:cond delay="2999"/>
                                          </p:stCondLst>
                                        </p:cTn>
                                        <p:tgtEl>
                                          <p:spTgt spid="8"/>
                                        </p:tgtEl>
                                        <p:attrNameLst>
                                          <p:attrName>style.visibility</p:attrName>
                                        </p:attrNameLst>
                                      </p:cBhvr>
                                      <p:to>
                                        <p:strVal val="hidden"/>
                                      </p:to>
                                    </p:set>
                                  </p:childTnLst>
                                </p:cTn>
                              </p:par>
                              <p:par>
                                <p:cTn id="138" presetID="8" presetClass="exit" presetSubtype="16" fill="hold" grpId="1" nodeType="withEffect">
                                  <p:stCondLst>
                                    <p:cond delay="0"/>
                                  </p:stCondLst>
                                  <p:childTnLst>
                                    <p:animEffect transition="out" filter="diamond(in)">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16" presetClass="entr" presetSubtype="4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arn(outHorizontal)">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5.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randombar(horizontal)">
                                      <p:cBhvr>
                                        <p:cTn id="24" dur="3000"/>
                                        <p:tgtEl>
                                          <p:spTgt spid="3">
                                            <p:bg/>
                                          </p:spTgt>
                                        </p:tgtEl>
                                      </p:cBhvr>
                                    </p:animEffect>
                                  </p:childTnLst>
                                </p:cTn>
                              </p:par>
                              <p:par>
                                <p:cTn id="25" presetID="14" presetClass="entr" presetSubtype="10" fill="hold" grpId="0" nodeType="withEffect" nodePh="1">
                                  <p:stCondLst>
                                    <p:cond delay="0"/>
                                  </p:stCondLst>
                                  <p:endCondLst>
                                    <p:cond evt="begin" delay="0">
                                      <p:tn val="25"/>
                                    </p:cond>
                                  </p:end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5 (3)y.jpg"/>
          <p:cNvPicPr>
            <a:picLocks noChangeAspect="1"/>
          </p:cNvPicPr>
          <p:nvPr/>
        </p:nvPicPr>
        <p:blipFill>
          <a:blip r:embed="rId2"/>
          <a:stretch>
            <a:fillRect/>
          </a:stretch>
        </p:blipFill>
        <p:spPr>
          <a:xfrm>
            <a:off x="-35719" y="0"/>
            <a:ext cx="9179719" cy="6858000"/>
          </a:xfrm>
          <a:prstGeom prst="rect">
            <a:avLst/>
          </a:prstGeom>
        </p:spPr>
      </p:pic>
      <p:sp>
        <p:nvSpPr>
          <p:cNvPr id="5" name="4 Rectángulo"/>
          <p:cNvSpPr/>
          <p:nvPr/>
        </p:nvSpPr>
        <p:spPr>
          <a:xfrm>
            <a:off x="0" y="0"/>
            <a:ext cx="4572000" cy="3500438"/>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2000" y="0"/>
            <a:ext cx="4572000" cy="3500438"/>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00438"/>
            <a:ext cx="4572000" cy="3357562"/>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72000" y="3500438"/>
            <a:ext cx="4572000" cy="3357562"/>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3">
                                            <p:bg/>
                                          </p:spTgt>
                                        </p:tgtEl>
                                        <p:attrNameLst>
                                          <p:attrName>style.visibility</p:attrName>
                                        </p:attrNameLst>
                                      </p:cBhvr>
                                      <p:to>
                                        <p:strVal val="visible"/>
                                      </p:to>
                                    </p:set>
                                    <p:animEffect transition="in" filter="randombar(horizontal)">
                                      <p:cBhvr>
                                        <p:cTn id="29" dur="3000"/>
                                        <p:tgtEl>
                                          <p:spTgt spid="3">
                                            <p:bg/>
                                          </p:spTgt>
                                        </p:tgtEl>
                                      </p:cBhvr>
                                    </p:animEffect>
                                  </p:childTnLst>
                                </p:cTn>
                              </p:par>
                              <p:par>
                                <p:cTn id="30" presetID="14" presetClass="entr" presetSubtype="10" fill="hold" grpId="0" nodeType="withEffect" nodePh="1">
                                  <p:stCondLst>
                                    <p:cond delay="0"/>
                                  </p:stCondLst>
                                  <p:endCondLst>
                                    <p:cond evt="begin" delay="0">
                                      <p:tn val="30"/>
                                    </p:cond>
                                  </p:end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32"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tx1"/>
          </a:solidFill>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Rectángulo"/>
          <p:cNvSpPr/>
          <p:nvPr/>
        </p:nvSpPr>
        <p:spPr>
          <a:xfrm>
            <a:off x="0" y="0"/>
            <a:ext cx="9144000" cy="6858000"/>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72" fill="hold" grpId="0"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4/3*ppt_w"/>
                                          </p:val>
                                        </p:tav>
                                      </p:tavLst>
                                    </p:anim>
                                    <p:anim calcmode="lin" valueType="num">
                                      <p:cBhvr>
                                        <p:cTn id="10" dur="3000"/>
                                        <p:tgtEl>
                                          <p:spTgt spid="4"/>
                                        </p:tgtEl>
                                        <p:attrNameLst>
                                          <p:attrName>ppt_h</p:attrName>
                                        </p:attrNameLst>
                                      </p:cBhvr>
                                      <p:tavLst>
                                        <p:tav tm="0">
                                          <p:val>
                                            <p:strVal val="ppt_h"/>
                                          </p:val>
                                        </p:tav>
                                        <p:tav tm="100000">
                                          <p:val>
                                            <p:strVal val="4/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3000" fill="hold"/>
                                        <p:tgtEl>
                                          <p:spTgt spid="2050"/>
                                        </p:tgtEl>
                                        <p:attrNameLst>
                                          <p:attrName>ppt_w</p:attrName>
                                        </p:attrNameLst>
                                      </p:cBhvr>
                                      <p:tavLst>
                                        <p:tav tm="0">
                                          <p:val>
                                            <p:strVal val="2/3*#ppt_w"/>
                                          </p:val>
                                        </p:tav>
                                        <p:tav tm="100000">
                                          <p:val>
                                            <p:strVal val="#ppt_w"/>
                                          </p:val>
                                        </p:tav>
                                      </p:tavLst>
                                    </p:anim>
                                    <p:anim calcmode="lin" valueType="num">
                                      <p:cBhvr>
                                        <p:cTn id="18" dur="3000" fill="hold"/>
                                        <p:tgtEl>
                                          <p:spTgt spid="2050"/>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box(out)">
                                      <p:cBhvr>
                                        <p:cTn id="21" dur="3000"/>
                                        <p:tgtEl>
                                          <p:spTgt spid="2050"/>
                                        </p:tgtEl>
                                      </p:cBhvr>
                                    </p:animEffect>
                                  </p:childTnLst>
                                </p:cTn>
                              </p:par>
                              <p:par>
                                <p:cTn id="22" presetID="14" presetClass="entr" presetSubtype="5"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randombar(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15" name="14 Imagen" descr="225d97b265075702343c2fc969e9f35e.jpg"/>
          <p:cNvPicPr>
            <a:picLocks noChangeAspect="1"/>
          </p:cNvPicPr>
          <p:nvPr/>
        </p:nvPicPr>
        <p:blipFill>
          <a:blip r:embed="rId2"/>
          <a:stretch>
            <a:fillRect/>
          </a:stretch>
        </p:blipFill>
        <p:spPr>
          <a:xfrm>
            <a:off x="5945" y="0"/>
            <a:ext cx="9132109" cy="6858000"/>
          </a:xfrm>
          <a:prstGeom prst="rect">
            <a:avLst/>
          </a:prstGeom>
        </p:spPr>
      </p:pic>
      <p:sp>
        <p:nvSpPr>
          <p:cNvPr id="16" name="15 Onda"/>
          <p:cNvSpPr/>
          <p:nvPr/>
        </p:nvSpPr>
        <p:spPr>
          <a:xfrm rot="5400000">
            <a:off x="-2178851"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286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3569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flipV="1">
            <a:off x="228599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2393149"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flipV="1">
            <a:off x="4572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67916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V="1">
            <a:off x="14285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diseno-de-fondos-blanco-1851.jpg"/>
          <p:cNvPicPr>
            <a:picLocks noChangeAspect="1"/>
          </p:cNvPicPr>
          <p:nvPr/>
        </p:nvPicPr>
        <p:blipFill>
          <a:blip r:embed="rId3"/>
          <a:stretch>
            <a:fillRect/>
          </a:stretch>
        </p:blipFill>
        <p:spPr>
          <a:xfrm>
            <a:off x="-500098" y="0"/>
            <a:ext cx="10144196"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Left)">
                                      <p:cBhvr>
                                        <p:cTn id="10" dur="2000"/>
                                        <p:tgtEl>
                                          <p:spTgt spid="16"/>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slide(fromRight)">
                                      <p:cBhvr>
                                        <p:cTn id="13" dur="2000"/>
                                        <p:tgtEl>
                                          <p:spTgt spid="17"/>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slide(fromLeft)">
                                      <p:cBhvr>
                                        <p:cTn id="16" dur="2000"/>
                                        <p:tgtEl>
                                          <p:spTgt spid="1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slide(fromRight)">
                                      <p:cBhvr>
                                        <p:cTn id="19" dur="2000"/>
                                        <p:tgtEl>
                                          <p:spTgt spid="19"/>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slide(fromLeft)">
                                      <p:cBhvr>
                                        <p:cTn id="22" dur="2000"/>
                                        <p:tgtEl>
                                          <p:spTgt spid="20"/>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slide(fromRight)">
                                      <p:cBhvr>
                                        <p:cTn id="25" dur="2000"/>
                                        <p:tgtEl>
                                          <p:spTgt spid="21"/>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slide(fromLeft)">
                                      <p:cBhvr>
                                        <p:cTn id="28" dur="2000"/>
                                        <p:tgtEl>
                                          <p:spTgt spid="22"/>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slide(fromRight)">
                                      <p:cBhvr>
                                        <p:cTn id="31" dur="2000"/>
                                        <p:tgtEl>
                                          <p:spTgt spid="23"/>
                                        </p:tgtEl>
                                      </p:cBhvr>
                                    </p:animEffect>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16"/>
                                        </p:tgtEl>
                                        <p:attrNameLst>
                                          <p:attrName>ppt_x</p:attrName>
                                        </p:attrNameLst>
                                      </p:cBhvr>
                                      <p:tavLst>
                                        <p:tav tm="0">
                                          <p:val>
                                            <p:strVal val="ppt_x"/>
                                          </p:val>
                                        </p:tav>
                                        <p:tav tm="100000">
                                          <p:val>
                                            <p:strVal val="1+ppt_w/2"/>
                                          </p:val>
                                        </p:tav>
                                      </p:tavLst>
                                    </p:anim>
                                    <p:anim calcmode="lin" valueType="num">
                                      <p:cBhvr additive="base">
                                        <p:cTn id="35" dur="2000"/>
                                        <p:tgtEl>
                                          <p:spTgt spid="16"/>
                                        </p:tgtEl>
                                        <p:attrNameLst>
                                          <p:attrName>ppt_y</p:attrName>
                                        </p:attrNameLst>
                                      </p:cBhvr>
                                      <p:tavLst>
                                        <p:tav tm="0">
                                          <p:val>
                                            <p:strVal val="ppt_y"/>
                                          </p:val>
                                        </p:tav>
                                        <p:tav tm="100000">
                                          <p:val>
                                            <p:strVal val="ppt_y"/>
                                          </p:val>
                                        </p:tav>
                                      </p:tavLst>
                                    </p:anim>
                                    <p:set>
                                      <p:cBhvr>
                                        <p:cTn id="36" dur="1" fill="hold">
                                          <p:stCondLst>
                                            <p:cond delay="1999"/>
                                          </p:stCondLst>
                                        </p:cTn>
                                        <p:tgtEl>
                                          <p:spTgt spid="16"/>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18"/>
                                        </p:tgtEl>
                                        <p:attrNameLst>
                                          <p:attrName>ppt_x</p:attrName>
                                        </p:attrNameLst>
                                      </p:cBhvr>
                                      <p:tavLst>
                                        <p:tav tm="0">
                                          <p:val>
                                            <p:strVal val="ppt_x"/>
                                          </p:val>
                                        </p:tav>
                                        <p:tav tm="100000">
                                          <p:val>
                                            <p:strVal val="1+ppt_w/2"/>
                                          </p:val>
                                        </p:tav>
                                      </p:tavLst>
                                    </p:anim>
                                    <p:anim calcmode="lin" valueType="num">
                                      <p:cBhvr additive="base">
                                        <p:cTn id="39" dur="2000"/>
                                        <p:tgtEl>
                                          <p:spTgt spid="18"/>
                                        </p:tgtEl>
                                        <p:attrNameLst>
                                          <p:attrName>ppt_y</p:attrName>
                                        </p:attrNameLst>
                                      </p:cBhvr>
                                      <p:tavLst>
                                        <p:tav tm="0">
                                          <p:val>
                                            <p:strVal val="ppt_y"/>
                                          </p:val>
                                        </p:tav>
                                        <p:tav tm="100000">
                                          <p:val>
                                            <p:strVal val="ppt_y"/>
                                          </p:val>
                                        </p:tav>
                                      </p:tavLst>
                                    </p:anim>
                                    <p:set>
                                      <p:cBhvr>
                                        <p:cTn id="40" dur="1" fill="hold">
                                          <p:stCondLst>
                                            <p:cond delay="1999"/>
                                          </p:stCondLst>
                                        </p:cTn>
                                        <p:tgtEl>
                                          <p:spTgt spid="18"/>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20"/>
                                        </p:tgtEl>
                                        <p:attrNameLst>
                                          <p:attrName>ppt_x</p:attrName>
                                        </p:attrNameLst>
                                      </p:cBhvr>
                                      <p:tavLst>
                                        <p:tav tm="0">
                                          <p:val>
                                            <p:strVal val="ppt_x"/>
                                          </p:val>
                                        </p:tav>
                                        <p:tav tm="100000">
                                          <p:val>
                                            <p:strVal val="1+ppt_w/2"/>
                                          </p:val>
                                        </p:tav>
                                      </p:tavLst>
                                    </p:anim>
                                    <p:anim calcmode="lin" valueType="num">
                                      <p:cBhvr additive="base">
                                        <p:cTn id="43" dur="2000"/>
                                        <p:tgtEl>
                                          <p:spTgt spid="20"/>
                                        </p:tgtEl>
                                        <p:attrNameLst>
                                          <p:attrName>ppt_y</p:attrName>
                                        </p:attrNameLst>
                                      </p:cBhvr>
                                      <p:tavLst>
                                        <p:tav tm="0">
                                          <p:val>
                                            <p:strVal val="ppt_y"/>
                                          </p:val>
                                        </p:tav>
                                        <p:tav tm="100000">
                                          <p:val>
                                            <p:strVal val="ppt_y"/>
                                          </p:val>
                                        </p:tav>
                                      </p:tavLst>
                                    </p:anim>
                                    <p:set>
                                      <p:cBhvr>
                                        <p:cTn id="44" dur="1" fill="hold">
                                          <p:stCondLst>
                                            <p:cond delay="1999"/>
                                          </p:stCondLst>
                                        </p:cTn>
                                        <p:tgtEl>
                                          <p:spTgt spid="20"/>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22"/>
                                        </p:tgtEl>
                                        <p:attrNameLst>
                                          <p:attrName>ppt_x</p:attrName>
                                        </p:attrNameLst>
                                      </p:cBhvr>
                                      <p:tavLst>
                                        <p:tav tm="0">
                                          <p:val>
                                            <p:strVal val="ppt_x"/>
                                          </p:val>
                                        </p:tav>
                                        <p:tav tm="100000">
                                          <p:val>
                                            <p:strVal val="1+ppt_w/2"/>
                                          </p:val>
                                        </p:tav>
                                      </p:tavLst>
                                    </p:anim>
                                    <p:anim calcmode="lin" valueType="num">
                                      <p:cBhvr additive="base">
                                        <p:cTn id="47" dur="2000"/>
                                        <p:tgtEl>
                                          <p:spTgt spid="22"/>
                                        </p:tgtEl>
                                        <p:attrNameLst>
                                          <p:attrName>ppt_y</p:attrName>
                                        </p:attrNameLst>
                                      </p:cBhvr>
                                      <p:tavLst>
                                        <p:tav tm="0">
                                          <p:val>
                                            <p:strVal val="ppt_y"/>
                                          </p:val>
                                        </p:tav>
                                        <p:tav tm="100000">
                                          <p:val>
                                            <p:strVal val="ppt_y"/>
                                          </p:val>
                                        </p:tav>
                                      </p:tavLst>
                                    </p:anim>
                                    <p:set>
                                      <p:cBhvr>
                                        <p:cTn id="48" dur="1" fill="hold">
                                          <p:stCondLst>
                                            <p:cond delay="1999"/>
                                          </p:stCondLst>
                                        </p:cTn>
                                        <p:tgtEl>
                                          <p:spTgt spid="22"/>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17"/>
                                        </p:tgtEl>
                                        <p:attrNameLst>
                                          <p:attrName>ppt_x</p:attrName>
                                        </p:attrNameLst>
                                      </p:cBhvr>
                                      <p:tavLst>
                                        <p:tav tm="0">
                                          <p:val>
                                            <p:strVal val="ppt_x"/>
                                          </p:val>
                                        </p:tav>
                                        <p:tav tm="100000">
                                          <p:val>
                                            <p:strVal val="0-ppt_w/2"/>
                                          </p:val>
                                        </p:tav>
                                      </p:tavLst>
                                    </p:anim>
                                    <p:anim calcmode="lin" valueType="num">
                                      <p:cBhvr additive="base">
                                        <p:cTn id="51" dur="2000"/>
                                        <p:tgtEl>
                                          <p:spTgt spid="17"/>
                                        </p:tgtEl>
                                        <p:attrNameLst>
                                          <p:attrName>ppt_y</p:attrName>
                                        </p:attrNameLst>
                                      </p:cBhvr>
                                      <p:tavLst>
                                        <p:tav tm="0">
                                          <p:val>
                                            <p:strVal val="ppt_y"/>
                                          </p:val>
                                        </p:tav>
                                        <p:tav tm="100000">
                                          <p:val>
                                            <p:strVal val="ppt_y"/>
                                          </p:val>
                                        </p:tav>
                                      </p:tavLst>
                                    </p:anim>
                                    <p:set>
                                      <p:cBhvr>
                                        <p:cTn id="52" dur="1" fill="hold">
                                          <p:stCondLst>
                                            <p:cond delay="1999"/>
                                          </p:stCondLst>
                                        </p:cTn>
                                        <p:tgtEl>
                                          <p:spTgt spid="1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19"/>
                                        </p:tgtEl>
                                        <p:attrNameLst>
                                          <p:attrName>ppt_x</p:attrName>
                                        </p:attrNameLst>
                                      </p:cBhvr>
                                      <p:tavLst>
                                        <p:tav tm="0">
                                          <p:val>
                                            <p:strVal val="ppt_x"/>
                                          </p:val>
                                        </p:tav>
                                        <p:tav tm="100000">
                                          <p:val>
                                            <p:strVal val="0-ppt_w/2"/>
                                          </p:val>
                                        </p:tav>
                                      </p:tavLst>
                                    </p:anim>
                                    <p:anim calcmode="lin" valueType="num">
                                      <p:cBhvr additive="base">
                                        <p:cTn id="55" dur="2000"/>
                                        <p:tgtEl>
                                          <p:spTgt spid="19"/>
                                        </p:tgtEl>
                                        <p:attrNameLst>
                                          <p:attrName>ppt_y</p:attrName>
                                        </p:attrNameLst>
                                      </p:cBhvr>
                                      <p:tavLst>
                                        <p:tav tm="0">
                                          <p:val>
                                            <p:strVal val="ppt_y"/>
                                          </p:val>
                                        </p:tav>
                                        <p:tav tm="100000">
                                          <p:val>
                                            <p:strVal val="ppt_y"/>
                                          </p:val>
                                        </p:tav>
                                      </p:tavLst>
                                    </p:anim>
                                    <p:set>
                                      <p:cBhvr>
                                        <p:cTn id="56" dur="1" fill="hold">
                                          <p:stCondLst>
                                            <p:cond delay="1999"/>
                                          </p:stCondLst>
                                        </p:cTn>
                                        <p:tgtEl>
                                          <p:spTgt spid="19"/>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21"/>
                                        </p:tgtEl>
                                        <p:attrNameLst>
                                          <p:attrName>ppt_x</p:attrName>
                                        </p:attrNameLst>
                                      </p:cBhvr>
                                      <p:tavLst>
                                        <p:tav tm="0">
                                          <p:val>
                                            <p:strVal val="ppt_x"/>
                                          </p:val>
                                        </p:tav>
                                        <p:tav tm="100000">
                                          <p:val>
                                            <p:strVal val="0-ppt_w/2"/>
                                          </p:val>
                                        </p:tav>
                                      </p:tavLst>
                                    </p:anim>
                                    <p:anim calcmode="lin" valueType="num">
                                      <p:cBhvr additive="base">
                                        <p:cTn id="59" dur="2000"/>
                                        <p:tgtEl>
                                          <p:spTgt spid="21"/>
                                        </p:tgtEl>
                                        <p:attrNameLst>
                                          <p:attrName>ppt_y</p:attrName>
                                        </p:attrNameLst>
                                      </p:cBhvr>
                                      <p:tavLst>
                                        <p:tav tm="0">
                                          <p:val>
                                            <p:strVal val="ppt_y"/>
                                          </p:val>
                                        </p:tav>
                                        <p:tav tm="100000">
                                          <p:val>
                                            <p:strVal val="ppt_y"/>
                                          </p:val>
                                        </p:tav>
                                      </p:tavLst>
                                    </p:anim>
                                    <p:set>
                                      <p:cBhvr>
                                        <p:cTn id="60" dur="1" fill="hold">
                                          <p:stCondLst>
                                            <p:cond delay="1999"/>
                                          </p:stCondLst>
                                        </p:cTn>
                                        <p:tgtEl>
                                          <p:spTgt spid="21"/>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23"/>
                                        </p:tgtEl>
                                        <p:attrNameLst>
                                          <p:attrName>ppt_x</p:attrName>
                                        </p:attrNameLst>
                                      </p:cBhvr>
                                      <p:tavLst>
                                        <p:tav tm="0">
                                          <p:val>
                                            <p:strVal val="ppt_x"/>
                                          </p:val>
                                        </p:tav>
                                        <p:tav tm="100000">
                                          <p:val>
                                            <p:strVal val="0-ppt_w/2"/>
                                          </p:val>
                                        </p:tav>
                                      </p:tavLst>
                                    </p:anim>
                                    <p:anim calcmode="lin" valueType="num">
                                      <p:cBhvr additive="base">
                                        <p:cTn id="63" dur="2000"/>
                                        <p:tgtEl>
                                          <p:spTgt spid="23"/>
                                        </p:tgtEl>
                                        <p:attrNameLst>
                                          <p:attrName>ppt_y</p:attrName>
                                        </p:attrNameLst>
                                      </p:cBhvr>
                                      <p:tavLst>
                                        <p:tav tm="0">
                                          <p:val>
                                            <p:strVal val="ppt_y"/>
                                          </p:val>
                                        </p:tav>
                                        <p:tav tm="100000">
                                          <p:val>
                                            <p:strVal val="ppt_y"/>
                                          </p:val>
                                        </p:tav>
                                      </p:tavLst>
                                    </p:anim>
                                    <p:set>
                                      <p:cBhvr>
                                        <p:cTn id="64" dur="1" fill="hold">
                                          <p:stCondLst>
                                            <p:cond delay="1999"/>
                                          </p:stCondLst>
                                        </p:cTn>
                                        <p:tgtEl>
                                          <p:spTgt spid="23"/>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2000" fill="hold"/>
                                        <p:tgtEl>
                                          <p:spTgt spid="15"/>
                                        </p:tgtEl>
                                        <p:attrNameLst>
                                          <p:attrName>ppt_w</p:attrName>
                                        </p:attrNameLst>
                                      </p:cBhvr>
                                      <p:tavLst>
                                        <p:tav tm="0">
                                          <p:val>
                                            <p:strVal val="4/3*#ppt_w"/>
                                          </p:val>
                                        </p:tav>
                                        <p:tav tm="100000">
                                          <p:val>
                                            <p:strVal val="#ppt_w"/>
                                          </p:val>
                                        </p:tav>
                                      </p:tavLst>
                                    </p:anim>
                                    <p:anim calcmode="lin" valueType="num">
                                      <p:cBhvr>
                                        <p:cTn id="68" dur="2000" fill="hold"/>
                                        <p:tgtEl>
                                          <p:spTgt spid="15"/>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outVertical)">
                                      <p:cBhvr>
                                        <p:cTn id="71"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5 (17).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0"/>
            <a:ext cx="4429124" cy="6858000"/>
          </a:xfrm>
          <a:prstGeom prst="chevron">
            <a:avLst>
              <a:gd name="adj" fmla="val 94732"/>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 name="19 Imagen" descr="diseno-de-fondos-blanco-1851.jpg"/>
          <p:cNvPicPr>
            <a:picLocks noChangeAspect="1"/>
          </p:cNvPicPr>
          <p:nvPr/>
        </p:nvPicPr>
        <p:blipFill>
          <a:blip r:embed="rId3"/>
          <a:stretch>
            <a:fillRect/>
          </a:stretch>
        </p:blipFill>
        <p:spPr>
          <a:xfrm>
            <a:off x="0" y="-714404"/>
            <a:ext cx="9144000" cy="12215874"/>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9"/>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ppt_y"/>
                                          </p:val>
                                        </p:tav>
                                      </p:tavLst>
                                    </p:anim>
                                    <p:set>
                                      <p:cBhvr>
                                        <p:cTn id="148" dur="1" fill="hold">
                                          <p:stCondLst>
                                            <p:cond delay="2999"/>
                                          </p:stCondLst>
                                        </p:cTn>
                                        <p:tgtEl>
                                          <p:spTgt spid="19"/>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13" name="12 Imagen" descr="7866e3502d604e1992494fd8f5ac0763.jpg"/>
          <p:cNvPicPr>
            <a:picLocks noChangeAspect="1"/>
          </p:cNvPicPr>
          <p:nvPr/>
        </p:nvPicPr>
        <p:blipFill>
          <a:blip r:embed="rId2"/>
          <a:stretch>
            <a:fillRect/>
          </a:stretch>
        </p:blipFill>
        <p:spPr>
          <a:xfrm>
            <a:off x="-1" y="0"/>
            <a:ext cx="9158863" cy="6858000"/>
          </a:xfrm>
          <a:prstGeom prst="rect">
            <a:avLst/>
          </a:prstGeom>
        </p:spPr>
      </p:pic>
      <p:sp>
        <p:nvSpPr>
          <p:cNvPr id="14" name="13 Triángulo rectángulo"/>
          <p:cNvSpPr/>
          <p:nvPr/>
        </p:nvSpPr>
        <p:spPr>
          <a:xfrm>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flipV="1">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1000100" y="785794"/>
            <a:ext cx="7072362" cy="528641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flipV="1">
            <a:off x="1000100" y="785794"/>
            <a:ext cx="7072362" cy="528641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2143108" y="1643050"/>
            <a:ext cx="4929222" cy="3714776"/>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flipV="1">
            <a:off x="2143108" y="1643050"/>
            <a:ext cx="4929222" cy="3714776"/>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ox(in)">
                                      <p:cBhvr>
                                        <p:cTn id="10" dur="3000"/>
                                        <p:tgtEl>
                                          <p:spTgt spid="1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in)">
                                      <p:cBhvr>
                                        <p:cTn id="13" dur="3000"/>
                                        <p:tgtEl>
                                          <p:spTgt spid="1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ox(in)">
                                      <p:cBhvr>
                                        <p:cTn id="16" dur="3000"/>
                                        <p:tgtEl>
                                          <p:spTgt spid="1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ox(in)">
                                      <p:cBhvr>
                                        <p:cTn id="19" dur="3000"/>
                                        <p:tgtEl>
                                          <p:spTgt spid="1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ox(in)">
                                      <p:cBhvr>
                                        <p:cTn id="22" dur="3000"/>
                                        <p:tgtEl>
                                          <p:spTgt spid="18"/>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ox(in)">
                                      <p:cBhvr>
                                        <p:cTn id="25" dur="3000"/>
                                        <p:tgtEl>
                                          <p:spTgt spid="19"/>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15"/>
                                        </p:tgtEl>
                                      </p:cBhvr>
                                    </p:animEffect>
                                    <p:set>
                                      <p:cBhvr>
                                        <p:cTn id="29" dur="1" fill="hold">
                                          <p:stCondLst>
                                            <p:cond delay="2999"/>
                                          </p:stCondLst>
                                        </p:cTn>
                                        <p:tgtEl>
                                          <p:spTgt spid="15"/>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14"/>
                                        </p:tgtEl>
                                      </p:cBhvr>
                                    </p:animEffect>
                                    <p:set>
                                      <p:cBhvr>
                                        <p:cTn id="32" dur="1" fill="hold">
                                          <p:stCondLst>
                                            <p:cond delay="2999"/>
                                          </p:stCondLst>
                                        </p:cTn>
                                        <p:tgtEl>
                                          <p:spTgt spid="14"/>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16"/>
                                        </p:tgtEl>
                                      </p:cBhvr>
                                    </p:animEffect>
                                    <p:set>
                                      <p:cBhvr>
                                        <p:cTn id="35" dur="1" fill="hold">
                                          <p:stCondLst>
                                            <p:cond delay="2999"/>
                                          </p:stCondLst>
                                        </p:cTn>
                                        <p:tgtEl>
                                          <p:spTgt spid="16"/>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17"/>
                                        </p:tgtEl>
                                      </p:cBhvr>
                                    </p:animEffect>
                                    <p:set>
                                      <p:cBhvr>
                                        <p:cTn id="38" dur="1" fill="hold">
                                          <p:stCondLst>
                                            <p:cond delay="2999"/>
                                          </p:stCondLst>
                                        </p:cTn>
                                        <p:tgtEl>
                                          <p:spTgt spid="17"/>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9"/>
                                        </p:tgtEl>
                                      </p:cBhvr>
                                    </p:animEffect>
                                    <p:set>
                                      <p:cBhvr>
                                        <p:cTn id="41" dur="1" fill="hold">
                                          <p:stCondLst>
                                            <p:cond delay="2999"/>
                                          </p:stCondLst>
                                        </p:cTn>
                                        <p:tgtEl>
                                          <p:spTgt spid="19"/>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8"/>
                                        </p:tgtEl>
                                      </p:cBhvr>
                                    </p:animEffect>
                                    <p:set>
                                      <p:cBhvr>
                                        <p:cTn id="44" dur="1" fill="hold">
                                          <p:stCondLst>
                                            <p:cond delay="2999"/>
                                          </p:stCondLst>
                                        </p:cTn>
                                        <p:tgtEl>
                                          <p:spTgt spid="18"/>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0" fill="hold"/>
                                        <p:tgtEl>
                                          <p:spTgt spid="13"/>
                                        </p:tgtEl>
                                        <p:attrNameLst>
                                          <p:attrName>ppt_w</p:attrName>
                                        </p:attrNameLst>
                                      </p:cBhvr>
                                      <p:tavLst>
                                        <p:tav tm="0">
                                          <p:val>
                                            <p:strVal val="2/3*#ppt_w"/>
                                          </p:val>
                                        </p:tav>
                                        <p:tav tm="100000">
                                          <p:val>
                                            <p:strVal val="#ppt_w"/>
                                          </p:val>
                                        </p:tav>
                                      </p:tavLst>
                                    </p:anim>
                                    <p:anim calcmode="lin" valueType="num">
                                      <p:cBhvr>
                                        <p:cTn id="48" dur="3000" fill="hold"/>
                                        <p:tgtEl>
                                          <p:spTgt spid="13"/>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ox(out)">
                                      <p:cBhvr>
                                        <p:cTn id="51"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5 (15).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716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8604"/>
            <a:ext cx="5929354" cy="6143668"/>
          </a:xfrm>
          <a:prstGeom prst="donut">
            <a:avLst>
              <a:gd name="adj" fmla="val 6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785794"/>
            <a:ext cx="5214974" cy="5429288"/>
          </a:xfrm>
          <a:prstGeom prst="donut">
            <a:avLst>
              <a:gd name="adj" fmla="val 884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1214422"/>
            <a:ext cx="4357718" cy="4572032"/>
          </a:xfrm>
          <a:prstGeom prst="donut">
            <a:avLst>
              <a:gd name="adj" fmla="val 9738"/>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50" y="1643050"/>
            <a:ext cx="3571900" cy="3786214"/>
          </a:xfrm>
          <a:prstGeom prst="donut">
            <a:avLst>
              <a:gd name="adj" fmla="val 1136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143240" y="2000240"/>
            <a:ext cx="2857520" cy="3071834"/>
          </a:xfrm>
          <a:prstGeom prst="donut">
            <a:avLst>
              <a:gd name="adj" fmla="val 14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428868"/>
            <a:ext cx="2143140" cy="2214578"/>
          </a:xfrm>
          <a:prstGeom prst="donut">
            <a:avLst>
              <a:gd name="adj" fmla="val 146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1"/>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8)">
                                      <p:cBhvr>
                                        <p:cTn id="24" dur="2000"/>
                                        <p:tgtEl>
                                          <p:spTgt spid="5"/>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8)">
                                      <p:cBhvr>
                                        <p:cTn id="27" dur="2000"/>
                                        <p:tgtEl>
                                          <p:spTgt spid="6"/>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8)">
                                      <p:cBhvr>
                                        <p:cTn id="30" dur="2000"/>
                                        <p:tgtEl>
                                          <p:spTgt spid="7"/>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8)">
                                      <p:cBhvr>
                                        <p:cTn id="33" dur="2000"/>
                                        <p:tgtEl>
                                          <p:spTgt spid="8"/>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8)">
                                      <p:cBhvr>
                                        <p:cTn id="36" dur="2000"/>
                                        <p:tgtEl>
                                          <p:spTgt spid="9"/>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heel(8)">
                                      <p:cBhvr>
                                        <p:cTn id="39" dur="2000"/>
                                        <p:tgtEl>
                                          <p:spTgt spid="10"/>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heel(8)">
                                      <p:cBhvr>
                                        <p:cTn id="42" dur="2000"/>
                                        <p:tgtEl>
                                          <p:spTgt spid="11"/>
                                        </p:tgtEl>
                                      </p:cBhvr>
                                    </p:animEffect>
                                  </p:childTnLst>
                                </p:cTn>
                              </p:par>
                            </p:childTnLst>
                          </p:cTn>
                        </p:par>
                        <p:par>
                          <p:cTn id="43" fill="hold">
                            <p:stCondLst>
                              <p:cond delay="2000"/>
                            </p:stCondLst>
                            <p:childTnLst>
                              <p:par>
                                <p:cTn id="44" presetID="23" presetClass="exit" presetSubtype="288" fill="hold" grpId="2" nodeType="afterEffect">
                                  <p:stCondLst>
                                    <p:cond delay="0"/>
                                  </p:stCondLst>
                                  <p:childTnLst>
                                    <p:anim calcmode="lin" valueType="num">
                                      <p:cBhvr>
                                        <p:cTn id="45" dur="2000"/>
                                        <p:tgtEl>
                                          <p:spTgt spid="5"/>
                                        </p:tgtEl>
                                        <p:attrNameLst>
                                          <p:attrName>ppt_w</p:attrName>
                                        </p:attrNameLst>
                                      </p:cBhvr>
                                      <p:tavLst>
                                        <p:tav tm="0">
                                          <p:val>
                                            <p:strVal val="ppt_w"/>
                                          </p:val>
                                        </p:tav>
                                        <p:tav tm="100000">
                                          <p:val>
                                            <p:strVal val="2/3*ppt_w"/>
                                          </p:val>
                                        </p:tav>
                                      </p:tavLst>
                                    </p:anim>
                                    <p:anim calcmode="lin" valueType="num">
                                      <p:cBhvr>
                                        <p:cTn id="46" dur="2000"/>
                                        <p:tgtEl>
                                          <p:spTgt spid="5"/>
                                        </p:tgtEl>
                                        <p:attrNameLst>
                                          <p:attrName>ppt_h</p:attrName>
                                        </p:attrNameLst>
                                      </p:cBhvr>
                                      <p:tavLst>
                                        <p:tav tm="0">
                                          <p:val>
                                            <p:strVal val="ppt_h"/>
                                          </p:val>
                                        </p:tav>
                                        <p:tav tm="100000">
                                          <p:val>
                                            <p:strVal val="2/3*ppt_h"/>
                                          </p:val>
                                        </p:tav>
                                      </p:tavLst>
                                    </p:anim>
                                    <p:set>
                                      <p:cBhvr>
                                        <p:cTn id="47" dur="1" fill="hold">
                                          <p:stCondLst>
                                            <p:cond delay="1999"/>
                                          </p:stCondLst>
                                        </p:cTn>
                                        <p:tgtEl>
                                          <p:spTgt spid="5"/>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2000"/>
                                        <p:tgtEl>
                                          <p:spTgt spid="6"/>
                                        </p:tgtEl>
                                        <p:attrNameLst>
                                          <p:attrName>ppt_w</p:attrName>
                                        </p:attrNameLst>
                                      </p:cBhvr>
                                      <p:tavLst>
                                        <p:tav tm="0">
                                          <p:val>
                                            <p:strVal val="ppt_w"/>
                                          </p:val>
                                        </p:tav>
                                        <p:tav tm="100000">
                                          <p:val>
                                            <p:strVal val="2/3*ppt_w"/>
                                          </p:val>
                                        </p:tav>
                                      </p:tavLst>
                                    </p:anim>
                                    <p:anim calcmode="lin" valueType="num">
                                      <p:cBhvr>
                                        <p:cTn id="50" dur="2000"/>
                                        <p:tgtEl>
                                          <p:spTgt spid="6"/>
                                        </p:tgtEl>
                                        <p:attrNameLst>
                                          <p:attrName>ppt_h</p:attrName>
                                        </p:attrNameLst>
                                      </p:cBhvr>
                                      <p:tavLst>
                                        <p:tav tm="0">
                                          <p:val>
                                            <p:strVal val="ppt_h"/>
                                          </p:val>
                                        </p:tav>
                                        <p:tav tm="100000">
                                          <p:val>
                                            <p:strVal val="2/3*ppt_h"/>
                                          </p:val>
                                        </p:tav>
                                      </p:tavLst>
                                    </p:anim>
                                    <p:set>
                                      <p:cBhvr>
                                        <p:cTn id="51" dur="1" fill="hold">
                                          <p:stCondLst>
                                            <p:cond delay="1999"/>
                                          </p:stCondLst>
                                        </p:cTn>
                                        <p:tgtEl>
                                          <p:spTgt spid="6"/>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2000"/>
                                        <p:tgtEl>
                                          <p:spTgt spid="7"/>
                                        </p:tgtEl>
                                        <p:attrNameLst>
                                          <p:attrName>ppt_w</p:attrName>
                                        </p:attrNameLst>
                                      </p:cBhvr>
                                      <p:tavLst>
                                        <p:tav tm="0">
                                          <p:val>
                                            <p:strVal val="ppt_w"/>
                                          </p:val>
                                        </p:tav>
                                        <p:tav tm="100000">
                                          <p:val>
                                            <p:strVal val="2/3*ppt_w"/>
                                          </p:val>
                                        </p:tav>
                                      </p:tavLst>
                                    </p:anim>
                                    <p:anim calcmode="lin" valueType="num">
                                      <p:cBhvr>
                                        <p:cTn id="54" dur="2000"/>
                                        <p:tgtEl>
                                          <p:spTgt spid="7"/>
                                        </p:tgtEl>
                                        <p:attrNameLst>
                                          <p:attrName>ppt_h</p:attrName>
                                        </p:attrNameLst>
                                      </p:cBhvr>
                                      <p:tavLst>
                                        <p:tav tm="0">
                                          <p:val>
                                            <p:strVal val="ppt_h"/>
                                          </p:val>
                                        </p:tav>
                                        <p:tav tm="100000">
                                          <p:val>
                                            <p:strVal val="2/3*ppt_h"/>
                                          </p:val>
                                        </p:tav>
                                      </p:tavLst>
                                    </p:anim>
                                    <p:set>
                                      <p:cBhvr>
                                        <p:cTn id="55" dur="1" fill="hold">
                                          <p:stCondLst>
                                            <p:cond delay="1999"/>
                                          </p:stCondLst>
                                        </p:cTn>
                                        <p:tgtEl>
                                          <p:spTgt spid="7"/>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2000"/>
                                        <p:tgtEl>
                                          <p:spTgt spid="8"/>
                                        </p:tgtEl>
                                        <p:attrNameLst>
                                          <p:attrName>ppt_w</p:attrName>
                                        </p:attrNameLst>
                                      </p:cBhvr>
                                      <p:tavLst>
                                        <p:tav tm="0">
                                          <p:val>
                                            <p:strVal val="ppt_w"/>
                                          </p:val>
                                        </p:tav>
                                        <p:tav tm="100000">
                                          <p:val>
                                            <p:strVal val="2/3*ppt_w"/>
                                          </p:val>
                                        </p:tav>
                                      </p:tavLst>
                                    </p:anim>
                                    <p:anim calcmode="lin" valueType="num">
                                      <p:cBhvr>
                                        <p:cTn id="58" dur="2000"/>
                                        <p:tgtEl>
                                          <p:spTgt spid="8"/>
                                        </p:tgtEl>
                                        <p:attrNameLst>
                                          <p:attrName>ppt_h</p:attrName>
                                        </p:attrNameLst>
                                      </p:cBhvr>
                                      <p:tavLst>
                                        <p:tav tm="0">
                                          <p:val>
                                            <p:strVal val="ppt_h"/>
                                          </p:val>
                                        </p:tav>
                                        <p:tav tm="100000">
                                          <p:val>
                                            <p:strVal val="2/3*ppt_h"/>
                                          </p:val>
                                        </p:tav>
                                      </p:tavLst>
                                    </p:anim>
                                    <p:set>
                                      <p:cBhvr>
                                        <p:cTn id="59" dur="1" fill="hold">
                                          <p:stCondLst>
                                            <p:cond delay="1999"/>
                                          </p:stCondLst>
                                        </p:cTn>
                                        <p:tgtEl>
                                          <p:spTgt spid="8"/>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2000"/>
                                        <p:tgtEl>
                                          <p:spTgt spid="9"/>
                                        </p:tgtEl>
                                        <p:attrNameLst>
                                          <p:attrName>ppt_w</p:attrName>
                                        </p:attrNameLst>
                                      </p:cBhvr>
                                      <p:tavLst>
                                        <p:tav tm="0">
                                          <p:val>
                                            <p:strVal val="ppt_w"/>
                                          </p:val>
                                        </p:tav>
                                        <p:tav tm="100000">
                                          <p:val>
                                            <p:strVal val="2/3*ppt_w"/>
                                          </p:val>
                                        </p:tav>
                                      </p:tavLst>
                                    </p:anim>
                                    <p:anim calcmode="lin" valueType="num">
                                      <p:cBhvr>
                                        <p:cTn id="62" dur="2000"/>
                                        <p:tgtEl>
                                          <p:spTgt spid="9"/>
                                        </p:tgtEl>
                                        <p:attrNameLst>
                                          <p:attrName>ppt_h</p:attrName>
                                        </p:attrNameLst>
                                      </p:cBhvr>
                                      <p:tavLst>
                                        <p:tav tm="0">
                                          <p:val>
                                            <p:strVal val="ppt_h"/>
                                          </p:val>
                                        </p:tav>
                                        <p:tav tm="100000">
                                          <p:val>
                                            <p:strVal val="2/3*ppt_h"/>
                                          </p:val>
                                        </p:tav>
                                      </p:tavLst>
                                    </p:anim>
                                    <p:set>
                                      <p:cBhvr>
                                        <p:cTn id="63" dur="1" fill="hold">
                                          <p:stCondLst>
                                            <p:cond delay="1999"/>
                                          </p:stCondLst>
                                        </p:cTn>
                                        <p:tgtEl>
                                          <p:spTgt spid="9"/>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2000"/>
                                        <p:tgtEl>
                                          <p:spTgt spid="10"/>
                                        </p:tgtEl>
                                        <p:attrNameLst>
                                          <p:attrName>ppt_w</p:attrName>
                                        </p:attrNameLst>
                                      </p:cBhvr>
                                      <p:tavLst>
                                        <p:tav tm="0">
                                          <p:val>
                                            <p:strVal val="ppt_w"/>
                                          </p:val>
                                        </p:tav>
                                        <p:tav tm="100000">
                                          <p:val>
                                            <p:strVal val="2/3*ppt_w"/>
                                          </p:val>
                                        </p:tav>
                                      </p:tavLst>
                                    </p:anim>
                                    <p:anim calcmode="lin" valueType="num">
                                      <p:cBhvr>
                                        <p:cTn id="66" dur="2000"/>
                                        <p:tgtEl>
                                          <p:spTgt spid="10"/>
                                        </p:tgtEl>
                                        <p:attrNameLst>
                                          <p:attrName>ppt_h</p:attrName>
                                        </p:attrNameLst>
                                      </p:cBhvr>
                                      <p:tavLst>
                                        <p:tav tm="0">
                                          <p:val>
                                            <p:strVal val="ppt_h"/>
                                          </p:val>
                                        </p:tav>
                                        <p:tav tm="100000">
                                          <p:val>
                                            <p:strVal val="2/3*ppt_h"/>
                                          </p:val>
                                        </p:tav>
                                      </p:tavLst>
                                    </p:anim>
                                    <p:set>
                                      <p:cBhvr>
                                        <p:cTn id="67" dur="1" fill="hold">
                                          <p:stCondLst>
                                            <p:cond delay="1999"/>
                                          </p:stCondLst>
                                        </p:cTn>
                                        <p:tgtEl>
                                          <p:spTgt spid="10"/>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2000"/>
                                        <p:tgtEl>
                                          <p:spTgt spid="11"/>
                                        </p:tgtEl>
                                        <p:attrNameLst>
                                          <p:attrName>ppt_w</p:attrName>
                                        </p:attrNameLst>
                                      </p:cBhvr>
                                      <p:tavLst>
                                        <p:tav tm="0">
                                          <p:val>
                                            <p:strVal val="ppt_w"/>
                                          </p:val>
                                        </p:tav>
                                        <p:tav tm="100000">
                                          <p:val>
                                            <p:strVal val="2/3*ppt_w"/>
                                          </p:val>
                                        </p:tav>
                                      </p:tavLst>
                                    </p:anim>
                                    <p:anim calcmode="lin" valueType="num">
                                      <p:cBhvr>
                                        <p:cTn id="70" dur="2000"/>
                                        <p:tgtEl>
                                          <p:spTgt spid="11"/>
                                        </p:tgtEl>
                                        <p:attrNameLst>
                                          <p:attrName>ppt_h</p:attrName>
                                        </p:attrNameLst>
                                      </p:cBhvr>
                                      <p:tavLst>
                                        <p:tav tm="0">
                                          <p:val>
                                            <p:strVal val="ppt_h"/>
                                          </p:val>
                                        </p:tav>
                                        <p:tav tm="100000">
                                          <p:val>
                                            <p:strVal val="2/3*ppt_h"/>
                                          </p:val>
                                        </p:tav>
                                      </p:tavLst>
                                    </p:anim>
                                    <p:set>
                                      <p:cBhvr>
                                        <p:cTn id="71" dur="1" fill="hold">
                                          <p:stCondLst>
                                            <p:cond delay="1999"/>
                                          </p:stCondLst>
                                        </p:cTn>
                                        <p:tgtEl>
                                          <p:spTgt spid="11"/>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2000"/>
                                        <p:tgtEl>
                                          <p:spTgt spid="5"/>
                                        </p:tgtEl>
                                      </p:cBhvr>
                                    </p:animEffect>
                                    <p:set>
                                      <p:cBhvr>
                                        <p:cTn id="74" dur="1" fill="hold">
                                          <p:stCondLst>
                                            <p:cond delay="1999"/>
                                          </p:stCondLst>
                                        </p:cTn>
                                        <p:tgtEl>
                                          <p:spTgt spid="5"/>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2000"/>
                                        <p:tgtEl>
                                          <p:spTgt spid="6"/>
                                        </p:tgtEl>
                                      </p:cBhvr>
                                    </p:animEffect>
                                    <p:set>
                                      <p:cBhvr>
                                        <p:cTn id="77" dur="1" fill="hold">
                                          <p:stCondLst>
                                            <p:cond delay="1999"/>
                                          </p:stCondLst>
                                        </p:cTn>
                                        <p:tgtEl>
                                          <p:spTgt spid="6"/>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2000"/>
                                        <p:tgtEl>
                                          <p:spTgt spid="7"/>
                                        </p:tgtEl>
                                      </p:cBhvr>
                                    </p:animEffect>
                                    <p:set>
                                      <p:cBhvr>
                                        <p:cTn id="80" dur="1" fill="hold">
                                          <p:stCondLst>
                                            <p:cond delay="1999"/>
                                          </p:stCondLst>
                                        </p:cTn>
                                        <p:tgtEl>
                                          <p:spTgt spid="7"/>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2000"/>
                                        <p:tgtEl>
                                          <p:spTgt spid="8"/>
                                        </p:tgtEl>
                                      </p:cBhvr>
                                    </p:animEffect>
                                    <p:set>
                                      <p:cBhvr>
                                        <p:cTn id="83" dur="1" fill="hold">
                                          <p:stCondLst>
                                            <p:cond delay="1999"/>
                                          </p:stCondLst>
                                        </p:cTn>
                                        <p:tgtEl>
                                          <p:spTgt spid="8"/>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2000"/>
                                        <p:tgtEl>
                                          <p:spTgt spid="9"/>
                                        </p:tgtEl>
                                      </p:cBhvr>
                                    </p:animEffect>
                                    <p:set>
                                      <p:cBhvr>
                                        <p:cTn id="86" dur="1" fill="hold">
                                          <p:stCondLst>
                                            <p:cond delay="1999"/>
                                          </p:stCondLst>
                                        </p:cTn>
                                        <p:tgtEl>
                                          <p:spTgt spid="9"/>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2000"/>
                                        <p:tgtEl>
                                          <p:spTgt spid="11"/>
                                        </p:tgtEl>
                                      </p:cBhvr>
                                    </p:animEffect>
                                    <p:set>
                                      <p:cBhvr>
                                        <p:cTn id="92" dur="1" fill="hold">
                                          <p:stCondLst>
                                            <p:cond delay="1999"/>
                                          </p:stCondLst>
                                        </p:cTn>
                                        <p:tgtEl>
                                          <p:spTgt spid="11"/>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4"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4"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4"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4"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4" nodeType="withEffect">
                                  <p:stCondLst>
                                    <p:cond delay="0"/>
                                  </p:stCondLst>
                                  <p:childTnLst>
                                    <p:animRot by="21600000">
                                      <p:cBhvr>
                                        <p:cTn id="106" dur="2000" fill="hold"/>
                                        <p:tgtEl>
                                          <p:spTgt spid="11"/>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p:val>
                                            <p:strVal val="4/3*#ppt_w"/>
                                          </p:val>
                                        </p:tav>
                                        <p:tav tm="100000">
                                          <p:val>
                                            <p:strVal val="#ppt_w"/>
                                          </p:val>
                                        </p:tav>
                                      </p:tavLst>
                                    </p:anim>
                                    <p:anim calcmode="lin" valueType="num">
                                      <p:cBhvr>
                                        <p:cTn id="110" dur="2000" fill="hold"/>
                                        <p:tgtEl>
                                          <p:spTgt spid="4"/>
                                        </p:tgtEl>
                                        <p:attrNameLst>
                                          <p:attrName>ppt_h</p:attrName>
                                        </p:attrNameLst>
                                      </p:cBhvr>
                                      <p:tavLst>
                                        <p:tav tm="0">
                                          <p:val>
                                            <p:strVal val="4/3*#ppt_h"/>
                                          </p:val>
                                        </p:tav>
                                        <p:tav tm="100000">
                                          <p:val>
                                            <p:strVal val="#ppt_h"/>
                                          </p:val>
                                        </p:tav>
                                      </p:tavLst>
                                    </p:anim>
                                  </p:childTnLst>
                                </p:cTn>
                              </p:par>
                              <p:par>
                                <p:cTn id="111" presetID="6" presetClass="entr" presetSubtype="32"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circle(out)">
                                      <p:cBhvr>
                                        <p:cTn id="1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5u.jpg"/>
          <p:cNvPicPr>
            <a:picLocks noChangeAspect="1"/>
          </p:cNvPicPr>
          <p:nvPr/>
        </p:nvPicPr>
        <p:blipFill>
          <a:blip r:embed="rId2"/>
          <a:stretch>
            <a:fillRect/>
          </a:stretch>
        </p:blipFill>
        <p:spPr>
          <a:xfrm>
            <a:off x="-17860" y="0"/>
            <a:ext cx="9161860" cy="6858000"/>
          </a:xfrm>
          <a:prstGeom prst="rect">
            <a:avLst/>
          </a:prstGeom>
        </p:spPr>
      </p:pic>
      <p:sp>
        <p:nvSpPr>
          <p:cNvPr id="6" name="5 Triángulo rectángulo"/>
          <p:cNvSpPr/>
          <p:nvPr/>
        </p:nvSpPr>
        <p:spPr>
          <a:xfrm>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07194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1" fill="hold" grpId="0" nodeType="withEffect">
                                  <p:stCondLst>
                                    <p:cond delay="0"/>
                                  </p:stCondLst>
                                  <p:childTnLst>
                                    <p:anim calcmode="lin" valueType="num">
                                      <p:cBhvr>
                                        <p:cTn id="9" dur="2000"/>
                                        <p:tgtEl>
                                          <p:spTgt spid="7"/>
                                        </p:tgtEl>
                                        <p:attrNameLst>
                                          <p:attrName>ppt_x</p:attrName>
                                        </p:attrNameLst>
                                      </p:cBhvr>
                                      <p:tavLst>
                                        <p:tav tm="0">
                                          <p:val>
                                            <p:strVal val="ppt_x"/>
                                          </p:val>
                                        </p:tav>
                                        <p:tav tm="100000">
                                          <p:val>
                                            <p:strVal val="ppt_x"/>
                                          </p:val>
                                        </p:tav>
                                      </p:tavLst>
                                    </p:anim>
                                    <p:anim calcmode="lin" valueType="num">
                                      <p:cBhvr>
                                        <p:cTn id="10" dur="2000"/>
                                        <p:tgtEl>
                                          <p:spTgt spid="7"/>
                                        </p:tgtEl>
                                        <p:attrNameLst>
                                          <p:attrName>ppt_y</p:attrName>
                                        </p:attrNameLst>
                                      </p:cBhvr>
                                      <p:tavLst>
                                        <p:tav tm="0">
                                          <p:val>
                                            <p:strVal val="ppt_y"/>
                                          </p:val>
                                        </p:tav>
                                        <p:tav tm="100000">
                                          <p:val>
                                            <p:strVal val="ppt_y-ppt_h/2"/>
                                          </p:val>
                                        </p:tav>
                                      </p:tavLst>
                                    </p:anim>
                                    <p:anim calcmode="lin" valueType="num">
                                      <p:cBhvr>
                                        <p:cTn id="11" dur="2000"/>
                                        <p:tgtEl>
                                          <p:spTgt spid="7"/>
                                        </p:tgtEl>
                                        <p:attrNameLst>
                                          <p:attrName>ppt_w</p:attrName>
                                        </p:attrNameLst>
                                      </p:cBhvr>
                                      <p:tavLst>
                                        <p:tav tm="0">
                                          <p:val>
                                            <p:strVal val="ppt_w"/>
                                          </p:val>
                                        </p:tav>
                                        <p:tav tm="100000">
                                          <p:val>
                                            <p:strVal val="ppt_w"/>
                                          </p:val>
                                        </p:tav>
                                      </p:tavLst>
                                    </p:anim>
                                    <p:anim calcmode="lin" valueType="num">
                                      <p:cBhvr>
                                        <p:cTn id="12" dur="2000"/>
                                        <p:tgtEl>
                                          <p:spTgt spid="7"/>
                                        </p:tgtEl>
                                        <p:attrNameLst>
                                          <p:attrName>ppt_h</p:attrName>
                                        </p:attrNameLst>
                                      </p:cBhvr>
                                      <p:tavLst>
                                        <p:tav tm="0">
                                          <p:val>
                                            <p:strVal val="ppt_h"/>
                                          </p:val>
                                        </p:tav>
                                        <p:tav tm="100000">
                                          <p:val>
                                            <p:fltVal val="0"/>
                                          </p:val>
                                        </p:tav>
                                      </p:tavLst>
                                    </p:anim>
                                    <p:set>
                                      <p:cBhvr>
                                        <p:cTn id="13" dur="1" fill="hold">
                                          <p:stCondLst>
                                            <p:cond delay="1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2000"/>
                                        <p:tgtEl>
                                          <p:spTgt spid="6"/>
                                        </p:tgtEl>
                                        <p:attrNameLst>
                                          <p:attrName>ppt_x</p:attrName>
                                        </p:attrNameLst>
                                      </p:cBhvr>
                                      <p:tavLst>
                                        <p:tav tm="0">
                                          <p:val>
                                            <p:strVal val="ppt_x"/>
                                          </p:val>
                                        </p:tav>
                                        <p:tav tm="100000">
                                          <p:val>
                                            <p:strVal val="ppt_x-ppt_w/2"/>
                                          </p:val>
                                        </p:tav>
                                      </p:tavLst>
                                    </p:anim>
                                    <p:anim calcmode="lin" valueType="num">
                                      <p:cBhvr>
                                        <p:cTn id="16" dur="2000"/>
                                        <p:tgtEl>
                                          <p:spTgt spid="6"/>
                                        </p:tgtEl>
                                        <p:attrNameLst>
                                          <p:attrName>ppt_y</p:attrName>
                                        </p:attrNameLst>
                                      </p:cBhvr>
                                      <p:tavLst>
                                        <p:tav tm="0">
                                          <p:val>
                                            <p:strVal val="ppt_y"/>
                                          </p:val>
                                        </p:tav>
                                        <p:tav tm="100000">
                                          <p:val>
                                            <p:strVal val="ppt_y"/>
                                          </p:val>
                                        </p:tav>
                                      </p:tavLst>
                                    </p:anim>
                                    <p:anim calcmode="lin" valueType="num">
                                      <p:cBhvr>
                                        <p:cTn id="17" dur="2000"/>
                                        <p:tgtEl>
                                          <p:spTgt spid="6"/>
                                        </p:tgtEl>
                                        <p:attrNameLst>
                                          <p:attrName>ppt_w</p:attrName>
                                        </p:attrNameLst>
                                      </p:cBhvr>
                                      <p:tavLst>
                                        <p:tav tm="0">
                                          <p:val>
                                            <p:strVal val="ppt_w"/>
                                          </p:val>
                                        </p:tav>
                                        <p:tav tm="100000">
                                          <p:val>
                                            <p:fltVal val="0"/>
                                          </p:val>
                                        </p:tav>
                                      </p:tavLst>
                                    </p:anim>
                                    <p:anim calcmode="lin" valueType="num">
                                      <p:cBhvr>
                                        <p:cTn id="18" dur="2000"/>
                                        <p:tgtEl>
                                          <p:spTgt spid="6"/>
                                        </p:tgtEl>
                                        <p:attrNameLst>
                                          <p:attrName>ppt_h</p:attrName>
                                        </p:attrNameLst>
                                      </p:cBhvr>
                                      <p:tavLst>
                                        <p:tav tm="0">
                                          <p:val>
                                            <p:strVal val="ppt_h"/>
                                          </p:val>
                                        </p:tav>
                                        <p:tav tm="100000">
                                          <p:val>
                                            <p:strVal val="ppt_h"/>
                                          </p:val>
                                        </p:tav>
                                      </p:tavLst>
                                    </p:anim>
                                    <p:set>
                                      <p:cBhvr>
                                        <p:cTn id="19" dur="1" fill="hold">
                                          <p:stCondLst>
                                            <p:cond delay="1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2000"/>
                                        <p:tgtEl>
                                          <p:spTgt spid="8"/>
                                        </p:tgtEl>
                                        <p:attrNameLst>
                                          <p:attrName>ppt_x</p:attrName>
                                        </p:attrNameLst>
                                      </p:cBhvr>
                                      <p:tavLst>
                                        <p:tav tm="0">
                                          <p:val>
                                            <p:strVal val="ppt_x"/>
                                          </p:val>
                                        </p:tav>
                                        <p:tav tm="100000">
                                          <p:val>
                                            <p:strVal val="ppt_x-ppt_w/2"/>
                                          </p:val>
                                        </p:tav>
                                      </p:tavLst>
                                    </p:anim>
                                    <p:anim calcmode="lin" valueType="num">
                                      <p:cBhvr>
                                        <p:cTn id="22" dur="2000"/>
                                        <p:tgtEl>
                                          <p:spTgt spid="8"/>
                                        </p:tgtEl>
                                        <p:attrNameLst>
                                          <p:attrName>ppt_y</p:attrName>
                                        </p:attrNameLst>
                                      </p:cBhvr>
                                      <p:tavLst>
                                        <p:tav tm="0">
                                          <p:val>
                                            <p:strVal val="ppt_y"/>
                                          </p:val>
                                        </p:tav>
                                        <p:tav tm="100000">
                                          <p:val>
                                            <p:strVal val="ppt_y"/>
                                          </p:val>
                                        </p:tav>
                                      </p:tavLst>
                                    </p:anim>
                                    <p:anim calcmode="lin" valueType="num">
                                      <p:cBhvr>
                                        <p:cTn id="23" dur="2000"/>
                                        <p:tgtEl>
                                          <p:spTgt spid="8"/>
                                        </p:tgtEl>
                                        <p:attrNameLst>
                                          <p:attrName>ppt_w</p:attrName>
                                        </p:attrNameLst>
                                      </p:cBhvr>
                                      <p:tavLst>
                                        <p:tav tm="0">
                                          <p:val>
                                            <p:strVal val="ppt_w"/>
                                          </p:val>
                                        </p:tav>
                                        <p:tav tm="100000">
                                          <p:val>
                                            <p:fltVal val="0"/>
                                          </p:val>
                                        </p:tav>
                                      </p:tavLst>
                                    </p:anim>
                                    <p:anim calcmode="lin" valueType="num">
                                      <p:cBhvr>
                                        <p:cTn id="24" dur="2000"/>
                                        <p:tgtEl>
                                          <p:spTgt spid="8"/>
                                        </p:tgtEl>
                                        <p:attrNameLst>
                                          <p:attrName>ppt_h</p:attrName>
                                        </p:attrNameLst>
                                      </p:cBhvr>
                                      <p:tavLst>
                                        <p:tav tm="0">
                                          <p:val>
                                            <p:strVal val="ppt_h"/>
                                          </p:val>
                                        </p:tav>
                                        <p:tav tm="100000">
                                          <p:val>
                                            <p:strVal val="ppt_h"/>
                                          </p:val>
                                        </p:tav>
                                      </p:tavLst>
                                    </p:anim>
                                    <p:set>
                                      <p:cBhvr>
                                        <p:cTn id="25" dur="1" fill="hold">
                                          <p:stCondLst>
                                            <p:cond delay="1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2000"/>
                                        <p:tgtEl>
                                          <p:spTgt spid="9"/>
                                        </p:tgtEl>
                                        <p:attrNameLst>
                                          <p:attrName>ppt_x</p:attrName>
                                        </p:attrNameLst>
                                      </p:cBhvr>
                                      <p:tavLst>
                                        <p:tav tm="0">
                                          <p:val>
                                            <p:strVal val="ppt_x"/>
                                          </p:val>
                                        </p:tav>
                                        <p:tav tm="100000">
                                          <p:val>
                                            <p:strVal val="ppt_x"/>
                                          </p:val>
                                        </p:tav>
                                      </p:tavLst>
                                    </p:anim>
                                    <p:anim calcmode="lin" valueType="num">
                                      <p:cBhvr>
                                        <p:cTn id="28" dur="2000"/>
                                        <p:tgtEl>
                                          <p:spTgt spid="9"/>
                                        </p:tgtEl>
                                        <p:attrNameLst>
                                          <p:attrName>ppt_y</p:attrName>
                                        </p:attrNameLst>
                                      </p:cBhvr>
                                      <p:tavLst>
                                        <p:tav tm="0">
                                          <p:val>
                                            <p:strVal val="ppt_y"/>
                                          </p:val>
                                        </p:tav>
                                        <p:tav tm="100000">
                                          <p:val>
                                            <p:strVal val="ppt_y-ppt_h/2"/>
                                          </p:val>
                                        </p:tav>
                                      </p:tavLst>
                                    </p:anim>
                                    <p:anim calcmode="lin" valueType="num">
                                      <p:cBhvr>
                                        <p:cTn id="29" dur="2000"/>
                                        <p:tgtEl>
                                          <p:spTgt spid="9"/>
                                        </p:tgtEl>
                                        <p:attrNameLst>
                                          <p:attrName>ppt_w</p:attrName>
                                        </p:attrNameLst>
                                      </p:cBhvr>
                                      <p:tavLst>
                                        <p:tav tm="0">
                                          <p:val>
                                            <p:strVal val="ppt_w"/>
                                          </p:val>
                                        </p:tav>
                                        <p:tav tm="100000">
                                          <p:val>
                                            <p:strVal val="ppt_w"/>
                                          </p:val>
                                        </p:tav>
                                      </p:tavLst>
                                    </p:anim>
                                    <p:anim calcmode="lin" valueType="num">
                                      <p:cBhvr>
                                        <p:cTn id="30" dur="2000"/>
                                        <p:tgtEl>
                                          <p:spTgt spid="9"/>
                                        </p:tgtEl>
                                        <p:attrNameLst>
                                          <p:attrName>ppt_h</p:attrName>
                                        </p:attrNameLst>
                                      </p:cBhvr>
                                      <p:tavLst>
                                        <p:tav tm="0">
                                          <p:val>
                                            <p:strVal val="ppt_h"/>
                                          </p:val>
                                        </p:tav>
                                        <p:tav tm="100000">
                                          <p:val>
                                            <p:fltVal val="0"/>
                                          </p:val>
                                        </p:tav>
                                      </p:tavLst>
                                    </p:anim>
                                    <p:set>
                                      <p:cBhvr>
                                        <p:cTn id="31" dur="1" fill="hold">
                                          <p:stCondLst>
                                            <p:cond delay="1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2000"/>
                                        <p:tgtEl>
                                          <p:spTgt spid="10"/>
                                        </p:tgtEl>
                                        <p:attrNameLst>
                                          <p:attrName>ppt_x</p:attrName>
                                        </p:attrNameLst>
                                      </p:cBhvr>
                                      <p:tavLst>
                                        <p:tav tm="0">
                                          <p:val>
                                            <p:strVal val="ppt_x"/>
                                          </p:val>
                                        </p:tav>
                                        <p:tav tm="100000">
                                          <p:val>
                                            <p:strVal val="ppt_x-ppt_w/2"/>
                                          </p:val>
                                        </p:tav>
                                      </p:tavLst>
                                    </p:anim>
                                    <p:anim calcmode="lin" valueType="num">
                                      <p:cBhvr>
                                        <p:cTn id="34" dur="2000"/>
                                        <p:tgtEl>
                                          <p:spTgt spid="10"/>
                                        </p:tgtEl>
                                        <p:attrNameLst>
                                          <p:attrName>ppt_y</p:attrName>
                                        </p:attrNameLst>
                                      </p:cBhvr>
                                      <p:tavLst>
                                        <p:tav tm="0">
                                          <p:val>
                                            <p:strVal val="ppt_y"/>
                                          </p:val>
                                        </p:tav>
                                        <p:tav tm="100000">
                                          <p:val>
                                            <p:strVal val="ppt_y"/>
                                          </p:val>
                                        </p:tav>
                                      </p:tavLst>
                                    </p:anim>
                                    <p:anim calcmode="lin" valueType="num">
                                      <p:cBhvr>
                                        <p:cTn id="35" dur="2000"/>
                                        <p:tgtEl>
                                          <p:spTgt spid="10"/>
                                        </p:tgtEl>
                                        <p:attrNameLst>
                                          <p:attrName>ppt_w</p:attrName>
                                        </p:attrNameLst>
                                      </p:cBhvr>
                                      <p:tavLst>
                                        <p:tav tm="0">
                                          <p:val>
                                            <p:strVal val="ppt_w"/>
                                          </p:val>
                                        </p:tav>
                                        <p:tav tm="100000">
                                          <p:val>
                                            <p:fltVal val="0"/>
                                          </p:val>
                                        </p:tav>
                                      </p:tavLst>
                                    </p:anim>
                                    <p:anim calcmode="lin" valueType="num">
                                      <p:cBhvr>
                                        <p:cTn id="36" dur="2000"/>
                                        <p:tgtEl>
                                          <p:spTgt spid="10"/>
                                        </p:tgtEl>
                                        <p:attrNameLst>
                                          <p:attrName>ppt_h</p:attrName>
                                        </p:attrNameLst>
                                      </p:cBhvr>
                                      <p:tavLst>
                                        <p:tav tm="0">
                                          <p:val>
                                            <p:strVal val="ppt_h"/>
                                          </p:val>
                                        </p:tav>
                                        <p:tav tm="100000">
                                          <p:val>
                                            <p:strVal val="ppt_h"/>
                                          </p:val>
                                        </p:tav>
                                      </p:tavLst>
                                    </p:anim>
                                    <p:set>
                                      <p:cBhvr>
                                        <p:cTn id="37" dur="1" fill="hold">
                                          <p:stCondLst>
                                            <p:cond delay="1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2000"/>
                                        <p:tgtEl>
                                          <p:spTgt spid="11"/>
                                        </p:tgtEl>
                                        <p:attrNameLst>
                                          <p:attrName>ppt_x</p:attrName>
                                        </p:attrNameLst>
                                      </p:cBhvr>
                                      <p:tavLst>
                                        <p:tav tm="0">
                                          <p:val>
                                            <p:strVal val="ppt_x"/>
                                          </p:val>
                                        </p:tav>
                                        <p:tav tm="100000">
                                          <p:val>
                                            <p:strVal val="ppt_x"/>
                                          </p:val>
                                        </p:tav>
                                      </p:tavLst>
                                    </p:anim>
                                    <p:anim calcmode="lin" valueType="num">
                                      <p:cBhvr>
                                        <p:cTn id="40" dur="2000"/>
                                        <p:tgtEl>
                                          <p:spTgt spid="11"/>
                                        </p:tgtEl>
                                        <p:attrNameLst>
                                          <p:attrName>ppt_y</p:attrName>
                                        </p:attrNameLst>
                                      </p:cBhvr>
                                      <p:tavLst>
                                        <p:tav tm="0">
                                          <p:val>
                                            <p:strVal val="ppt_y"/>
                                          </p:val>
                                        </p:tav>
                                        <p:tav tm="100000">
                                          <p:val>
                                            <p:strVal val="ppt_y-ppt_h/2"/>
                                          </p:val>
                                        </p:tav>
                                      </p:tavLst>
                                    </p:anim>
                                    <p:anim calcmode="lin" valueType="num">
                                      <p:cBhvr>
                                        <p:cTn id="41" dur="2000"/>
                                        <p:tgtEl>
                                          <p:spTgt spid="11"/>
                                        </p:tgtEl>
                                        <p:attrNameLst>
                                          <p:attrName>ppt_w</p:attrName>
                                        </p:attrNameLst>
                                      </p:cBhvr>
                                      <p:tavLst>
                                        <p:tav tm="0">
                                          <p:val>
                                            <p:strVal val="ppt_w"/>
                                          </p:val>
                                        </p:tav>
                                        <p:tav tm="100000">
                                          <p:val>
                                            <p:strVal val="ppt_w"/>
                                          </p:val>
                                        </p:tav>
                                      </p:tavLst>
                                    </p:anim>
                                    <p:anim calcmode="lin" valueType="num">
                                      <p:cBhvr>
                                        <p:cTn id="42" dur="2000"/>
                                        <p:tgtEl>
                                          <p:spTgt spid="11"/>
                                        </p:tgtEl>
                                        <p:attrNameLst>
                                          <p:attrName>ppt_h</p:attrName>
                                        </p:attrNameLst>
                                      </p:cBhvr>
                                      <p:tavLst>
                                        <p:tav tm="0">
                                          <p:val>
                                            <p:strVal val="ppt_h"/>
                                          </p:val>
                                        </p:tav>
                                        <p:tav tm="100000">
                                          <p:val>
                                            <p:fltVal val="0"/>
                                          </p:val>
                                        </p:tav>
                                      </p:tavLst>
                                    </p:anim>
                                    <p:set>
                                      <p:cBhvr>
                                        <p:cTn id="43" dur="1" fill="hold">
                                          <p:stCondLst>
                                            <p:cond delay="1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2000" fill="hold"/>
                                        <p:tgtEl>
                                          <p:spTgt spid="4"/>
                                        </p:tgtEl>
                                        <p:attrNameLst>
                                          <p:attrName>ppt_w</p:attrName>
                                        </p:attrNameLst>
                                      </p:cBhvr>
                                      <p:tavLst>
                                        <p:tav tm="0">
                                          <p:val>
                                            <p:strVal val="4/3*#ppt_w"/>
                                          </p:val>
                                        </p:tav>
                                        <p:tav tm="100000">
                                          <p:val>
                                            <p:strVal val="#ppt_w"/>
                                          </p:val>
                                        </p:tav>
                                      </p:tavLst>
                                    </p:anim>
                                    <p:anim calcmode="lin" valueType="num">
                                      <p:cBhvr>
                                        <p:cTn id="47"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2048 (3).jpg"/>
          <p:cNvPicPr>
            <a:picLocks noChangeAspect="1"/>
          </p:cNvPicPr>
          <p:nvPr/>
        </p:nvPicPr>
        <p:blipFill>
          <a:blip r:embed="rId2"/>
          <a:stretch>
            <a:fillRect/>
          </a:stretch>
        </p:blipFill>
        <p:spPr>
          <a:xfrm>
            <a:off x="0" y="0"/>
            <a:ext cx="9144000" cy="6858000"/>
          </a:xfrm>
          <a:prstGeom prst="rect">
            <a:avLst/>
          </a:prstGeom>
        </p:spPr>
      </p:pic>
      <p:sp>
        <p:nvSpPr>
          <p:cNvPr id="6" name="5 Trapecio"/>
          <p:cNvSpPr/>
          <p:nvPr/>
        </p:nvSpPr>
        <p:spPr>
          <a:xfrm>
            <a:off x="0" y="3857628"/>
            <a:ext cx="9144000" cy="3000372"/>
          </a:xfrm>
          <a:prstGeom prst="trapezoid">
            <a:avLst>
              <a:gd name="adj" fmla="val 9977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9577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0" y="2089556"/>
            <a:ext cx="6822285" cy="2643174"/>
          </a:xfrm>
          <a:prstGeom prst="trapezoid">
            <a:avLst>
              <a:gd name="adj" fmla="val 10853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70" y="2339586"/>
            <a:ext cx="6822285" cy="2214546"/>
          </a:xfrm>
          <a:prstGeom prst="trapezoid">
            <a:avLst>
              <a:gd name="adj" fmla="val 1233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seno-de-fondos-blanco-1851.jpg"/>
          <p:cNvPicPr>
            <a:picLocks noChangeAspect="1"/>
          </p:cNvPicPr>
          <p:nvPr/>
        </p:nvPicPr>
        <p:blipFill>
          <a:blip r:embed="rId3"/>
          <a:stretch>
            <a:fillRect/>
          </a:stretch>
        </p:blipFill>
        <p:spPr>
          <a:xfrm>
            <a:off x="0" y="3345"/>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2000"/>
                                        <p:tgtEl>
                                          <p:spTgt spid="7"/>
                                        </p:tgtEl>
                                        <p:attrNameLst>
                                          <p:attrName>ppt_x</p:attrName>
                                        </p:attrNameLst>
                                      </p:cBhvr>
                                      <p:tavLst>
                                        <p:tav tm="0">
                                          <p:val>
                                            <p:strVal val="ppt_x"/>
                                          </p:val>
                                        </p:tav>
                                        <p:tav tm="100000">
                                          <p:val>
                                            <p:strVal val="ppt_x"/>
                                          </p:val>
                                        </p:tav>
                                      </p:tavLst>
                                    </p:anim>
                                    <p:anim calcmode="lin" valueType="num">
                                      <p:cBhvr>
                                        <p:cTn id="10" dur="2000"/>
                                        <p:tgtEl>
                                          <p:spTgt spid="7"/>
                                        </p:tgtEl>
                                        <p:attrNameLst>
                                          <p:attrName>ppt_y</p:attrName>
                                        </p:attrNameLst>
                                      </p:cBhvr>
                                      <p:tavLst>
                                        <p:tav tm="0">
                                          <p:val>
                                            <p:strVal val="ppt_y"/>
                                          </p:val>
                                        </p:tav>
                                        <p:tav tm="100000">
                                          <p:val>
                                            <p:strVal val="ppt_y-ppt_h/2"/>
                                          </p:val>
                                        </p:tav>
                                      </p:tavLst>
                                    </p:anim>
                                    <p:anim calcmode="lin" valueType="num">
                                      <p:cBhvr>
                                        <p:cTn id="11" dur="2000"/>
                                        <p:tgtEl>
                                          <p:spTgt spid="7"/>
                                        </p:tgtEl>
                                        <p:attrNameLst>
                                          <p:attrName>ppt_w</p:attrName>
                                        </p:attrNameLst>
                                      </p:cBhvr>
                                      <p:tavLst>
                                        <p:tav tm="0">
                                          <p:val>
                                            <p:strVal val="ppt_w"/>
                                          </p:val>
                                        </p:tav>
                                        <p:tav tm="100000">
                                          <p:val>
                                            <p:strVal val="ppt_w"/>
                                          </p:val>
                                        </p:tav>
                                      </p:tavLst>
                                    </p:anim>
                                    <p:anim calcmode="lin" valueType="num">
                                      <p:cBhvr>
                                        <p:cTn id="12" dur="2000"/>
                                        <p:tgtEl>
                                          <p:spTgt spid="7"/>
                                        </p:tgtEl>
                                        <p:attrNameLst>
                                          <p:attrName>ppt_h</p:attrName>
                                        </p:attrNameLst>
                                      </p:cBhvr>
                                      <p:tavLst>
                                        <p:tav tm="0">
                                          <p:val>
                                            <p:strVal val="ppt_h"/>
                                          </p:val>
                                        </p:tav>
                                        <p:tav tm="100000">
                                          <p:val>
                                            <p:fltVal val="0"/>
                                          </p:val>
                                        </p:tav>
                                      </p:tavLst>
                                    </p:anim>
                                    <p:set>
                                      <p:cBhvr>
                                        <p:cTn id="13" dur="1" fill="hold">
                                          <p:stCondLst>
                                            <p:cond delay="1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2000"/>
                                        <p:tgtEl>
                                          <p:spTgt spid="11"/>
                                        </p:tgtEl>
                                        <p:attrNameLst>
                                          <p:attrName>ppt_x</p:attrName>
                                        </p:attrNameLst>
                                      </p:cBhvr>
                                      <p:tavLst>
                                        <p:tav tm="0">
                                          <p:val>
                                            <p:strVal val="ppt_x"/>
                                          </p:val>
                                        </p:tav>
                                        <p:tav tm="100000">
                                          <p:val>
                                            <p:strVal val="ppt_x"/>
                                          </p:val>
                                        </p:tav>
                                      </p:tavLst>
                                    </p:anim>
                                    <p:anim calcmode="lin" valueType="num">
                                      <p:cBhvr>
                                        <p:cTn id="16" dur="2000"/>
                                        <p:tgtEl>
                                          <p:spTgt spid="11"/>
                                        </p:tgtEl>
                                        <p:attrNameLst>
                                          <p:attrName>ppt_y</p:attrName>
                                        </p:attrNameLst>
                                      </p:cBhvr>
                                      <p:tavLst>
                                        <p:tav tm="0">
                                          <p:val>
                                            <p:strVal val="ppt_y"/>
                                          </p:val>
                                        </p:tav>
                                        <p:tav tm="100000">
                                          <p:val>
                                            <p:strVal val="ppt_y-ppt_h/2"/>
                                          </p:val>
                                        </p:tav>
                                      </p:tavLst>
                                    </p:anim>
                                    <p:anim calcmode="lin" valueType="num">
                                      <p:cBhvr>
                                        <p:cTn id="17" dur="2000"/>
                                        <p:tgtEl>
                                          <p:spTgt spid="11"/>
                                        </p:tgtEl>
                                        <p:attrNameLst>
                                          <p:attrName>ppt_w</p:attrName>
                                        </p:attrNameLst>
                                      </p:cBhvr>
                                      <p:tavLst>
                                        <p:tav tm="0">
                                          <p:val>
                                            <p:strVal val="ppt_w"/>
                                          </p:val>
                                        </p:tav>
                                        <p:tav tm="100000">
                                          <p:val>
                                            <p:strVal val="ppt_w"/>
                                          </p:val>
                                        </p:tav>
                                      </p:tavLst>
                                    </p:anim>
                                    <p:anim calcmode="lin" valueType="num">
                                      <p:cBhvr>
                                        <p:cTn id="18" dur="2000"/>
                                        <p:tgtEl>
                                          <p:spTgt spid="11"/>
                                        </p:tgtEl>
                                        <p:attrNameLst>
                                          <p:attrName>ppt_h</p:attrName>
                                        </p:attrNameLst>
                                      </p:cBhvr>
                                      <p:tavLst>
                                        <p:tav tm="0">
                                          <p:val>
                                            <p:strVal val="ppt_h"/>
                                          </p:val>
                                        </p:tav>
                                        <p:tav tm="100000">
                                          <p:val>
                                            <p:fltVal val="0"/>
                                          </p:val>
                                        </p:tav>
                                      </p:tavLst>
                                    </p:anim>
                                    <p:set>
                                      <p:cBhvr>
                                        <p:cTn id="19" dur="1" fill="hold">
                                          <p:stCondLst>
                                            <p:cond delay="1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2000"/>
                                        <p:tgtEl>
                                          <p:spTgt spid="14"/>
                                        </p:tgtEl>
                                        <p:attrNameLst>
                                          <p:attrName>ppt_x</p:attrName>
                                        </p:attrNameLst>
                                      </p:cBhvr>
                                      <p:tavLst>
                                        <p:tav tm="0">
                                          <p:val>
                                            <p:strVal val="ppt_x"/>
                                          </p:val>
                                        </p:tav>
                                        <p:tav tm="100000">
                                          <p:val>
                                            <p:strVal val="ppt_x"/>
                                          </p:val>
                                        </p:tav>
                                      </p:tavLst>
                                    </p:anim>
                                    <p:anim calcmode="lin" valueType="num">
                                      <p:cBhvr>
                                        <p:cTn id="22" dur="2000"/>
                                        <p:tgtEl>
                                          <p:spTgt spid="14"/>
                                        </p:tgtEl>
                                        <p:attrNameLst>
                                          <p:attrName>ppt_y</p:attrName>
                                        </p:attrNameLst>
                                      </p:cBhvr>
                                      <p:tavLst>
                                        <p:tav tm="0">
                                          <p:val>
                                            <p:strVal val="ppt_y"/>
                                          </p:val>
                                        </p:tav>
                                        <p:tav tm="100000">
                                          <p:val>
                                            <p:strVal val="ppt_y-ppt_h/2"/>
                                          </p:val>
                                        </p:tav>
                                      </p:tavLst>
                                    </p:anim>
                                    <p:anim calcmode="lin" valueType="num">
                                      <p:cBhvr>
                                        <p:cTn id="23" dur="2000"/>
                                        <p:tgtEl>
                                          <p:spTgt spid="14"/>
                                        </p:tgtEl>
                                        <p:attrNameLst>
                                          <p:attrName>ppt_w</p:attrName>
                                        </p:attrNameLst>
                                      </p:cBhvr>
                                      <p:tavLst>
                                        <p:tav tm="0">
                                          <p:val>
                                            <p:strVal val="ppt_w"/>
                                          </p:val>
                                        </p:tav>
                                        <p:tav tm="100000">
                                          <p:val>
                                            <p:strVal val="ppt_w"/>
                                          </p:val>
                                        </p:tav>
                                      </p:tavLst>
                                    </p:anim>
                                    <p:anim calcmode="lin" valueType="num">
                                      <p:cBhvr>
                                        <p:cTn id="24" dur="2000"/>
                                        <p:tgtEl>
                                          <p:spTgt spid="14"/>
                                        </p:tgtEl>
                                        <p:attrNameLst>
                                          <p:attrName>ppt_h</p:attrName>
                                        </p:attrNameLst>
                                      </p:cBhvr>
                                      <p:tavLst>
                                        <p:tav tm="0">
                                          <p:val>
                                            <p:strVal val="ppt_h"/>
                                          </p:val>
                                        </p:tav>
                                        <p:tav tm="100000">
                                          <p:val>
                                            <p:fltVal val="0"/>
                                          </p:val>
                                        </p:tav>
                                      </p:tavLst>
                                    </p:anim>
                                    <p:set>
                                      <p:cBhvr>
                                        <p:cTn id="25" dur="1" fill="hold">
                                          <p:stCondLst>
                                            <p:cond delay="1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2000"/>
                                        <p:tgtEl>
                                          <p:spTgt spid="14"/>
                                        </p:tgtEl>
                                      </p:cBhvr>
                                    </p:animEffect>
                                    <p:set>
                                      <p:cBhvr>
                                        <p:cTn id="34" dur="1" fill="hold">
                                          <p:stCondLst>
                                            <p:cond delay="1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2000"/>
                                        <p:tgtEl>
                                          <p:spTgt spid="6"/>
                                        </p:tgtEl>
                                        <p:attrNameLst>
                                          <p:attrName>ppt_x</p:attrName>
                                        </p:attrNameLst>
                                      </p:cBhvr>
                                      <p:tavLst>
                                        <p:tav tm="0">
                                          <p:val>
                                            <p:strVal val="ppt_x"/>
                                          </p:val>
                                        </p:tav>
                                        <p:tav tm="100000">
                                          <p:val>
                                            <p:strVal val="ppt_x"/>
                                          </p:val>
                                        </p:tav>
                                      </p:tavLst>
                                    </p:anim>
                                    <p:anim calcmode="lin" valueType="num">
                                      <p:cBhvr>
                                        <p:cTn id="37" dur="2000"/>
                                        <p:tgtEl>
                                          <p:spTgt spid="6"/>
                                        </p:tgtEl>
                                        <p:attrNameLst>
                                          <p:attrName>ppt_y</p:attrName>
                                        </p:attrNameLst>
                                      </p:cBhvr>
                                      <p:tavLst>
                                        <p:tav tm="0">
                                          <p:val>
                                            <p:strVal val="ppt_y"/>
                                          </p:val>
                                        </p:tav>
                                        <p:tav tm="100000">
                                          <p:val>
                                            <p:strVal val="ppt_y+ppt_h/2"/>
                                          </p:val>
                                        </p:tav>
                                      </p:tavLst>
                                    </p:anim>
                                    <p:anim calcmode="lin" valueType="num">
                                      <p:cBhvr>
                                        <p:cTn id="38" dur="2000"/>
                                        <p:tgtEl>
                                          <p:spTgt spid="6"/>
                                        </p:tgtEl>
                                        <p:attrNameLst>
                                          <p:attrName>ppt_w</p:attrName>
                                        </p:attrNameLst>
                                      </p:cBhvr>
                                      <p:tavLst>
                                        <p:tav tm="0">
                                          <p:val>
                                            <p:strVal val="ppt_w"/>
                                          </p:val>
                                        </p:tav>
                                        <p:tav tm="100000">
                                          <p:val>
                                            <p:strVal val="ppt_w"/>
                                          </p:val>
                                        </p:tav>
                                      </p:tavLst>
                                    </p:anim>
                                    <p:anim calcmode="lin" valueType="num">
                                      <p:cBhvr>
                                        <p:cTn id="39" dur="2000"/>
                                        <p:tgtEl>
                                          <p:spTgt spid="6"/>
                                        </p:tgtEl>
                                        <p:attrNameLst>
                                          <p:attrName>ppt_h</p:attrName>
                                        </p:attrNameLst>
                                      </p:cBhvr>
                                      <p:tavLst>
                                        <p:tav tm="0">
                                          <p:val>
                                            <p:strVal val="ppt_h"/>
                                          </p:val>
                                        </p:tav>
                                        <p:tav tm="100000">
                                          <p:val>
                                            <p:fltVal val="0"/>
                                          </p:val>
                                        </p:tav>
                                      </p:tavLst>
                                    </p:anim>
                                    <p:set>
                                      <p:cBhvr>
                                        <p:cTn id="40" dur="1" fill="hold">
                                          <p:stCondLst>
                                            <p:cond delay="1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2000"/>
                                        <p:tgtEl>
                                          <p:spTgt spid="10"/>
                                        </p:tgtEl>
                                        <p:attrNameLst>
                                          <p:attrName>ppt_x</p:attrName>
                                        </p:attrNameLst>
                                      </p:cBhvr>
                                      <p:tavLst>
                                        <p:tav tm="0">
                                          <p:val>
                                            <p:strVal val="ppt_x"/>
                                          </p:val>
                                        </p:tav>
                                        <p:tav tm="100000">
                                          <p:val>
                                            <p:strVal val="ppt_x"/>
                                          </p:val>
                                        </p:tav>
                                      </p:tavLst>
                                    </p:anim>
                                    <p:anim calcmode="lin" valueType="num">
                                      <p:cBhvr>
                                        <p:cTn id="43" dur="2000"/>
                                        <p:tgtEl>
                                          <p:spTgt spid="10"/>
                                        </p:tgtEl>
                                        <p:attrNameLst>
                                          <p:attrName>ppt_y</p:attrName>
                                        </p:attrNameLst>
                                      </p:cBhvr>
                                      <p:tavLst>
                                        <p:tav tm="0">
                                          <p:val>
                                            <p:strVal val="ppt_y"/>
                                          </p:val>
                                        </p:tav>
                                        <p:tav tm="100000">
                                          <p:val>
                                            <p:strVal val="ppt_y+ppt_h/2"/>
                                          </p:val>
                                        </p:tav>
                                      </p:tavLst>
                                    </p:anim>
                                    <p:anim calcmode="lin" valueType="num">
                                      <p:cBhvr>
                                        <p:cTn id="44" dur="2000"/>
                                        <p:tgtEl>
                                          <p:spTgt spid="10"/>
                                        </p:tgtEl>
                                        <p:attrNameLst>
                                          <p:attrName>ppt_w</p:attrName>
                                        </p:attrNameLst>
                                      </p:cBhvr>
                                      <p:tavLst>
                                        <p:tav tm="0">
                                          <p:val>
                                            <p:strVal val="ppt_w"/>
                                          </p:val>
                                        </p:tav>
                                        <p:tav tm="100000">
                                          <p:val>
                                            <p:strVal val="ppt_w"/>
                                          </p:val>
                                        </p:tav>
                                      </p:tavLst>
                                    </p:anim>
                                    <p:anim calcmode="lin" valueType="num">
                                      <p:cBhvr>
                                        <p:cTn id="45" dur="2000"/>
                                        <p:tgtEl>
                                          <p:spTgt spid="10"/>
                                        </p:tgtEl>
                                        <p:attrNameLst>
                                          <p:attrName>ppt_h</p:attrName>
                                        </p:attrNameLst>
                                      </p:cBhvr>
                                      <p:tavLst>
                                        <p:tav tm="0">
                                          <p:val>
                                            <p:strVal val="ppt_h"/>
                                          </p:val>
                                        </p:tav>
                                        <p:tav tm="100000">
                                          <p:val>
                                            <p:fltVal val="0"/>
                                          </p:val>
                                        </p:tav>
                                      </p:tavLst>
                                    </p:anim>
                                    <p:set>
                                      <p:cBhvr>
                                        <p:cTn id="46" dur="1" fill="hold">
                                          <p:stCondLst>
                                            <p:cond delay="1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2000"/>
                                        <p:tgtEl>
                                          <p:spTgt spid="15"/>
                                        </p:tgtEl>
                                        <p:attrNameLst>
                                          <p:attrName>ppt_x</p:attrName>
                                        </p:attrNameLst>
                                      </p:cBhvr>
                                      <p:tavLst>
                                        <p:tav tm="0">
                                          <p:val>
                                            <p:strVal val="ppt_x"/>
                                          </p:val>
                                        </p:tav>
                                        <p:tav tm="100000">
                                          <p:val>
                                            <p:strVal val="ppt_x"/>
                                          </p:val>
                                        </p:tav>
                                      </p:tavLst>
                                    </p:anim>
                                    <p:anim calcmode="lin" valueType="num">
                                      <p:cBhvr>
                                        <p:cTn id="49" dur="2000"/>
                                        <p:tgtEl>
                                          <p:spTgt spid="15"/>
                                        </p:tgtEl>
                                        <p:attrNameLst>
                                          <p:attrName>ppt_y</p:attrName>
                                        </p:attrNameLst>
                                      </p:cBhvr>
                                      <p:tavLst>
                                        <p:tav tm="0">
                                          <p:val>
                                            <p:strVal val="ppt_y"/>
                                          </p:val>
                                        </p:tav>
                                        <p:tav tm="100000">
                                          <p:val>
                                            <p:strVal val="ppt_y+ppt_h/2"/>
                                          </p:val>
                                        </p:tav>
                                      </p:tavLst>
                                    </p:anim>
                                    <p:anim calcmode="lin" valueType="num">
                                      <p:cBhvr>
                                        <p:cTn id="50" dur="2000"/>
                                        <p:tgtEl>
                                          <p:spTgt spid="15"/>
                                        </p:tgtEl>
                                        <p:attrNameLst>
                                          <p:attrName>ppt_w</p:attrName>
                                        </p:attrNameLst>
                                      </p:cBhvr>
                                      <p:tavLst>
                                        <p:tav tm="0">
                                          <p:val>
                                            <p:strVal val="ppt_w"/>
                                          </p:val>
                                        </p:tav>
                                        <p:tav tm="100000">
                                          <p:val>
                                            <p:strVal val="ppt_w"/>
                                          </p:val>
                                        </p:tav>
                                      </p:tavLst>
                                    </p:anim>
                                    <p:anim calcmode="lin" valueType="num">
                                      <p:cBhvr>
                                        <p:cTn id="51" dur="2000"/>
                                        <p:tgtEl>
                                          <p:spTgt spid="15"/>
                                        </p:tgtEl>
                                        <p:attrNameLst>
                                          <p:attrName>ppt_h</p:attrName>
                                        </p:attrNameLst>
                                      </p:cBhvr>
                                      <p:tavLst>
                                        <p:tav tm="0">
                                          <p:val>
                                            <p:strVal val="ppt_h"/>
                                          </p:val>
                                        </p:tav>
                                        <p:tav tm="100000">
                                          <p:val>
                                            <p:fltVal val="0"/>
                                          </p:val>
                                        </p:tav>
                                      </p:tavLst>
                                    </p:anim>
                                    <p:set>
                                      <p:cBhvr>
                                        <p:cTn id="52" dur="1" fill="hold">
                                          <p:stCondLst>
                                            <p:cond delay="1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2000"/>
                                        <p:tgtEl>
                                          <p:spTgt spid="6"/>
                                        </p:tgtEl>
                                      </p:cBhvr>
                                    </p:animEffect>
                                    <p:set>
                                      <p:cBhvr>
                                        <p:cTn id="55" dur="1" fill="hold">
                                          <p:stCondLst>
                                            <p:cond delay="1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2000"/>
                                        <p:tgtEl>
                                          <p:spTgt spid="10"/>
                                        </p:tgtEl>
                                      </p:cBhvr>
                                    </p:animEffect>
                                    <p:set>
                                      <p:cBhvr>
                                        <p:cTn id="58" dur="1" fill="hold">
                                          <p:stCondLst>
                                            <p:cond delay="1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2000"/>
                                        <p:tgtEl>
                                          <p:spTgt spid="15"/>
                                        </p:tgtEl>
                                      </p:cBhvr>
                                    </p:animEffect>
                                    <p:set>
                                      <p:cBhvr>
                                        <p:cTn id="61" dur="1" fill="hold">
                                          <p:stCondLst>
                                            <p:cond delay="1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2000"/>
                                        <p:tgtEl>
                                          <p:spTgt spid="8"/>
                                        </p:tgtEl>
                                        <p:attrNameLst>
                                          <p:attrName>ppt_x</p:attrName>
                                        </p:attrNameLst>
                                      </p:cBhvr>
                                      <p:tavLst>
                                        <p:tav tm="0">
                                          <p:val>
                                            <p:strVal val="ppt_x"/>
                                          </p:val>
                                        </p:tav>
                                        <p:tav tm="100000">
                                          <p:val>
                                            <p:strVal val="ppt_x-ppt_w/2"/>
                                          </p:val>
                                        </p:tav>
                                      </p:tavLst>
                                    </p:anim>
                                    <p:anim calcmode="lin" valueType="num">
                                      <p:cBhvr>
                                        <p:cTn id="64" dur="2000"/>
                                        <p:tgtEl>
                                          <p:spTgt spid="8"/>
                                        </p:tgtEl>
                                        <p:attrNameLst>
                                          <p:attrName>ppt_y</p:attrName>
                                        </p:attrNameLst>
                                      </p:cBhvr>
                                      <p:tavLst>
                                        <p:tav tm="0">
                                          <p:val>
                                            <p:strVal val="ppt_y"/>
                                          </p:val>
                                        </p:tav>
                                        <p:tav tm="100000">
                                          <p:val>
                                            <p:strVal val="ppt_y"/>
                                          </p:val>
                                        </p:tav>
                                      </p:tavLst>
                                    </p:anim>
                                    <p:anim calcmode="lin" valueType="num">
                                      <p:cBhvr>
                                        <p:cTn id="65" dur="2000"/>
                                        <p:tgtEl>
                                          <p:spTgt spid="8"/>
                                        </p:tgtEl>
                                        <p:attrNameLst>
                                          <p:attrName>ppt_w</p:attrName>
                                        </p:attrNameLst>
                                      </p:cBhvr>
                                      <p:tavLst>
                                        <p:tav tm="0">
                                          <p:val>
                                            <p:strVal val="ppt_w"/>
                                          </p:val>
                                        </p:tav>
                                        <p:tav tm="100000">
                                          <p:val>
                                            <p:fltVal val="0"/>
                                          </p:val>
                                        </p:tav>
                                      </p:tavLst>
                                    </p:anim>
                                    <p:anim calcmode="lin" valueType="num">
                                      <p:cBhvr>
                                        <p:cTn id="66" dur="2000"/>
                                        <p:tgtEl>
                                          <p:spTgt spid="8"/>
                                        </p:tgtEl>
                                        <p:attrNameLst>
                                          <p:attrName>ppt_h</p:attrName>
                                        </p:attrNameLst>
                                      </p:cBhvr>
                                      <p:tavLst>
                                        <p:tav tm="0">
                                          <p:val>
                                            <p:strVal val="ppt_h"/>
                                          </p:val>
                                        </p:tav>
                                        <p:tav tm="100000">
                                          <p:val>
                                            <p:strVal val="ppt_h"/>
                                          </p:val>
                                        </p:tav>
                                      </p:tavLst>
                                    </p:anim>
                                    <p:set>
                                      <p:cBhvr>
                                        <p:cTn id="67" dur="1" fill="hold">
                                          <p:stCondLst>
                                            <p:cond delay="1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2000"/>
                                        <p:tgtEl>
                                          <p:spTgt spid="12"/>
                                        </p:tgtEl>
                                        <p:attrNameLst>
                                          <p:attrName>ppt_x</p:attrName>
                                        </p:attrNameLst>
                                      </p:cBhvr>
                                      <p:tavLst>
                                        <p:tav tm="0">
                                          <p:val>
                                            <p:strVal val="ppt_x"/>
                                          </p:val>
                                        </p:tav>
                                        <p:tav tm="100000">
                                          <p:val>
                                            <p:strVal val="ppt_x-ppt_w/2"/>
                                          </p:val>
                                        </p:tav>
                                      </p:tavLst>
                                    </p:anim>
                                    <p:anim calcmode="lin" valueType="num">
                                      <p:cBhvr>
                                        <p:cTn id="70" dur="2000"/>
                                        <p:tgtEl>
                                          <p:spTgt spid="12"/>
                                        </p:tgtEl>
                                        <p:attrNameLst>
                                          <p:attrName>ppt_y</p:attrName>
                                        </p:attrNameLst>
                                      </p:cBhvr>
                                      <p:tavLst>
                                        <p:tav tm="0">
                                          <p:val>
                                            <p:strVal val="ppt_y"/>
                                          </p:val>
                                        </p:tav>
                                        <p:tav tm="100000">
                                          <p:val>
                                            <p:strVal val="ppt_y"/>
                                          </p:val>
                                        </p:tav>
                                      </p:tavLst>
                                    </p:anim>
                                    <p:anim calcmode="lin" valueType="num">
                                      <p:cBhvr>
                                        <p:cTn id="71" dur="2000"/>
                                        <p:tgtEl>
                                          <p:spTgt spid="12"/>
                                        </p:tgtEl>
                                        <p:attrNameLst>
                                          <p:attrName>ppt_w</p:attrName>
                                        </p:attrNameLst>
                                      </p:cBhvr>
                                      <p:tavLst>
                                        <p:tav tm="0">
                                          <p:val>
                                            <p:strVal val="ppt_w"/>
                                          </p:val>
                                        </p:tav>
                                        <p:tav tm="100000">
                                          <p:val>
                                            <p:fltVal val="0"/>
                                          </p:val>
                                        </p:tav>
                                      </p:tavLst>
                                    </p:anim>
                                    <p:anim calcmode="lin" valueType="num">
                                      <p:cBhvr>
                                        <p:cTn id="72" dur="2000"/>
                                        <p:tgtEl>
                                          <p:spTgt spid="12"/>
                                        </p:tgtEl>
                                        <p:attrNameLst>
                                          <p:attrName>ppt_h</p:attrName>
                                        </p:attrNameLst>
                                      </p:cBhvr>
                                      <p:tavLst>
                                        <p:tav tm="0">
                                          <p:val>
                                            <p:strVal val="ppt_h"/>
                                          </p:val>
                                        </p:tav>
                                        <p:tav tm="100000">
                                          <p:val>
                                            <p:strVal val="ppt_h"/>
                                          </p:val>
                                        </p:tav>
                                      </p:tavLst>
                                    </p:anim>
                                    <p:set>
                                      <p:cBhvr>
                                        <p:cTn id="73" dur="1" fill="hold">
                                          <p:stCondLst>
                                            <p:cond delay="1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2000"/>
                                        <p:tgtEl>
                                          <p:spTgt spid="16"/>
                                        </p:tgtEl>
                                        <p:attrNameLst>
                                          <p:attrName>ppt_x</p:attrName>
                                        </p:attrNameLst>
                                      </p:cBhvr>
                                      <p:tavLst>
                                        <p:tav tm="0">
                                          <p:val>
                                            <p:strVal val="ppt_x"/>
                                          </p:val>
                                        </p:tav>
                                        <p:tav tm="100000">
                                          <p:val>
                                            <p:strVal val="ppt_x-ppt_w/2"/>
                                          </p:val>
                                        </p:tav>
                                      </p:tavLst>
                                    </p:anim>
                                    <p:anim calcmode="lin" valueType="num">
                                      <p:cBhvr>
                                        <p:cTn id="76" dur="2000"/>
                                        <p:tgtEl>
                                          <p:spTgt spid="16"/>
                                        </p:tgtEl>
                                        <p:attrNameLst>
                                          <p:attrName>ppt_y</p:attrName>
                                        </p:attrNameLst>
                                      </p:cBhvr>
                                      <p:tavLst>
                                        <p:tav tm="0">
                                          <p:val>
                                            <p:strVal val="ppt_y"/>
                                          </p:val>
                                        </p:tav>
                                        <p:tav tm="100000">
                                          <p:val>
                                            <p:strVal val="ppt_y"/>
                                          </p:val>
                                        </p:tav>
                                      </p:tavLst>
                                    </p:anim>
                                    <p:anim calcmode="lin" valueType="num">
                                      <p:cBhvr>
                                        <p:cTn id="77" dur="2000"/>
                                        <p:tgtEl>
                                          <p:spTgt spid="16"/>
                                        </p:tgtEl>
                                        <p:attrNameLst>
                                          <p:attrName>ppt_w</p:attrName>
                                        </p:attrNameLst>
                                      </p:cBhvr>
                                      <p:tavLst>
                                        <p:tav tm="0">
                                          <p:val>
                                            <p:strVal val="ppt_w"/>
                                          </p:val>
                                        </p:tav>
                                        <p:tav tm="100000">
                                          <p:val>
                                            <p:fltVal val="0"/>
                                          </p:val>
                                        </p:tav>
                                      </p:tavLst>
                                    </p:anim>
                                    <p:anim calcmode="lin" valueType="num">
                                      <p:cBhvr>
                                        <p:cTn id="78" dur="2000"/>
                                        <p:tgtEl>
                                          <p:spTgt spid="16"/>
                                        </p:tgtEl>
                                        <p:attrNameLst>
                                          <p:attrName>ppt_h</p:attrName>
                                        </p:attrNameLst>
                                      </p:cBhvr>
                                      <p:tavLst>
                                        <p:tav tm="0">
                                          <p:val>
                                            <p:strVal val="ppt_h"/>
                                          </p:val>
                                        </p:tav>
                                        <p:tav tm="100000">
                                          <p:val>
                                            <p:strVal val="ppt_h"/>
                                          </p:val>
                                        </p:tav>
                                      </p:tavLst>
                                    </p:anim>
                                    <p:set>
                                      <p:cBhvr>
                                        <p:cTn id="79" dur="1" fill="hold">
                                          <p:stCondLst>
                                            <p:cond delay="1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2000"/>
                                        <p:tgtEl>
                                          <p:spTgt spid="8"/>
                                        </p:tgtEl>
                                      </p:cBhvr>
                                    </p:animEffect>
                                    <p:set>
                                      <p:cBhvr>
                                        <p:cTn id="82" dur="1" fill="hold">
                                          <p:stCondLst>
                                            <p:cond delay="1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2000"/>
                                        <p:tgtEl>
                                          <p:spTgt spid="12"/>
                                        </p:tgtEl>
                                      </p:cBhvr>
                                    </p:animEffect>
                                    <p:set>
                                      <p:cBhvr>
                                        <p:cTn id="85" dur="1" fill="hold">
                                          <p:stCondLst>
                                            <p:cond delay="1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2000"/>
                                        <p:tgtEl>
                                          <p:spTgt spid="16"/>
                                        </p:tgtEl>
                                      </p:cBhvr>
                                    </p:animEffect>
                                    <p:set>
                                      <p:cBhvr>
                                        <p:cTn id="88" dur="1" fill="hold">
                                          <p:stCondLst>
                                            <p:cond delay="1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2000"/>
                                        <p:tgtEl>
                                          <p:spTgt spid="9"/>
                                        </p:tgtEl>
                                        <p:attrNameLst>
                                          <p:attrName>ppt_x</p:attrName>
                                        </p:attrNameLst>
                                      </p:cBhvr>
                                      <p:tavLst>
                                        <p:tav tm="0">
                                          <p:val>
                                            <p:strVal val="ppt_x"/>
                                          </p:val>
                                        </p:tav>
                                        <p:tav tm="100000">
                                          <p:val>
                                            <p:strVal val="ppt_x+ppt_w/2"/>
                                          </p:val>
                                        </p:tav>
                                      </p:tavLst>
                                    </p:anim>
                                    <p:anim calcmode="lin" valueType="num">
                                      <p:cBhvr>
                                        <p:cTn id="91" dur="2000"/>
                                        <p:tgtEl>
                                          <p:spTgt spid="9"/>
                                        </p:tgtEl>
                                        <p:attrNameLst>
                                          <p:attrName>ppt_y</p:attrName>
                                        </p:attrNameLst>
                                      </p:cBhvr>
                                      <p:tavLst>
                                        <p:tav tm="0">
                                          <p:val>
                                            <p:strVal val="ppt_y"/>
                                          </p:val>
                                        </p:tav>
                                        <p:tav tm="100000">
                                          <p:val>
                                            <p:strVal val="ppt_y"/>
                                          </p:val>
                                        </p:tav>
                                      </p:tavLst>
                                    </p:anim>
                                    <p:anim calcmode="lin" valueType="num">
                                      <p:cBhvr>
                                        <p:cTn id="92" dur="2000"/>
                                        <p:tgtEl>
                                          <p:spTgt spid="9"/>
                                        </p:tgtEl>
                                        <p:attrNameLst>
                                          <p:attrName>ppt_w</p:attrName>
                                        </p:attrNameLst>
                                      </p:cBhvr>
                                      <p:tavLst>
                                        <p:tav tm="0">
                                          <p:val>
                                            <p:strVal val="ppt_w"/>
                                          </p:val>
                                        </p:tav>
                                        <p:tav tm="100000">
                                          <p:val>
                                            <p:fltVal val="0"/>
                                          </p:val>
                                        </p:tav>
                                      </p:tavLst>
                                    </p:anim>
                                    <p:anim calcmode="lin" valueType="num">
                                      <p:cBhvr>
                                        <p:cTn id="93" dur="2000"/>
                                        <p:tgtEl>
                                          <p:spTgt spid="9"/>
                                        </p:tgtEl>
                                        <p:attrNameLst>
                                          <p:attrName>ppt_h</p:attrName>
                                        </p:attrNameLst>
                                      </p:cBhvr>
                                      <p:tavLst>
                                        <p:tav tm="0">
                                          <p:val>
                                            <p:strVal val="ppt_h"/>
                                          </p:val>
                                        </p:tav>
                                        <p:tav tm="100000">
                                          <p:val>
                                            <p:strVal val="ppt_h"/>
                                          </p:val>
                                        </p:tav>
                                      </p:tavLst>
                                    </p:anim>
                                    <p:set>
                                      <p:cBhvr>
                                        <p:cTn id="94" dur="1" fill="hold">
                                          <p:stCondLst>
                                            <p:cond delay="1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2000"/>
                                        <p:tgtEl>
                                          <p:spTgt spid="13"/>
                                        </p:tgtEl>
                                        <p:attrNameLst>
                                          <p:attrName>ppt_x</p:attrName>
                                        </p:attrNameLst>
                                      </p:cBhvr>
                                      <p:tavLst>
                                        <p:tav tm="0">
                                          <p:val>
                                            <p:strVal val="ppt_x"/>
                                          </p:val>
                                        </p:tav>
                                        <p:tav tm="100000">
                                          <p:val>
                                            <p:strVal val="ppt_x+ppt_w/2"/>
                                          </p:val>
                                        </p:tav>
                                      </p:tavLst>
                                    </p:anim>
                                    <p:anim calcmode="lin" valueType="num">
                                      <p:cBhvr>
                                        <p:cTn id="97" dur="2000"/>
                                        <p:tgtEl>
                                          <p:spTgt spid="13"/>
                                        </p:tgtEl>
                                        <p:attrNameLst>
                                          <p:attrName>ppt_y</p:attrName>
                                        </p:attrNameLst>
                                      </p:cBhvr>
                                      <p:tavLst>
                                        <p:tav tm="0">
                                          <p:val>
                                            <p:strVal val="ppt_y"/>
                                          </p:val>
                                        </p:tav>
                                        <p:tav tm="100000">
                                          <p:val>
                                            <p:strVal val="ppt_y"/>
                                          </p:val>
                                        </p:tav>
                                      </p:tavLst>
                                    </p:anim>
                                    <p:anim calcmode="lin" valueType="num">
                                      <p:cBhvr>
                                        <p:cTn id="98" dur="2000"/>
                                        <p:tgtEl>
                                          <p:spTgt spid="13"/>
                                        </p:tgtEl>
                                        <p:attrNameLst>
                                          <p:attrName>ppt_w</p:attrName>
                                        </p:attrNameLst>
                                      </p:cBhvr>
                                      <p:tavLst>
                                        <p:tav tm="0">
                                          <p:val>
                                            <p:strVal val="ppt_w"/>
                                          </p:val>
                                        </p:tav>
                                        <p:tav tm="100000">
                                          <p:val>
                                            <p:fltVal val="0"/>
                                          </p:val>
                                        </p:tav>
                                      </p:tavLst>
                                    </p:anim>
                                    <p:anim calcmode="lin" valueType="num">
                                      <p:cBhvr>
                                        <p:cTn id="99" dur="2000"/>
                                        <p:tgtEl>
                                          <p:spTgt spid="13"/>
                                        </p:tgtEl>
                                        <p:attrNameLst>
                                          <p:attrName>ppt_h</p:attrName>
                                        </p:attrNameLst>
                                      </p:cBhvr>
                                      <p:tavLst>
                                        <p:tav tm="0">
                                          <p:val>
                                            <p:strVal val="ppt_h"/>
                                          </p:val>
                                        </p:tav>
                                        <p:tav tm="100000">
                                          <p:val>
                                            <p:strVal val="ppt_h"/>
                                          </p:val>
                                        </p:tav>
                                      </p:tavLst>
                                    </p:anim>
                                    <p:set>
                                      <p:cBhvr>
                                        <p:cTn id="100" dur="1" fill="hold">
                                          <p:stCondLst>
                                            <p:cond delay="1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2000"/>
                                        <p:tgtEl>
                                          <p:spTgt spid="17"/>
                                        </p:tgtEl>
                                        <p:attrNameLst>
                                          <p:attrName>ppt_x</p:attrName>
                                        </p:attrNameLst>
                                      </p:cBhvr>
                                      <p:tavLst>
                                        <p:tav tm="0">
                                          <p:val>
                                            <p:strVal val="ppt_x"/>
                                          </p:val>
                                        </p:tav>
                                        <p:tav tm="100000">
                                          <p:val>
                                            <p:strVal val="ppt_x+ppt_w/2"/>
                                          </p:val>
                                        </p:tav>
                                      </p:tavLst>
                                    </p:anim>
                                    <p:anim calcmode="lin" valueType="num">
                                      <p:cBhvr>
                                        <p:cTn id="103" dur="2000"/>
                                        <p:tgtEl>
                                          <p:spTgt spid="17"/>
                                        </p:tgtEl>
                                        <p:attrNameLst>
                                          <p:attrName>ppt_y</p:attrName>
                                        </p:attrNameLst>
                                      </p:cBhvr>
                                      <p:tavLst>
                                        <p:tav tm="0">
                                          <p:val>
                                            <p:strVal val="ppt_y"/>
                                          </p:val>
                                        </p:tav>
                                        <p:tav tm="100000">
                                          <p:val>
                                            <p:strVal val="ppt_y"/>
                                          </p:val>
                                        </p:tav>
                                      </p:tavLst>
                                    </p:anim>
                                    <p:anim calcmode="lin" valueType="num">
                                      <p:cBhvr>
                                        <p:cTn id="104" dur="2000"/>
                                        <p:tgtEl>
                                          <p:spTgt spid="17"/>
                                        </p:tgtEl>
                                        <p:attrNameLst>
                                          <p:attrName>ppt_w</p:attrName>
                                        </p:attrNameLst>
                                      </p:cBhvr>
                                      <p:tavLst>
                                        <p:tav tm="0">
                                          <p:val>
                                            <p:strVal val="ppt_w"/>
                                          </p:val>
                                        </p:tav>
                                        <p:tav tm="100000">
                                          <p:val>
                                            <p:fltVal val="0"/>
                                          </p:val>
                                        </p:tav>
                                      </p:tavLst>
                                    </p:anim>
                                    <p:anim calcmode="lin" valueType="num">
                                      <p:cBhvr>
                                        <p:cTn id="105" dur="2000"/>
                                        <p:tgtEl>
                                          <p:spTgt spid="17"/>
                                        </p:tgtEl>
                                        <p:attrNameLst>
                                          <p:attrName>ppt_h</p:attrName>
                                        </p:attrNameLst>
                                      </p:cBhvr>
                                      <p:tavLst>
                                        <p:tav tm="0">
                                          <p:val>
                                            <p:strVal val="ppt_h"/>
                                          </p:val>
                                        </p:tav>
                                        <p:tav tm="100000">
                                          <p:val>
                                            <p:strVal val="ppt_h"/>
                                          </p:val>
                                        </p:tav>
                                      </p:tavLst>
                                    </p:anim>
                                    <p:set>
                                      <p:cBhvr>
                                        <p:cTn id="106" dur="1" fill="hold">
                                          <p:stCondLst>
                                            <p:cond delay="1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2000"/>
                                        <p:tgtEl>
                                          <p:spTgt spid="9"/>
                                        </p:tgtEl>
                                      </p:cBhvr>
                                    </p:animEffect>
                                    <p:set>
                                      <p:cBhvr>
                                        <p:cTn id="109" dur="1" fill="hold">
                                          <p:stCondLst>
                                            <p:cond delay="1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2000"/>
                                        <p:tgtEl>
                                          <p:spTgt spid="13"/>
                                        </p:tgtEl>
                                      </p:cBhvr>
                                    </p:animEffect>
                                    <p:set>
                                      <p:cBhvr>
                                        <p:cTn id="112" dur="1" fill="hold">
                                          <p:stCondLst>
                                            <p:cond delay="1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2000"/>
                                        <p:tgtEl>
                                          <p:spTgt spid="17"/>
                                        </p:tgtEl>
                                      </p:cBhvr>
                                    </p:animEffect>
                                    <p:set>
                                      <p:cBhvr>
                                        <p:cTn id="115" dur="1" fill="hold">
                                          <p:stCondLst>
                                            <p:cond delay="1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2000" fill="hold"/>
                                        <p:tgtEl>
                                          <p:spTgt spid="4"/>
                                        </p:tgtEl>
                                        <p:attrNameLst>
                                          <p:attrName>ppt_w</p:attrName>
                                        </p:attrNameLst>
                                      </p:cBhvr>
                                      <p:tavLst>
                                        <p:tav tm="0">
                                          <p:val>
                                            <p:strVal val="2/3*#ppt_w"/>
                                          </p:val>
                                        </p:tav>
                                        <p:tav tm="100000">
                                          <p:val>
                                            <p:strVal val="#ppt_w"/>
                                          </p:val>
                                        </p:tav>
                                      </p:tavLst>
                                    </p:anim>
                                    <p:anim calcmode="lin" valueType="num">
                                      <p:cBhvr>
                                        <p:cTn id="119" dur="2000" fill="hold"/>
                                        <p:tgtEl>
                                          <p:spTgt spid="4"/>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ox(out)">
                                      <p:cBhvr>
                                        <p:cTn id="1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shade val="67500"/>
                  <a:satMod val="115000"/>
                </a:schemeClr>
              </a:gs>
              <a:gs pos="100000">
                <a:schemeClr val="tx1">
                  <a:shade val="100000"/>
                  <a:satMod val="115000"/>
                </a:schemeClr>
              </a:gs>
            </a:gsLst>
            <a:lin ang="5400000" scaled="1"/>
            <a:tileRect/>
          </a:gradFill>
        </p:spPr>
        <p:txBody>
          <a:bodyPr/>
          <a:lstStyle/>
          <a:p>
            <a:endParaRPr lang="es-ES" dirty="0"/>
          </a:p>
        </p:txBody>
      </p:sp>
      <p:pic>
        <p:nvPicPr>
          <p:cNvPr id="4" name="3 Imagen" descr="204jh8.jpg"/>
          <p:cNvPicPr>
            <a:picLocks noChangeAspect="1"/>
          </p:cNvPicPr>
          <p:nvPr/>
        </p:nvPicPr>
        <p:blipFill>
          <a:blip r:embed="rId2"/>
          <a:stretch>
            <a:fillRect/>
          </a:stretch>
        </p:blipFill>
        <p:spPr>
          <a:xfrm>
            <a:off x="0" y="0"/>
            <a:ext cx="9179719" cy="6858000"/>
          </a:xfrm>
          <a:prstGeom prst="rect">
            <a:avLst/>
          </a:prstGeom>
        </p:spPr>
      </p:pic>
      <p:sp>
        <p:nvSpPr>
          <p:cNvPr id="6" name="5 Triángulo rectángulo"/>
          <p:cNvSpPr/>
          <p:nvPr/>
        </p:nvSpPr>
        <p:spPr>
          <a:xfrm flipH="1">
            <a:off x="0" y="0"/>
            <a:ext cx="464343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0"/>
            <a:ext cx="4500562"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642910" y="0"/>
            <a:ext cx="400052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0"/>
            <a:ext cx="3857652"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500166" y="0"/>
            <a:ext cx="3143272"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143272"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2428860" y="0"/>
            <a:ext cx="221457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221457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ppt_w/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ppt_w/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ppt_w/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ppt_x</p:attrName>
                                        </p:attrNameLst>
                                      </p:cBhvr>
                                      <p:tavLst>
                                        <p:tav tm="0">
                                          <p:val>
                                            <p:strVal val="#ppt_x-#ppt_w/2"/>
                                          </p:val>
                                        </p:tav>
                                        <p:tav tm="100000">
                                          <p:val>
                                            <p:strVal val="#ppt_x"/>
                                          </p:val>
                                        </p:tav>
                                      </p:tavLst>
                                    </p:anim>
                                    <p:anim calcmode="lin" valueType="num">
                                      <p:cBhvr>
                                        <p:cTn id="29" dur="2000" fill="hold"/>
                                        <p:tgtEl>
                                          <p:spTgt spid="9"/>
                                        </p:tgtEl>
                                        <p:attrNameLst>
                                          <p:attrName>ppt_y</p:attrName>
                                        </p:attrNameLst>
                                      </p:cBhvr>
                                      <p:tavLst>
                                        <p:tav tm="0">
                                          <p:val>
                                            <p:strVal val="#ppt_y"/>
                                          </p:val>
                                        </p:tav>
                                        <p:tav tm="100000">
                                          <p:val>
                                            <p:strVal val="#ppt_y"/>
                                          </p:val>
                                        </p:tav>
                                      </p:tavLst>
                                    </p:anim>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ppt_x</p:attrName>
                                        </p:attrNameLst>
                                      </p:cBhvr>
                                      <p:tavLst>
                                        <p:tav tm="0">
                                          <p:val>
                                            <p:strVal val="#ppt_x+#ppt_w/2"/>
                                          </p:val>
                                        </p:tav>
                                        <p:tav tm="100000">
                                          <p:val>
                                            <p:strVal val="#ppt_x"/>
                                          </p:val>
                                        </p:tav>
                                      </p:tavLst>
                                    </p:anim>
                                    <p:anim calcmode="lin" valueType="num">
                                      <p:cBhvr>
                                        <p:cTn id="35" dur="2000" fill="hold"/>
                                        <p:tgtEl>
                                          <p:spTgt spid="10"/>
                                        </p:tgtEl>
                                        <p:attrNameLst>
                                          <p:attrName>ppt_y</p:attrName>
                                        </p:attrNameLst>
                                      </p:cBhvr>
                                      <p:tavLst>
                                        <p:tav tm="0">
                                          <p:val>
                                            <p:strVal val="#ppt_y"/>
                                          </p:val>
                                        </p:tav>
                                        <p:tav tm="100000">
                                          <p:val>
                                            <p:strVal val="#ppt_y"/>
                                          </p:val>
                                        </p:tav>
                                      </p:tavLst>
                                    </p:anim>
                                    <p:anim calcmode="lin" valueType="num">
                                      <p:cBhvr>
                                        <p:cTn id="36" dur="2000" fill="hold"/>
                                        <p:tgtEl>
                                          <p:spTgt spid="10"/>
                                        </p:tgtEl>
                                        <p:attrNameLst>
                                          <p:attrName>ppt_w</p:attrName>
                                        </p:attrNameLst>
                                      </p:cBhvr>
                                      <p:tavLst>
                                        <p:tav tm="0">
                                          <p:val>
                                            <p:fltVal val="0"/>
                                          </p:val>
                                        </p:tav>
                                        <p:tav tm="100000">
                                          <p:val>
                                            <p:strVal val="#ppt_w"/>
                                          </p:val>
                                        </p:tav>
                                      </p:tavLst>
                                    </p:anim>
                                    <p:anim calcmode="lin" valueType="num">
                                      <p:cBhvr>
                                        <p:cTn id="37" dur="2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ppt_x</p:attrName>
                                        </p:attrNameLst>
                                      </p:cBhvr>
                                      <p:tavLst>
                                        <p:tav tm="0">
                                          <p:val>
                                            <p:strVal val="#ppt_x-#ppt_w/2"/>
                                          </p:val>
                                        </p:tav>
                                        <p:tav tm="100000">
                                          <p:val>
                                            <p:strVal val="#ppt_x"/>
                                          </p:val>
                                        </p:tav>
                                      </p:tavLst>
                                    </p:anim>
                                    <p:anim calcmode="lin" valueType="num">
                                      <p:cBhvr>
                                        <p:cTn id="41" dur="2000" fill="hold"/>
                                        <p:tgtEl>
                                          <p:spTgt spid="11"/>
                                        </p:tgtEl>
                                        <p:attrNameLst>
                                          <p:attrName>ppt_y</p:attrName>
                                        </p:attrNameLst>
                                      </p:cBhvr>
                                      <p:tavLst>
                                        <p:tav tm="0">
                                          <p:val>
                                            <p:strVal val="#ppt_y"/>
                                          </p:val>
                                        </p:tav>
                                        <p:tav tm="100000">
                                          <p:val>
                                            <p:strVal val="#ppt_y"/>
                                          </p:val>
                                        </p:tav>
                                      </p:tavLst>
                                    </p:anim>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ppt_x</p:attrName>
                                        </p:attrNameLst>
                                      </p:cBhvr>
                                      <p:tavLst>
                                        <p:tav tm="0">
                                          <p:val>
                                            <p:strVal val="#ppt_x+#ppt_w/2"/>
                                          </p:val>
                                        </p:tav>
                                        <p:tav tm="100000">
                                          <p:val>
                                            <p:strVal val="#ppt_x"/>
                                          </p:val>
                                        </p:tav>
                                      </p:tavLst>
                                    </p:anim>
                                    <p:anim calcmode="lin" valueType="num">
                                      <p:cBhvr>
                                        <p:cTn id="47" dur="2000" fill="hold"/>
                                        <p:tgtEl>
                                          <p:spTgt spid="12"/>
                                        </p:tgtEl>
                                        <p:attrNameLst>
                                          <p:attrName>ppt_y</p:attrName>
                                        </p:attrNameLst>
                                      </p:cBhvr>
                                      <p:tavLst>
                                        <p:tav tm="0">
                                          <p:val>
                                            <p:strVal val="#ppt_y"/>
                                          </p:val>
                                        </p:tav>
                                        <p:tav tm="100000">
                                          <p:val>
                                            <p:strVal val="#ppt_y"/>
                                          </p:val>
                                        </p:tav>
                                      </p:tavLst>
                                    </p:anim>
                                    <p:anim calcmode="lin" valueType="num">
                                      <p:cBhvr>
                                        <p:cTn id="48" dur="2000" fill="hold"/>
                                        <p:tgtEl>
                                          <p:spTgt spid="12"/>
                                        </p:tgtEl>
                                        <p:attrNameLst>
                                          <p:attrName>ppt_w</p:attrName>
                                        </p:attrNameLst>
                                      </p:cBhvr>
                                      <p:tavLst>
                                        <p:tav tm="0">
                                          <p:val>
                                            <p:fltVal val="0"/>
                                          </p:val>
                                        </p:tav>
                                        <p:tav tm="100000">
                                          <p:val>
                                            <p:strVal val="#ppt_w"/>
                                          </p:val>
                                        </p:tav>
                                      </p:tavLst>
                                    </p:anim>
                                    <p:anim calcmode="lin" valueType="num">
                                      <p:cBhvr>
                                        <p:cTn id="49" dur="2000" fill="hold"/>
                                        <p:tgtEl>
                                          <p:spTgt spid="12"/>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ppt_x</p:attrName>
                                        </p:attrNameLst>
                                      </p:cBhvr>
                                      <p:tavLst>
                                        <p:tav tm="0">
                                          <p:val>
                                            <p:strVal val="#ppt_x-#ppt_w/2"/>
                                          </p:val>
                                        </p:tav>
                                        <p:tav tm="100000">
                                          <p:val>
                                            <p:strVal val="#ppt_x"/>
                                          </p:val>
                                        </p:tav>
                                      </p:tavLst>
                                    </p:anim>
                                    <p:anim calcmode="lin" valueType="num">
                                      <p:cBhvr>
                                        <p:cTn id="53" dur="2000" fill="hold"/>
                                        <p:tgtEl>
                                          <p:spTgt spid="13"/>
                                        </p:tgtEl>
                                        <p:attrNameLst>
                                          <p:attrName>ppt_y</p:attrName>
                                        </p:attrNameLst>
                                      </p:cBhvr>
                                      <p:tavLst>
                                        <p:tav tm="0">
                                          <p:val>
                                            <p:strVal val="#ppt_y"/>
                                          </p:val>
                                        </p:tav>
                                        <p:tav tm="100000">
                                          <p:val>
                                            <p:strVal val="#ppt_y"/>
                                          </p:val>
                                        </p:tav>
                                      </p:tavLst>
                                    </p:anim>
                                    <p:anim calcmode="lin" valueType="num">
                                      <p:cBhvr>
                                        <p:cTn id="54" dur="2000" fill="hold"/>
                                        <p:tgtEl>
                                          <p:spTgt spid="13"/>
                                        </p:tgtEl>
                                        <p:attrNameLst>
                                          <p:attrName>ppt_w</p:attrName>
                                        </p:attrNameLst>
                                      </p:cBhvr>
                                      <p:tavLst>
                                        <p:tav tm="0">
                                          <p:val>
                                            <p:fltVal val="0"/>
                                          </p:val>
                                        </p:tav>
                                        <p:tav tm="100000">
                                          <p:val>
                                            <p:strVal val="#ppt_w"/>
                                          </p:val>
                                        </p:tav>
                                      </p:tavLst>
                                    </p:anim>
                                    <p:anim calcmode="lin" valueType="num">
                                      <p:cBhvr>
                                        <p:cTn id="55" dur="2000" fill="hold"/>
                                        <p:tgtEl>
                                          <p:spTgt spid="13"/>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2000"/>
                                        <p:tgtEl>
                                          <p:spTgt spid="8"/>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2000"/>
                                        <p:tgtEl>
                                          <p:spTgt spid="10"/>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2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2000"/>
                                        <p:tgtEl>
                                          <p:spTgt spid="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2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2000"/>
                                        <p:tgtEl>
                                          <p:spTgt spid="13"/>
                                        </p:tgtEl>
                                      </p:cBhvr>
                                    </p:animEffect>
                                  </p:childTnLst>
                                </p:cTn>
                              </p:par>
                            </p:childTnLst>
                          </p:cTn>
                        </p:par>
                        <p:par>
                          <p:cTn id="80" fill="hold">
                            <p:stCondLst>
                              <p:cond delay="2000"/>
                            </p:stCondLst>
                            <p:childTnLst>
                              <p:par>
                                <p:cTn id="81" presetID="12" presetClass="exit" presetSubtype="8" fill="hold" grpId="2" nodeType="afterEffect">
                                  <p:stCondLst>
                                    <p:cond delay="0"/>
                                  </p:stCondLst>
                                  <p:childTnLst>
                                    <p:animEffect transition="out" filter="slide(fromLeft)">
                                      <p:cBhvr>
                                        <p:cTn id="82" dur="2000"/>
                                        <p:tgtEl>
                                          <p:spTgt spid="6"/>
                                        </p:tgtEl>
                                      </p:cBhvr>
                                    </p:animEffect>
                                    <p:set>
                                      <p:cBhvr>
                                        <p:cTn id="83" dur="1" fill="hold">
                                          <p:stCondLst>
                                            <p:cond delay="1999"/>
                                          </p:stCondLst>
                                        </p:cTn>
                                        <p:tgtEl>
                                          <p:spTgt spid="6"/>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2000"/>
                                        <p:tgtEl>
                                          <p:spTgt spid="8"/>
                                        </p:tgtEl>
                                      </p:cBhvr>
                                    </p:animEffect>
                                    <p:set>
                                      <p:cBhvr>
                                        <p:cTn id="86" dur="1" fill="hold">
                                          <p:stCondLst>
                                            <p:cond delay="1999"/>
                                          </p:stCondLst>
                                        </p:cTn>
                                        <p:tgtEl>
                                          <p:spTgt spid="8"/>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2000"/>
                                        <p:tgtEl>
                                          <p:spTgt spid="12"/>
                                        </p:tgtEl>
                                      </p:cBhvr>
                                    </p:animEffect>
                                    <p:set>
                                      <p:cBhvr>
                                        <p:cTn id="92" dur="1" fill="hold">
                                          <p:stCondLst>
                                            <p:cond delay="1999"/>
                                          </p:stCondLst>
                                        </p:cTn>
                                        <p:tgtEl>
                                          <p:spTgt spid="12"/>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2000"/>
                                        <p:tgtEl>
                                          <p:spTgt spid="7"/>
                                        </p:tgtEl>
                                      </p:cBhvr>
                                    </p:animEffect>
                                    <p:set>
                                      <p:cBhvr>
                                        <p:cTn id="95" dur="1" fill="hold">
                                          <p:stCondLst>
                                            <p:cond delay="1999"/>
                                          </p:stCondLst>
                                        </p:cTn>
                                        <p:tgtEl>
                                          <p:spTgt spid="7"/>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2000"/>
                                        <p:tgtEl>
                                          <p:spTgt spid="9"/>
                                        </p:tgtEl>
                                      </p:cBhvr>
                                    </p:animEffect>
                                    <p:set>
                                      <p:cBhvr>
                                        <p:cTn id="98" dur="1" fill="hold">
                                          <p:stCondLst>
                                            <p:cond delay="1999"/>
                                          </p:stCondLst>
                                        </p:cTn>
                                        <p:tgtEl>
                                          <p:spTgt spid="9"/>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2000"/>
                                        <p:tgtEl>
                                          <p:spTgt spid="11"/>
                                        </p:tgtEl>
                                      </p:cBhvr>
                                    </p:animEffect>
                                    <p:set>
                                      <p:cBhvr>
                                        <p:cTn id="101" dur="1" fill="hold">
                                          <p:stCondLst>
                                            <p:cond delay="1999"/>
                                          </p:stCondLst>
                                        </p:cTn>
                                        <p:tgtEl>
                                          <p:spTgt spid="11"/>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p:spPr>
        <p:txBody>
          <a:bodyPr/>
          <a:lstStyle/>
          <a:p>
            <a:endParaRPr lang="es-ES" dirty="0"/>
          </a:p>
        </p:txBody>
      </p:sp>
      <p:pic>
        <p:nvPicPr>
          <p:cNvPr id="38" name="37 Imagen" descr="lobo-blanco-en-la-nieve-9440.jpg"/>
          <p:cNvPicPr>
            <a:picLocks noChangeAspect="1"/>
          </p:cNvPicPr>
          <p:nvPr/>
        </p:nvPicPr>
        <p:blipFill>
          <a:blip r:embed="rId2"/>
          <a:stretch>
            <a:fillRect/>
          </a:stretch>
        </p:blipFill>
        <p:spPr>
          <a:xfrm>
            <a:off x="0" y="0"/>
            <a:ext cx="9144000" cy="6844632"/>
          </a:xfrm>
          <a:prstGeom prst="rect">
            <a:avLst/>
          </a:prstGeom>
        </p:spPr>
      </p:pic>
      <p:sp>
        <p:nvSpPr>
          <p:cNvPr id="39" name="38 Rectángulo"/>
          <p:cNvSpPr/>
          <p:nvPr/>
        </p:nvSpPr>
        <p:spPr>
          <a:xfrm>
            <a:off x="0"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71472"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143008"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714480"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286016"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857488"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429024"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000496"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572032"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143504"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715040"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286512"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857984"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429456"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000992"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572464" y="350043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0800000" flipH="1">
            <a:off x="0"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0800000" flipH="1">
            <a:off x="571472"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0800000" flipH="1">
            <a:off x="1143008"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0800000" flipH="1">
            <a:off x="1714480"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0800000" flipH="1">
            <a:off x="2286016"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0800000" flipH="1">
            <a:off x="2857488"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0800000" flipH="1">
            <a:off x="3429024"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0800000" flipH="1">
            <a:off x="4000496"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0800000" flipH="1">
            <a:off x="4572000"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0800000" flipH="1">
            <a:off x="5143472"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0800000" flipH="1">
            <a:off x="5715008"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0800000" flipH="1">
            <a:off x="6286480"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0800000" flipH="1">
            <a:off x="6858016"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0800000" flipH="1">
            <a:off x="7429488"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0800000" flipH="1">
            <a:off x="8001024" y="2071678"/>
            <a:ext cx="571472"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0800000" flipH="1">
            <a:off x="8572496" y="2071678"/>
            <a:ext cx="571504" cy="1428760"/>
          </a:xfrm>
          <a:prstGeom prst="rect">
            <a:avLst/>
          </a:prstGeom>
          <a:gradFill flip="none" rotWithShape="1">
            <a:gsLst>
              <a:gs pos="71000">
                <a:schemeClr val="accent1">
                  <a:lumMod val="60000"/>
                  <a:lumOff val="40000"/>
                </a:schemeClr>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 name="70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1"/>
                                        </p:tgtEl>
                                        <p:attrNameLst>
                                          <p:attrName>style.opacity</p:attrName>
                                        </p:attrNameLst>
                                      </p:cBhvr>
                                      <p:to>
                                        <p:strVal val="0"/>
                                      </p:to>
                                    </p:set>
                                    <p:animEffect filter="image" prLst="opacity: 0">
                                      <p:cBhvr rctx="IE">
                                        <p:cTn id="7" dur="indefinite"/>
                                        <p:tgtEl>
                                          <p:spTgt spid="7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 calcmode="lin" valueType="num">
                                      <p:cBhvr additive="base">
                                        <p:cTn id="10" dur="2000" fill="hold"/>
                                        <p:tgtEl>
                                          <p:spTgt spid="55"/>
                                        </p:tgtEl>
                                        <p:attrNameLst>
                                          <p:attrName>ppt_x</p:attrName>
                                        </p:attrNameLst>
                                      </p:cBhvr>
                                      <p:tavLst>
                                        <p:tav tm="0">
                                          <p:val>
                                            <p:strVal val="0-#ppt_w/2"/>
                                          </p:val>
                                        </p:tav>
                                        <p:tav tm="100000">
                                          <p:val>
                                            <p:strVal val="#ppt_x"/>
                                          </p:val>
                                        </p:tav>
                                      </p:tavLst>
                                    </p:anim>
                                    <p:anim calcmode="lin" valueType="num">
                                      <p:cBhvr additive="base">
                                        <p:cTn id="11" dur="2000" fill="hold"/>
                                        <p:tgtEl>
                                          <p:spTgt spid="5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6"/>
                                        </p:tgtEl>
                                        <p:attrNameLst>
                                          <p:attrName>style.visibility</p:attrName>
                                        </p:attrNameLst>
                                      </p:cBhvr>
                                      <p:to>
                                        <p:strVal val="visible"/>
                                      </p:to>
                                    </p:set>
                                    <p:anim calcmode="lin" valueType="num">
                                      <p:cBhvr additive="base">
                                        <p:cTn id="14" dur="2000" fill="hold"/>
                                        <p:tgtEl>
                                          <p:spTgt spid="56"/>
                                        </p:tgtEl>
                                        <p:attrNameLst>
                                          <p:attrName>ppt_x</p:attrName>
                                        </p:attrNameLst>
                                      </p:cBhvr>
                                      <p:tavLst>
                                        <p:tav tm="0">
                                          <p:val>
                                            <p:strVal val="0-#ppt_w/2"/>
                                          </p:val>
                                        </p:tav>
                                        <p:tav tm="100000">
                                          <p:val>
                                            <p:strVal val="#ppt_x"/>
                                          </p:val>
                                        </p:tav>
                                      </p:tavLst>
                                    </p:anim>
                                    <p:anim calcmode="lin" valueType="num">
                                      <p:cBhvr additive="base">
                                        <p:cTn id="15" dur="2000" fill="hold"/>
                                        <p:tgtEl>
                                          <p:spTgt spid="5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7"/>
                                        </p:tgtEl>
                                        <p:attrNameLst>
                                          <p:attrName>style.visibility</p:attrName>
                                        </p:attrNameLst>
                                      </p:cBhvr>
                                      <p:to>
                                        <p:strVal val="visible"/>
                                      </p:to>
                                    </p:set>
                                    <p:anim calcmode="lin" valueType="num">
                                      <p:cBhvr additive="base">
                                        <p:cTn id="18" dur="2000" fill="hold"/>
                                        <p:tgtEl>
                                          <p:spTgt spid="57"/>
                                        </p:tgtEl>
                                        <p:attrNameLst>
                                          <p:attrName>ppt_x</p:attrName>
                                        </p:attrNameLst>
                                      </p:cBhvr>
                                      <p:tavLst>
                                        <p:tav tm="0">
                                          <p:val>
                                            <p:strVal val="0-#ppt_w/2"/>
                                          </p:val>
                                        </p:tav>
                                        <p:tav tm="100000">
                                          <p:val>
                                            <p:strVal val="#ppt_x"/>
                                          </p:val>
                                        </p:tav>
                                      </p:tavLst>
                                    </p:anim>
                                    <p:anim calcmode="lin" valueType="num">
                                      <p:cBhvr additive="base">
                                        <p:cTn id="19" dur="2000" fill="hold"/>
                                        <p:tgtEl>
                                          <p:spTgt spid="5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2000" fill="hold"/>
                                        <p:tgtEl>
                                          <p:spTgt spid="58"/>
                                        </p:tgtEl>
                                        <p:attrNameLst>
                                          <p:attrName>ppt_x</p:attrName>
                                        </p:attrNameLst>
                                      </p:cBhvr>
                                      <p:tavLst>
                                        <p:tav tm="0">
                                          <p:val>
                                            <p:strVal val="0-#ppt_w/2"/>
                                          </p:val>
                                        </p:tav>
                                        <p:tav tm="100000">
                                          <p:val>
                                            <p:strVal val="#ppt_x"/>
                                          </p:val>
                                        </p:tav>
                                      </p:tavLst>
                                    </p:anim>
                                    <p:anim calcmode="lin" valueType="num">
                                      <p:cBhvr additive="base">
                                        <p:cTn id="23" dur="2000" fill="hold"/>
                                        <p:tgtEl>
                                          <p:spTgt spid="5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 calcmode="lin" valueType="num">
                                      <p:cBhvr additive="base">
                                        <p:cTn id="26" dur="2000" fill="hold"/>
                                        <p:tgtEl>
                                          <p:spTgt spid="59"/>
                                        </p:tgtEl>
                                        <p:attrNameLst>
                                          <p:attrName>ppt_x</p:attrName>
                                        </p:attrNameLst>
                                      </p:cBhvr>
                                      <p:tavLst>
                                        <p:tav tm="0">
                                          <p:val>
                                            <p:strVal val="0-#ppt_w/2"/>
                                          </p:val>
                                        </p:tav>
                                        <p:tav tm="100000">
                                          <p:val>
                                            <p:strVal val="#ppt_x"/>
                                          </p:val>
                                        </p:tav>
                                      </p:tavLst>
                                    </p:anim>
                                    <p:anim calcmode="lin" valueType="num">
                                      <p:cBhvr additive="base">
                                        <p:cTn id="27" dur="2000" fill="hold"/>
                                        <p:tgtEl>
                                          <p:spTgt spid="5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60"/>
                                        </p:tgtEl>
                                        <p:attrNameLst>
                                          <p:attrName>style.visibility</p:attrName>
                                        </p:attrNameLst>
                                      </p:cBhvr>
                                      <p:to>
                                        <p:strVal val="visible"/>
                                      </p:to>
                                    </p:set>
                                    <p:anim calcmode="lin" valueType="num">
                                      <p:cBhvr additive="base">
                                        <p:cTn id="30" dur="2000" fill="hold"/>
                                        <p:tgtEl>
                                          <p:spTgt spid="60"/>
                                        </p:tgtEl>
                                        <p:attrNameLst>
                                          <p:attrName>ppt_x</p:attrName>
                                        </p:attrNameLst>
                                      </p:cBhvr>
                                      <p:tavLst>
                                        <p:tav tm="0">
                                          <p:val>
                                            <p:strVal val="0-#ppt_w/2"/>
                                          </p:val>
                                        </p:tav>
                                        <p:tav tm="100000">
                                          <p:val>
                                            <p:strVal val="#ppt_x"/>
                                          </p:val>
                                        </p:tav>
                                      </p:tavLst>
                                    </p:anim>
                                    <p:anim calcmode="lin" valueType="num">
                                      <p:cBhvr additive="base">
                                        <p:cTn id="31" dur="2000" fill="hold"/>
                                        <p:tgtEl>
                                          <p:spTgt spid="6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additive="base">
                                        <p:cTn id="34" dur="2000" fill="hold"/>
                                        <p:tgtEl>
                                          <p:spTgt spid="61"/>
                                        </p:tgtEl>
                                        <p:attrNameLst>
                                          <p:attrName>ppt_x</p:attrName>
                                        </p:attrNameLst>
                                      </p:cBhvr>
                                      <p:tavLst>
                                        <p:tav tm="0">
                                          <p:val>
                                            <p:strVal val="0-#ppt_w/2"/>
                                          </p:val>
                                        </p:tav>
                                        <p:tav tm="100000">
                                          <p:val>
                                            <p:strVal val="#ppt_x"/>
                                          </p:val>
                                        </p:tav>
                                      </p:tavLst>
                                    </p:anim>
                                    <p:anim calcmode="lin" valueType="num">
                                      <p:cBhvr additive="base">
                                        <p:cTn id="35" dur="2000" fill="hold"/>
                                        <p:tgtEl>
                                          <p:spTgt spid="6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2000" fill="hold"/>
                                        <p:tgtEl>
                                          <p:spTgt spid="62"/>
                                        </p:tgtEl>
                                        <p:attrNameLst>
                                          <p:attrName>ppt_x</p:attrName>
                                        </p:attrNameLst>
                                      </p:cBhvr>
                                      <p:tavLst>
                                        <p:tav tm="0">
                                          <p:val>
                                            <p:strVal val="0-#ppt_w/2"/>
                                          </p:val>
                                        </p:tav>
                                        <p:tav tm="100000">
                                          <p:val>
                                            <p:strVal val="#ppt_x"/>
                                          </p:val>
                                        </p:tav>
                                      </p:tavLst>
                                    </p:anim>
                                    <p:anim calcmode="lin" valueType="num">
                                      <p:cBhvr additive="base">
                                        <p:cTn id="39" dur="2000" fill="hold"/>
                                        <p:tgtEl>
                                          <p:spTgt spid="6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additive="base">
                                        <p:cTn id="42" dur="2000" fill="hold"/>
                                        <p:tgtEl>
                                          <p:spTgt spid="63"/>
                                        </p:tgtEl>
                                        <p:attrNameLst>
                                          <p:attrName>ppt_x</p:attrName>
                                        </p:attrNameLst>
                                      </p:cBhvr>
                                      <p:tavLst>
                                        <p:tav tm="0">
                                          <p:val>
                                            <p:strVal val="0-#ppt_w/2"/>
                                          </p:val>
                                        </p:tav>
                                        <p:tav tm="100000">
                                          <p:val>
                                            <p:strVal val="#ppt_x"/>
                                          </p:val>
                                        </p:tav>
                                      </p:tavLst>
                                    </p:anim>
                                    <p:anim calcmode="lin" valueType="num">
                                      <p:cBhvr additive="base">
                                        <p:cTn id="43" dur="2000" fill="hold"/>
                                        <p:tgtEl>
                                          <p:spTgt spid="6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64"/>
                                        </p:tgtEl>
                                        <p:attrNameLst>
                                          <p:attrName>style.visibility</p:attrName>
                                        </p:attrNameLst>
                                      </p:cBhvr>
                                      <p:to>
                                        <p:strVal val="visible"/>
                                      </p:to>
                                    </p:set>
                                    <p:anim calcmode="lin" valueType="num">
                                      <p:cBhvr additive="base">
                                        <p:cTn id="46" dur="2000" fill="hold"/>
                                        <p:tgtEl>
                                          <p:spTgt spid="64"/>
                                        </p:tgtEl>
                                        <p:attrNameLst>
                                          <p:attrName>ppt_x</p:attrName>
                                        </p:attrNameLst>
                                      </p:cBhvr>
                                      <p:tavLst>
                                        <p:tav tm="0">
                                          <p:val>
                                            <p:strVal val="0-#ppt_w/2"/>
                                          </p:val>
                                        </p:tav>
                                        <p:tav tm="100000">
                                          <p:val>
                                            <p:strVal val="#ppt_x"/>
                                          </p:val>
                                        </p:tav>
                                      </p:tavLst>
                                    </p:anim>
                                    <p:anim calcmode="lin" valueType="num">
                                      <p:cBhvr additive="base">
                                        <p:cTn id="47" dur="2000" fill="hold"/>
                                        <p:tgtEl>
                                          <p:spTgt spid="64"/>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65"/>
                                        </p:tgtEl>
                                        <p:attrNameLst>
                                          <p:attrName>style.visibility</p:attrName>
                                        </p:attrNameLst>
                                      </p:cBhvr>
                                      <p:to>
                                        <p:strVal val="visible"/>
                                      </p:to>
                                    </p:set>
                                    <p:anim calcmode="lin" valueType="num">
                                      <p:cBhvr additive="base">
                                        <p:cTn id="50" dur="2000" fill="hold"/>
                                        <p:tgtEl>
                                          <p:spTgt spid="65"/>
                                        </p:tgtEl>
                                        <p:attrNameLst>
                                          <p:attrName>ppt_x</p:attrName>
                                        </p:attrNameLst>
                                      </p:cBhvr>
                                      <p:tavLst>
                                        <p:tav tm="0">
                                          <p:val>
                                            <p:strVal val="0-#ppt_w/2"/>
                                          </p:val>
                                        </p:tav>
                                        <p:tav tm="100000">
                                          <p:val>
                                            <p:strVal val="#ppt_x"/>
                                          </p:val>
                                        </p:tav>
                                      </p:tavLst>
                                    </p:anim>
                                    <p:anim calcmode="lin" valueType="num">
                                      <p:cBhvr additive="base">
                                        <p:cTn id="51" dur="2000" fill="hold"/>
                                        <p:tgtEl>
                                          <p:spTgt spid="6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2000" fill="hold"/>
                                        <p:tgtEl>
                                          <p:spTgt spid="66"/>
                                        </p:tgtEl>
                                        <p:attrNameLst>
                                          <p:attrName>ppt_x</p:attrName>
                                        </p:attrNameLst>
                                      </p:cBhvr>
                                      <p:tavLst>
                                        <p:tav tm="0">
                                          <p:val>
                                            <p:strVal val="0-#ppt_w/2"/>
                                          </p:val>
                                        </p:tav>
                                        <p:tav tm="100000">
                                          <p:val>
                                            <p:strVal val="#ppt_x"/>
                                          </p:val>
                                        </p:tav>
                                      </p:tavLst>
                                    </p:anim>
                                    <p:anim calcmode="lin" valueType="num">
                                      <p:cBhvr additive="base">
                                        <p:cTn id="55" dur="2000" fill="hold"/>
                                        <p:tgtEl>
                                          <p:spTgt spid="66"/>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7"/>
                                        </p:tgtEl>
                                        <p:attrNameLst>
                                          <p:attrName>style.visibility</p:attrName>
                                        </p:attrNameLst>
                                      </p:cBhvr>
                                      <p:to>
                                        <p:strVal val="visible"/>
                                      </p:to>
                                    </p:set>
                                    <p:anim calcmode="lin" valueType="num">
                                      <p:cBhvr additive="base">
                                        <p:cTn id="58" dur="2000" fill="hold"/>
                                        <p:tgtEl>
                                          <p:spTgt spid="67"/>
                                        </p:tgtEl>
                                        <p:attrNameLst>
                                          <p:attrName>ppt_x</p:attrName>
                                        </p:attrNameLst>
                                      </p:cBhvr>
                                      <p:tavLst>
                                        <p:tav tm="0">
                                          <p:val>
                                            <p:strVal val="0-#ppt_w/2"/>
                                          </p:val>
                                        </p:tav>
                                        <p:tav tm="100000">
                                          <p:val>
                                            <p:strVal val="#ppt_x"/>
                                          </p:val>
                                        </p:tav>
                                      </p:tavLst>
                                    </p:anim>
                                    <p:anim calcmode="lin" valueType="num">
                                      <p:cBhvr additive="base">
                                        <p:cTn id="59" dur="2000" fill="hold"/>
                                        <p:tgtEl>
                                          <p:spTgt spid="6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68"/>
                                        </p:tgtEl>
                                        <p:attrNameLst>
                                          <p:attrName>style.visibility</p:attrName>
                                        </p:attrNameLst>
                                      </p:cBhvr>
                                      <p:to>
                                        <p:strVal val="visible"/>
                                      </p:to>
                                    </p:set>
                                    <p:anim calcmode="lin" valueType="num">
                                      <p:cBhvr additive="base">
                                        <p:cTn id="62" dur="2000" fill="hold"/>
                                        <p:tgtEl>
                                          <p:spTgt spid="68"/>
                                        </p:tgtEl>
                                        <p:attrNameLst>
                                          <p:attrName>ppt_x</p:attrName>
                                        </p:attrNameLst>
                                      </p:cBhvr>
                                      <p:tavLst>
                                        <p:tav tm="0">
                                          <p:val>
                                            <p:strVal val="0-#ppt_w/2"/>
                                          </p:val>
                                        </p:tav>
                                        <p:tav tm="100000">
                                          <p:val>
                                            <p:strVal val="#ppt_x"/>
                                          </p:val>
                                        </p:tav>
                                      </p:tavLst>
                                    </p:anim>
                                    <p:anim calcmode="lin" valueType="num">
                                      <p:cBhvr additive="base">
                                        <p:cTn id="63" dur="2000" fill="hold"/>
                                        <p:tgtEl>
                                          <p:spTgt spid="6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 calcmode="lin" valueType="num">
                                      <p:cBhvr additive="base">
                                        <p:cTn id="66" dur="2000" fill="hold"/>
                                        <p:tgtEl>
                                          <p:spTgt spid="69"/>
                                        </p:tgtEl>
                                        <p:attrNameLst>
                                          <p:attrName>ppt_x</p:attrName>
                                        </p:attrNameLst>
                                      </p:cBhvr>
                                      <p:tavLst>
                                        <p:tav tm="0">
                                          <p:val>
                                            <p:strVal val="0-#ppt_w/2"/>
                                          </p:val>
                                        </p:tav>
                                        <p:tav tm="100000">
                                          <p:val>
                                            <p:strVal val="#ppt_x"/>
                                          </p:val>
                                        </p:tav>
                                      </p:tavLst>
                                    </p:anim>
                                    <p:anim calcmode="lin" valueType="num">
                                      <p:cBhvr additive="base">
                                        <p:cTn id="67" dur="2000" fill="hold"/>
                                        <p:tgtEl>
                                          <p:spTgt spid="6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70"/>
                                        </p:tgtEl>
                                        <p:attrNameLst>
                                          <p:attrName>style.visibility</p:attrName>
                                        </p:attrNameLst>
                                      </p:cBhvr>
                                      <p:to>
                                        <p:strVal val="visible"/>
                                      </p:to>
                                    </p:set>
                                    <p:anim calcmode="lin" valueType="num">
                                      <p:cBhvr additive="base">
                                        <p:cTn id="70" dur="2000" fill="hold"/>
                                        <p:tgtEl>
                                          <p:spTgt spid="70"/>
                                        </p:tgtEl>
                                        <p:attrNameLst>
                                          <p:attrName>ppt_x</p:attrName>
                                        </p:attrNameLst>
                                      </p:cBhvr>
                                      <p:tavLst>
                                        <p:tav tm="0">
                                          <p:val>
                                            <p:strVal val="0-#ppt_w/2"/>
                                          </p:val>
                                        </p:tav>
                                        <p:tav tm="100000">
                                          <p:val>
                                            <p:strVal val="#ppt_x"/>
                                          </p:val>
                                        </p:tav>
                                      </p:tavLst>
                                    </p:anim>
                                    <p:anim calcmode="lin" valueType="num">
                                      <p:cBhvr additive="base">
                                        <p:cTn id="71" dur="2000" fill="hold"/>
                                        <p:tgtEl>
                                          <p:spTgt spid="7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additive="base">
                                        <p:cTn id="74" dur="2000" fill="hold"/>
                                        <p:tgtEl>
                                          <p:spTgt spid="39"/>
                                        </p:tgtEl>
                                        <p:attrNameLst>
                                          <p:attrName>ppt_x</p:attrName>
                                        </p:attrNameLst>
                                      </p:cBhvr>
                                      <p:tavLst>
                                        <p:tav tm="0">
                                          <p:val>
                                            <p:strVal val="0-#ppt_w/2"/>
                                          </p:val>
                                        </p:tav>
                                        <p:tav tm="100000">
                                          <p:val>
                                            <p:strVal val="#ppt_x"/>
                                          </p:val>
                                        </p:tav>
                                      </p:tavLst>
                                    </p:anim>
                                    <p:anim calcmode="lin" valueType="num">
                                      <p:cBhvr additive="base">
                                        <p:cTn id="75" dur="2000" fill="hold"/>
                                        <p:tgtEl>
                                          <p:spTgt spid="39"/>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additive="base">
                                        <p:cTn id="78" dur="2000" fill="hold"/>
                                        <p:tgtEl>
                                          <p:spTgt spid="40"/>
                                        </p:tgtEl>
                                        <p:attrNameLst>
                                          <p:attrName>ppt_x</p:attrName>
                                        </p:attrNameLst>
                                      </p:cBhvr>
                                      <p:tavLst>
                                        <p:tav tm="0">
                                          <p:val>
                                            <p:strVal val="0-#ppt_w/2"/>
                                          </p:val>
                                        </p:tav>
                                        <p:tav tm="100000">
                                          <p:val>
                                            <p:strVal val="#ppt_x"/>
                                          </p:val>
                                        </p:tav>
                                      </p:tavLst>
                                    </p:anim>
                                    <p:anim calcmode="lin" valueType="num">
                                      <p:cBhvr additive="base">
                                        <p:cTn id="79" dur="2000" fill="hold"/>
                                        <p:tgtEl>
                                          <p:spTgt spid="40"/>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2000" fill="hold"/>
                                        <p:tgtEl>
                                          <p:spTgt spid="41"/>
                                        </p:tgtEl>
                                        <p:attrNameLst>
                                          <p:attrName>ppt_x</p:attrName>
                                        </p:attrNameLst>
                                      </p:cBhvr>
                                      <p:tavLst>
                                        <p:tav tm="0">
                                          <p:val>
                                            <p:strVal val="0-#ppt_w/2"/>
                                          </p:val>
                                        </p:tav>
                                        <p:tav tm="100000">
                                          <p:val>
                                            <p:strVal val="#ppt_x"/>
                                          </p:val>
                                        </p:tav>
                                      </p:tavLst>
                                    </p:anim>
                                    <p:anim calcmode="lin" valueType="num">
                                      <p:cBhvr additive="base">
                                        <p:cTn id="83" dur="2000" fill="hold"/>
                                        <p:tgtEl>
                                          <p:spTgt spid="41"/>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2000" fill="hold"/>
                                        <p:tgtEl>
                                          <p:spTgt spid="42"/>
                                        </p:tgtEl>
                                        <p:attrNameLst>
                                          <p:attrName>ppt_x</p:attrName>
                                        </p:attrNameLst>
                                      </p:cBhvr>
                                      <p:tavLst>
                                        <p:tav tm="0">
                                          <p:val>
                                            <p:strVal val="0-#ppt_w/2"/>
                                          </p:val>
                                        </p:tav>
                                        <p:tav tm="100000">
                                          <p:val>
                                            <p:strVal val="#ppt_x"/>
                                          </p:val>
                                        </p:tav>
                                      </p:tavLst>
                                    </p:anim>
                                    <p:anim calcmode="lin" valueType="num">
                                      <p:cBhvr additive="base">
                                        <p:cTn id="87" dur="2000" fill="hold"/>
                                        <p:tgtEl>
                                          <p:spTgt spid="42"/>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 calcmode="lin" valueType="num">
                                      <p:cBhvr additive="base">
                                        <p:cTn id="90" dur="2000" fill="hold"/>
                                        <p:tgtEl>
                                          <p:spTgt spid="43"/>
                                        </p:tgtEl>
                                        <p:attrNameLst>
                                          <p:attrName>ppt_x</p:attrName>
                                        </p:attrNameLst>
                                      </p:cBhvr>
                                      <p:tavLst>
                                        <p:tav tm="0">
                                          <p:val>
                                            <p:strVal val="0-#ppt_w/2"/>
                                          </p:val>
                                        </p:tav>
                                        <p:tav tm="100000">
                                          <p:val>
                                            <p:strVal val="#ppt_x"/>
                                          </p:val>
                                        </p:tav>
                                      </p:tavLst>
                                    </p:anim>
                                    <p:anim calcmode="lin" valueType="num">
                                      <p:cBhvr additive="base">
                                        <p:cTn id="91" dur="2000" fill="hold"/>
                                        <p:tgtEl>
                                          <p:spTgt spid="43"/>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 calcmode="lin" valueType="num">
                                      <p:cBhvr additive="base">
                                        <p:cTn id="94" dur="2000" fill="hold"/>
                                        <p:tgtEl>
                                          <p:spTgt spid="44"/>
                                        </p:tgtEl>
                                        <p:attrNameLst>
                                          <p:attrName>ppt_x</p:attrName>
                                        </p:attrNameLst>
                                      </p:cBhvr>
                                      <p:tavLst>
                                        <p:tav tm="0">
                                          <p:val>
                                            <p:strVal val="0-#ppt_w/2"/>
                                          </p:val>
                                        </p:tav>
                                        <p:tav tm="100000">
                                          <p:val>
                                            <p:strVal val="#ppt_x"/>
                                          </p:val>
                                        </p:tav>
                                      </p:tavLst>
                                    </p:anim>
                                    <p:anim calcmode="lin" valueType="num">
                                      <p:cBhvr additive="base">
                                        <p:cTn id="95" dur="2000" fill="hold"/>
                                        <p:tgtEl>
                                          <p:spTgt spid="44"/>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2000" fill="hold"/>
                                        <p:tgtEl>
                                          <p:spTgt spid="45"/>
                                        </p:tgtEl>
                                        <p:attrNameLst>
                                          <p:attrName>ppt_x</p:attrName>
                                        </p:attrNameLst>
                                      </p:cBhvr>
                                      <p:tavLst>
                                        <p:tav tm="0">
                                          <p:val>
                                            <p:strVal val="0-#ppt_w/2"/>
                                          </p:val>
                                        </p:tav>
                                        <p:tav tm="100000">
                                          <p:val>
                                            <p:strVal val="#ppt_x"/>
                                          </p:val>
                                        </p:tav>
                                      </p:tavLst>
                                    </p:anim>
                                    <p:anim calcmode="lin" valueType="num">
                                      <p:cBhvr additive="base">
                                        <p:cTn id="99" dur="2000" fill="hold"/>
                                        <p:tgtEl>
                                          <p:spTgt spid="45"/>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2000" fill="hold"/>
                                        <p:tgtEl>
                                          <p:spTgt spid="46"/>
                                        </p:tgtEl>
                                        <p:attrNameLst>
                                          <p:attrName>ppt_x</p:attrName>
                                        </p:attrNameLst>
                                      </p:cBhvr>
                                      <p:tavLst>
                                        <p:tav tm="0">
                                          <p:val>
                                            <p:strVal val="0-#ppt_w/2"/>
                                          </p:val>
                                        </p:tav>
                                        <p:tav tm="100000">
                                          <p:val>
                                            <p:strVal val="#ppt_x"/>
                                          </p:val>
                                        </p:tav>
                                      </p:tavLst>
                                    </p:anim>
                                    <p:anim calcmode="lin" valueType="num">
                                      <p:cBhvr additive="base">
                                        <p:cTn id="103" dur="2000" fill="hold"/>
                                        <p:tgtEl>
                                          <p:spTgt spid="46"/>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additive="base">
                                        <p:cTn id="106" dur="2000" fill="hold"/>
                                        <p:tgtEl>
                                          <p:spTgt spid="47"/>
                                        </p:tgtEl>
                                        <p:attrNameLst>
                                          <p:attrName>ppt_x</p:attrName>
                                        </p:attrNameLst>
                                      </p:cBhvr>
                                      <p:tavLst>
                                        <p:tav tm="0">
                                          <p:val>
                                            <p:strVal val="0-#ppt_w/2"/>
                                          </p:val>
                                        </p:tav>
                                        <p:tav tm="100000">
                                          <p:val>
                                            <p:strVal val="#ppt_x"/>
                                          </p:val>
                                        </p:tav>
                                      </p:tavLst>
                                    </p:anim>
                                    <p:anim calcmode="lin" valueType="num">
                                      <p:cBhvr additive="base">
                                        <p:cTn id="107" dur="2000" fill="hold"/>
                                        <p:tgtEl>
                                          <p:spTgt spid="47"/>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48"/>
                                        </p:tgtEl>
                                        <p:attrNameLst>
                                          <p:attrName>style.visibility</p:attrName>
                                        </p:attrNameLst>
                                      </p:cBhvr>
                                      <p:to>
                                        <p:strVal val="visible"/>
                                      </p:to>
                                    </p:set>
                                    <p:anim calcmode="lin" valueType="num">
                                      <p:cBhvr additive="base">
                                        <p:cTn id="110" dur="2000" fill="hold"/>
                                        <p:tgtEl>
                                          <p:spTgt spid="48"/>
                                        </p:tgtEl>
                                        <p:attrNameLst>
                                          <p:attrName>ppt_x</p:attrName>
                                        </p:attrNameLst>
                                      </p:cBhvr>
                                      <p:tavLst>
                                        <p:tav tm="0">
                                          <p:val>
                                            <p:strVal val="0-#ppt_w/2"/>
                                          </p:val>
                                        </p:tav>
                                        <p:tav tm="100000">
                                          <p:val>
                                            <p:strVal val="#ppt_x"/>
                                          </p:val>
                                        </p:tav>
                                      </p:tavLst>
                                    </p:anim>
                                    <p:anim calcmode="lin" valueType="num">
                                      <p:cBhvr additive="base">
                                        <p:cTn id="111" dur="2000" fill="hold"/>
                                        <p:tgtEl>
                                          <p:spTgt spid="48"/>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49"/>
                                        </p:tgtEl>
                                        <p:attrNameLst>
                                          <p:attrName>style.visibility</p:attrName>
                                        </p:attrNameLst>
                                      </p:cBhvr>
                                      <p:to>
                                        <p:strVal val="visible"/>
                                      </p:to>
                                    </p:set>
                                    <p:anim calcmode="lin" valueType="num">
                                      <p:cBhvr additive="base">
                                        <p:cTn id="114" dur="2000" fill="hold"/>
                                        <p:tgtEl>
                                          <p:spTgt spid="49"/>
                                        </p:tgtEl>
                                        <p:attrNameLst>
                                          <p:attrName>ppt_x</p:attrName>
                                        </p:attrNameLst>
                                      </p:cBhvr>
                                      <p:tavLst>
                                        <p:tav tm="0">
                                          <p:val>
                                            <p:strVal val="0-#ppt_w/2"/>
                                          </p:val>
                                        </p:tav>
                                        <p:tav tm="100000">
                                          <p:val>
                                            <p:strVal val="#ppt_x"/>
                                          </p:val>
                                        </p:tav>
                                      </p:tavLst>
                                    </p:anim>
                                    <p:anim calcmode="lin" valueType="num">
                                      <p:cBhvr additive="base">
                                        <p:cTn id="115" dur="2000" fill="hold"/>
                                        <p:tgtEl>
                                          <p:spTgt spid="4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cBhvr additive="base">
                                        <p:cTn id="118" dur="2000" fill="hold"/>
                                        <p:tgtEl>
                                          <p:spTgt spid="50"/>
                                        </p:tgtEl>
                                        <p:attrNameLst>
                                          <p:attrName>ppt_x</p:attrName>
                                        </p:attrNameLst>
                                      </p:cBhvr>
                                      <p:tavLst>
                                        <p:tav tm="0">
                                          <p:val>
                                            <p:strVal val="0-#ppt_w/2"/>
                                          </p:val>
                                        </p:tav>
                                        <p:tav tm="100000">
                                          <p:val>
                                            <p:strVal val="#ppt_x"/>
                                          </p:val>
                                        </p:tav>
                                      </p:tavLst>
                                    </p:anim>
                                    <p:anim calcmode="lin" valueType="num">
                                      <p:cBhvr additive="base">
                                        <p:cTn id="119" dur="2000" fill="hold"/>
                                        <p:tgtEl>
                                          <p:spTgt spid="50"/>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51"/>
                                        </p:tgtEl>
                                        <p:attrNameLst>
                                          <p:attrName>style.visibility</p:attrName>
                                        </p:attrNameLst>
                                      </p:cBhvr>
                                      <p:to>
                                        <p:strVal val="visible"/>
                                      </p:to>
                                    </p:set>
                                    <p:anim calcmode="lin" valueType="num">
                                      <p:cBhvr additive="base">
                                        <p:cTn id="122" dur="2000" fill="hold"/>
                                        <p:tgtEl>
                                          <p:spTgt spid="51"/>
                                        </p:tgtEl>
                                        <p:attrNameLst>
                                          <p:attrName>ppt_x</p:attrName>
                                        </p:attrNameLst>
                                      </p:cBhvr>
                                      <p:tavLst>
                                        <p:tav tm="0">
                                          <p:val>
                                            <p:strVal val="0-#ppt_w/2"/>
                                          </p:val>
                                        </p:tav>
                                        <p:tav tm="100000">
                                          <p:val>
                                            <p:strVal val="#ppt_x"/>
                                          </p:val>
                                        </p:tav>
                                      </p:tavLst>
                                    </p:anim>
                                    <p:anim calcmode="lin" valueType="num">
                                      <p:cBhvr additive="base">
                                        <p:cTn id="123" dur="2000" fill="hold"/>
                                        <p:tgtEl>
                                          <p:spTgt spid="51"/>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52"/>
                                        </p:tgtEl>
                                        <p:attrNameLst>
                                          <p:attrName>style.visibility</p:attrName>
                                        </p:attrNameLst>
                                      </p:cBhvr>
                                      <p:to>
                                        <p:strVal val="visible"/>
                                      </p:to>
                                    </p:set>
                                    <p:anim calcmode="lin" valueType="num">
                                      <p:cBhvr additive="base">
                                        <p:cTn id="126" dur="2000" fill="hold"/>
                                        <p:tgtEl>
                                          <p:spTgt spid="52"/>
                                        </p:tgtEl>
                                        <p:attrNameLst>
                                          <p:attrName>ppt_x</p:attrName>
                                        </p:attrNameLst>
                                      </p:cBhvr>
                                      <p:tavLst>
                                        <p:tav tm="0">
                                          <p:val>
                                            <p:strVal val="0-#ppt_w/2"/>
                                          </p:val>
                                        </p:tav>
                                        <p:tav tm="100000">
                                          <p:val>
                                            <p:strVal val="#ppt_x"/>
                                          </p:val>
                                        </p:tav>
                                      </p:tavLst>
                                    </p:anim>
                                    <p:anim calcmode="lin" valueType="num">
                                      <p:cBhvr additive="base">
                                        <p:cTn id="127" dur="2000" fill="hold"/>
                                        <p:tgtEl>
                                          <p:spTgt spid="52"/>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2000" fill="hold"/>
                                        <p:tgtEl>
                                          <p:spTgt spid="53"/>
                                        </p:tgtEl>
                                        <p:attrNameLst>
                                          <p:attrName>ppt_x</p:attrName>
                                        </p:attrNameLst>
                                      </p:cBhvr>
                                      <p:tavLst>
                                        <p:tav tm="0">
                                          <p:val>
                                            <p:strVal val="0-#ppt_w/2"/>
                                          </p:val>
                                        </p:tav>
                                        <p:tav tm="100000">
                                          <p:val>
                                            <p:strVal val="#ppt_x"/>
                                          </p:val>
                                        </p:tav>
                                      </p:tavLst>
                                    </p:anim>
                                    <p:anim calcmode="lin" valueType="num">
                                      <p:cBhvr additive="base">
                                        <p:cTn id="131" dur="2000" fill="hold"/>
                                        <p:tgtEl>
                                          <p:spTgt spid="53"/>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54"/>
                                        </p:tgtEl>
                                        <p:attrNameLst>
                                          <p:attrName>style.visibility</p:attrName>
                                        </p:attrNameLst>
                                      </p:cBhvr>
                                      <p:to>
                                        <p:strVal val="visible"/>
                                      </p:to>
                                    </p:set>
                                    <p:anim calcmode="lin" valueType="num">
                                      <p:cBhvr additive="base">
                                        <p:cTn id="134" dur="2000" fill="hold"/>
                                        <p:tgtEl>
                                          <p:spTgt spid="54"/>
                                        </p:tgtEl>
                                        <p:attrNameLst>
                                          <p:attrName>ppt_x</p:attrName>
                                        </p:attrNameLst>
                                      </p:cBhvr>
                                      <p:tavLst>
                                        <p:tav tm="0">
                                          <p:val>
                                            <p:strVal val="0-#ppt_w/2"/>
                                          </p:val>
                                        </p:tav>
                                        <p:tav tm="100000">
                                          <p:val>
                                            <p:strVal val="#ppt_x"/>
                                          </p:val>
                                        </p:tav>
                                      </p:tavLst>
                                    </p:anim>
                                    <p:anim calcmode="lin" valueType="num">
                                      <p:cBhvr additive="base">
                                        <p:cTn id="135" dur="2000" fill="hold"/>
                                        <p:tgtEl>
                                          <p:spTgt spid="54"/>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2000" fill="hold"/>
                                        <p:tgtEl>
                                          <p:spTgt spid="55"/>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56"/>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57"/>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58"/>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59"/>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0"/>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61"/>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62"/>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63"/>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64"/>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65"/>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66"/>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67"/>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68"/>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6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70"/>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9"/>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40"/>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41"/>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42"/>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43"/>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44"/>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45"/>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46"/>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47"/>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48"/>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9"/>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50"/>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51"/>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52"/>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53"/>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54"/>
                                        </p:tgtEl>
                                        <p:attrNameLst>
                                          <p:attrName>r</p:attrName>
                                        </p:attrNameLst>
                                      </p:cBhvr>
                                    </p:animRot>
                                  </p:childTnLst>
                                </p:cTn>
                              </p:par>
                            </p:childTnLst>
                          </p:cTn>
                        </p:par>
                        <p:par>
                          <p:cTn id="200" fill="hold">
                            <p:stCondLst>
                              <p:cond delay="2000"/>
                            </p:stCondLst>
                            <p:childTnLst>
                              <p:par>
                                <p:cTn id="201" presetID="2" presetClass="exit" presetSubtype="8" fill="hold" grpId="2" nodeType="afterEffect">
                                  <p:stCondLst>
                                    <p:cond delay="0"/>
                                  </p:stCondLst>
                                  <p:childTnLst>
                                    <p:anim calcmode="lin" valueType="num">
                                      <p:cBhvr additive="base">
                                        <p:cTn id="202" dur="2000"/>
                                        <p:tgtEl>
                                          <p:spTgt spid="55"/>
                                        </p:tgtEl>
                                        <p:attrNameLst>
                                          <p:attrName>ppt_x</p:attrName>
                                        </p:attrNameLst>
                                      </p:cBhvr>
                                      <p:tavLst>
                                        <p:tav tm="0">
                                          <p:val>
                                            <p:strVal val="ppt_x"/>
                                          </p:val>
                                        </p:tav>
                                        <p:tav tm="100000">
                                          <p:val>
                                            <p:strVal val="0-ppt_w/2"/>
                                          </p:val>
                                        </p:tav>
                                      </p:tavLst>
                                    </p:anim>
                                    <p:anim calcmode="lin" valueType="num">
                                      <p:cBhvr additive="base">
                                        <p:cTn id="203" dur="2000"/>
                                        <p:tgtEl>
                                          <p:spTgt spid="55"/>
                                        </p:tgtEl>
                                        <p:attrNameLst>
                                          <p:attrName>ppt_y</p:attrName>
                                        </p:attrNameLst>
                                      </p:cBhvr>
                                      <p:tavLst>
                                        <p:tav tm="0">
                                          <p:val>
                                            <p:strVal val="ppt_y"/>
                                          </p:val>
                                        </p:tav>
                                        <p:tav tm="100000">
                                          <p:val>
                                            <p:strVal val="ppt_y"/>
                                          </p:val>
                                        </p:tav>
                                      </p:tavLst>
                                    </p:anim>
                                    <p:set>
                                      <p:cBhvr>
                                        <p:cTn id="204" dur="1" fill="hold">
                                          <p:stCondLst>
                                            <p:cond delay="1999"/>
                                          </p:stCondLst>
                                        </p:cTn>
                                        <p:tgtEl>
                                          <p:spTgt spid="5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56"/>
                                        </p:tgtEl>
                                        <p:attrNameLst>
                                          <p:attrName>ppt_x</p:attrName>
                                        </p:attrNameLst>
                                      </p:cBhvr>
                                      <p:tavLst>
                                        <p:tav tm="0">
                                          <p:val>
                                            <p:strVal val="ppt_x"/>
                                          </p:val>
                                        </p:tav>
                                        <p:tav tm="100000">
                                          <p:val>
                                            <p:strVal val="0-ppt_w/2"/>
                                          </p:val>
                                        </p:tav>
                                      </p:tavLst>
                                    </p:anim>
                                    <p:anim calcmode="lin" valueType="num">
                                      <p:cBhvr additive="base">
                                        <p:cTn id="207" dur="2000"/>
                                        <p:tgtEl>
                                          <p:spTgt spid="56"/>
                                        </p:tgtEl>
                                        <p:attrNameLst>
                                          <p:attrName>ppt_y</p:attrName>
                                        </p:attrNameLst>
                                      </p:cBhvr>
                                      <p:tavLst>
                                        <p:tav tm="0">
                                          <p:val>
                                            <p:strVal val="ppt_y"/>
                                          </p:val>
                                        </p:tav>
                                        <p:tav tm="100000">
                                          <p:val>
                                            <p:strVal val="ppt_y"/>
                                          </p:val>
                                        </p:tav>
                                      </p:tavLst>
                                    </p:anim>
                                    <p:set>
                                      <p:cBhvr>
                                        <p:cTn id="208" dur="1" fill="hold">
                                          <p:stCondLst>
                                            <p:cond delay="1999"/>
                                          </p:stCondLst>
                                        </p:cTn>
                                        <p:tgtEl>
                                          <p:spTgt spid="5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57"/>
                                        </p:tgtEl>
                                        <p:attrNameLst>
                                          <p:attrName>ppt_x</p:attrName>
                                        </p:attrNameLst>
                                      </p:cBhvr>
                                      <p:tavLst>
                                        <p:tav tm="0">
                                          <p:val>
                                            <p:strVal val="ppt_x"/>
                                          </p:val>
                                        </p:tav>
                                        <p:tav tm="100000">
                                          <p:val>
                                            <p:strVal val="0-ppt_w/2"/>
                                          </p:val>
                                        </p:tav>
                                      </p:tavLst>
                                    </p:anim>
                                    <p:anim calcmode="lin" valueType="num">
                                      <p:cBhvr additive="base">
                                        <p:cTn id="211" dur="2000"/>
                                        <p:tgtEl>
                                          <p:spTgt spid="57"/>
                                        </p:tgtEl>
                                        <p:attrNameLst>
                                          <p:attrName>ppt_y</p:attrName>
                                        </p:attrNameLst>
                                      </p:cBhvr>
                                      <p:tavLst>
                                        <p:tav tm="0">
                                          <p:val>
                                            <p:strVal val="ppt_y"/>
                                          </p:val>
                                        </p:tav>
                                        <p:tav tm="100000">
                                          <p:val>
                                            <p:strVal val="ppt_y"/>
                                          </p:val>
                                        </p:tav>
                                      </p:tavLst>
                                    </p:anim>
                                    <p:set>
                                      <p:cBhvr>
                                        <p:cTn id="212" dur="1" fill="hold">
                                          <p:stCondLst>
                                            <p:cond delay="1999"/>
                                          </p:stCondLst>
                                        </p:cTn>
                                        <p:tgtEl>
                                          <p:spTgt spid="57"/>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2000"/>
                                        <p:tgtEl>
                                          <p:spTgt spid="58"/>
                                        </p:tgtEl>
                                        <p:attrNameLst>
                                          <p:attrName>ppt_x</p:attrName>
                                        </p:attrNameLst>
                                      </p:cBhvr>
                                      <p:tavLst>
                                        <p:tav tm="0">
                                          <p:val>
                                            <p:strVal val="ppt_x"/>
                                          </p:val>
                                        </p:tav>
                                        <p:tav tm="100000">
                                          <p:val>
                                            <p:strVal val="0-ppt_w/2"/>
                                          </p:val>
                                        </p:tav>
                                      </p:tavLst>
                                    </p:anim>
                                    <p:anim calcmode="lin" valueType="num">
                                      <p:cBhvr additive="base">
                                        <p:cTn id="215" dur="2000"/>
                                        <p:tgtEl>
                                          <p:spTgt spid="58"/>
                                        </p:tgtEl>
                                        <p:attrNameLst>
                                          <p:attrName>ppt_y</p:attrName>
                                        </p:attrNameLst>
                                      </p:cBhvr>
                                      <p:tavLst>
                                        <p:tav tm="0">
                                          <p:val>
                                            <p:strVal val="ppt_y"/>
                                          </p:val>
                                        </p:tav>
                                        <p:tav tm="100000">
                                          <p:val>
                                            <p:strVal val="ppt_y"/>
                                          </p:val>
                                        </p:tav>
                                      </p:tavLst>
                                    </p:anim>
                                    <p:set>
                                      <p:cBhvr>
                                        <p:cTn id="216" dur="1" fill="hold">
                                          <p:stCondLst>
                                            <p:cond delay="1999"/>
                                          </p:stCondLst>
                                        </p:cTn>
                                        <p:tgtEl>
                                          <p:spTgt spid="58"/>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59"/>
                                        </p:tgtEl>
                                        <p:attrNameLst>
                                          <p:attrName>ppt_x</p:attrName>
                                        </p:attrNameLst>
                                      </p:cBhvr>
                                      <p:tavLst>
                                        <p:tav tm="0">
                                          <p:val>
                                            <p:strVal val="ppt_x"/>
                                          </p:val>
                                        </p:tav>
                                        <p:tav tm="100000">
                                          <p:val>
                                            <p:strVal val="0-ppt_w/2"/>
                                          </p:val>
                                        </p:tav>
                                      </p:tavLst>
                                    </p:anim>
                                    <p:anim calcmode="lin" valueType="num">
                                      <p:cBhvr additive="base">
                                        <p:cTn id="219" dur="2000"/>
                                        <p:tgtEl>
                                          <p:spTgt spid="59"/>
                                        </p:tgtEl>
                                        <p:attrNameLst>
                                          <p:attrName>ppt_y</p:attrName>
                                        </p:attrNameLst>
                                      </p:cBhvr>
                                      <p:tavLst>
                                        <p:tav tm="0">
                                          <p:val>
                                            <p:strVal val="ppt_y"/>
                                          </p:val>
                                        </p:tav>
                                        <p:tav tm="100000">
                                          <p:val>
                                            <p:strVal val="ppt_y"/>
                                          </p:val>
                                        </p:tav>
                                      </p:tavLst>
                                    </p:anim>
                                    <p:set>
                                      <p:cBhvr>
                                        <p:cTn id="220" dur="1" fill="hold">
                                          <p:stCondLst>
                                            <p:cond delay="1999"/>
                                          </p:stCondLst>
                                        </p:cTn>
                                        <p:tgtEl>
                                          <p:spTgt spid="59"/>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60"/>
                                        </p:tgtEl>
                                        <p:attrNameLst>
                                          <p:attrName>ppt_x</p:attrName>
                                        </p:attrNameLst>
                                      </p:cBhvr>
                                      <p:tavLst>
                                        <p:tav tm="0">
                                          <p:val>
                                            <p:strVal val="ppt_x"/>
                                          </p:val>
                                        </p:tav>
                                        <p:tav tm="100000">
                                          <p:val>
                                            <p:strVal val="0-ppt_w/2"/>
                                          </p:val>
                                        </p:tav>
                                      </p:tavLst>
                                    </p:anim>
                                    <p:anim calcmode="lin" valueType="num">
                                      <p:cBhvr additive="base">
                                        <p:cTn id="223" dur="2000"/>
                                        <p:tgtEl>
                                          <p:spTgt spid="60"/>
                                        </p:tgtEl>
                                        <p:attrNameLst>
                                          <p:attrName>ppt_y</p:attrName>
                                        </p:attrNameLst>
                                      </p:cBhvr>
                                      <p:tavLst>
                                        <p:tav tm="0">
                                          <p:val>
                                            <p:strVal val="ppt_y"/>
                                          </p:val>
                                        </p:tav>
                                        <p:tav tm="100000">
                                          <p:val>
                                            <p:strVal val="ppt_y"/>
                                          </p:val>
                                        </p:tav>
                                      </p:tavLst>
                                    </p:anim>
                                    <p:set>
                                      <p:cBhvr>
                                        <p:cTn id="224" dur="1" fill="hold">
                                          <p:stCondLst>
                                            <p:cond delay="1999"/>
                                          </p:stCondLst>
                                        </p:cTn>
                                        <p:tgtEl>
                                          <p:spTgt spid="60"/>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1"/>
                                        </p:tgtEl>
                                        <p:attrNameLst>
                                          <p:attrName>ppt_x</p:attrName>
                                        </p:attrNameLst>
                                      </p:cBhvr>
                                      <p:tavLst>
                                        <p:tav tm="0">
                                          <p:val>
                                            <p:strVal val="ppt_x"/>
                                          </p:val>
                                        </p:tav>
                                        <p:tav tm="100000">
                                          <p:val>
                                            <p:strVal val="0-ppt_w/2"/>
                                          </p:val>
                                        </p:tav>
                                      </p:tavLst>
                                    </p:anim>
                                    <p:anim calcmode="lin" valueType="num">
                                      <p:cBhvr additive="base">
                                        <p:cTn id="227" dur="2000"/>
                                        <p:tgtEl>
                                          <p:spTgt spid="61"/>
                                        </p:tgtEl>
                                        <p:attrNameLst>
                                          <p:attrName>ppt_y</p:attrName>
                                        </p:attrNameLst>
                                      </p:cBhvr>
                                      <p:tavLst>
                                        <p:tav tm="0">
                                          <p:val>
                                            <p:strVal val="ppt_y"/>
                                          </p:val>
                                        </p:tav>
                                        <p:tav tm="100000">
                                          <p:val>
                                            <p:strVal val="ppt_y"/>
                                          </p:val>
                                        </p:tav>
                                      </p:tavLst>
                                    </p:anim>
                                    <p:set>
                                      <p:cBhvr>
                                        <p:cTn id="228" dur="1" fill="hold">
                                          <p:stCondLst>
                                            <p:cond delay="1999"/>
                                          </p:stCondLst>
                                        </p:cTn>
                                        <p:tgtEl>
                                          <p:spTgt spid="61"/>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62"/>
                                        </p:tgtEl>
                                        <p:attrNameLst>
                                          <p:attrName>ppt_x</p:attrName>
                                        </p:attrNameLst>
                                      </p:cBhvr>
                                      <p:tavLst>
                                        <p:tav tm="0">
                                          <p:val>
                                            <p:strVal val="ppt_x"/>
                                          </p:val>
                                        </p:tav>
                                        <p:tav tm="100000">
                                          <p:val>
                                            <p:strVal val="0-ppt_w/2"/>
                                          </p:val>
                                        </p:tav>
                                      </p:tavLst>
                                    </p:anim>
                                    <p:anim calcmode="lin" valueType="num">
                                      <p:cBhvr additive="base">
                                        <p:cTn id="231" dur="2000"/>
                                        <p:tgtEl>
                                          <p:spTgt spid="62"/>
                                        </p:tgtEl>
                                        <p:attrNameLst>
                                          <p:attrName>ppt_y</p:attrName>
                                        </p:attrNameLst>
                                      </p:cBhvr>
                                      <p:tavLst>
                                        <p:tav tm="0">
                                          <p:val>
                                            <p:strVal val="ppt_y"/>
                                          </p:val>
                                        </p:tav>
                                        <p:tav tm="100000">
                                          <p:val>
                                            <p:strVal val="ppt_y"/>
                                          </p:val>
                                        </p:tav>
                                      </p:tavLst>
                                    </p:anim>
                                    <p:set>
                                      <p:cBhvr>
                                        <p:cTn id="232" dur="1" fill="hold">
                                          <p:stCondLst>
                                            <p:cond delay="1999"/>
                                          </p:stCondLst>
                                        </p:cTn>
                                        <p:tgtEl>
                                          <p:spTgt spid="62"/>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63"/>
                                        </p:tgtEl>
                                        <p:attrNameLst>
                                          <p:attrName>ppt_x</p:attrName>
                                        </p:attrNameLst>
                                      </p:cBhvr>
                                      <p:tavLst>
                                        <p:tav tm="0">
                                          <p:val>
                                            <p:strVal val="ppt_x"/>
                                          </p:val>
                                        </p:tav>
                                        <p:tav tm="100000">
                                          <p:val>
                                            <p:strVal val="0-ppt_w/2"/>
                                          </p:val>
                                        </p:tav>
                                      </p:tavLst>
                                    </p:anim>
                                    <p:anim calcmode="lin" valueType="num">
                                      <p:cBhvr additive="base">
                                        <p:cTn id="235" dur="2000"/>
                                        <p:tgtEl>
                                          <p:spTgt spid="63"/>
                                        </p:tgtEl>
                                        <p:attrNameLst>
                                          <p:attrName>ppt_y</p:attrName>
                                        </p:attrNameLst>
                                      </p:cBhvr>
                                      <p:tavLst>
                                        <p:tav tm="0">
                                          <p:val>
                                            <p:strVal val="ppt_y"/>
                                          </p:val>
                                        </p:tav>
                                        <p:tav tm="100000">
                                          <p:val>
                                            <p:strVal val="ppt_y"/>
                                          </p:val>
                                        </p:tav>
                                      </p:tavLst>
                                    </p:anim>
                                    <p:set>
                                      <p:cBhvr>
                                        <p:cTn id="236" dur="1" fill="hold">
                                          <p:stCondLst>
                                            <p:cond delay="1999"/>
                                          </p:stCondLst>
                                        </p:cTn>
                                        <p:tgtEl>
                                          <p:spTgt spid="63"/>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64"/>
                                        </p:tgtEl>
                                        <p:attrNameLst>
                                          <p:attrName>ppt_x</p:attrName>
                                        </p:attrNameLst>
                                      </p:cBhvr>
                                      <p:tavLst>
                                        <p:tav tm="0">
                                          <p:val>
                                            <p:strVal val="ppt_x"/>
                                          </p:val>
                                        </p:tav>
                                        <p:tav tm="100000">
                                          <p:val>
                                            <p:strVal val="0-ppt_w/2"/>
                                          </p:val>
                                        </p:tav>
                                      </p:tavLst>
                                    </p:anim>
                                    <p:anim calcmode="lin" valueType="num">
                                      <p:cBhvr additive="base">
                                        <p:cTn id="239" dur="2000"/>
                                        <p:tgtEl>
                                          <p:spTgt spid="64"/>
                                        </p:tgtEl>
                                        <p:attrNameLst>
                                          <p:attrName>ppt_y</p:attrName>
                                        </p:attrNameLst>
                                      </p:cBhvr>
                                      <p:tavLst>
                                        <p:tav tm="0">
                                          <p:val>
                                            <p:strVal val="ppt_y"/>
                                          </p:val>
                                        </p:tav>
                                        <p:tav tm="100000">
                                          <p:val>
                                            <p:strVal val="ppt_y"/>
                                          </p:val>
                                        </p:tav>
                                      </p:tavLst>
                                    </p:anim>
                                    <p:set>
                                      <p:cBhvr>
                                        <p:cTn id="240" dur="1" fill="hold">
                                          <p:stCondLst>
                                            <p:cond delay="1999"/>
                                          </p:stCondLst>
                                        </p:cTn>
                                        <p:tgtEl>
                                          <p:spTgt spid="64"/>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65"/>
                                        </p:tgtEl>
                                        <p:attrNameLst>
                                          <p:attrName>ppt_x</p:attrName>
                                        </p:attrNameLst>
                                      </p:cBhvr>
                                      <p:tavLst>
                                        <p:tav tm="0">
                                          <p:val>
                                            <p:strVal val="ppt_x"/>
                                          </p:val>
                                        </p:tav>
                                        <p:tav tm="100000">
                                          <p:val>
                                            <p:strVal val="0-ppt_w/2"/>
                                          </p:val>
                                        </p:tav>
                                      </p:tavLst>
                                    </p:anim>
                                    <p:anim calcmode="lin" valueType="num">
                                      <p:cBhvr additive="base">
                                        <p:cTn id="243" dur="2000"/>
                                        <p:tgtEl>
                                          <p:spTgt spid="65"/>
                                        </p:tgtEl>
                                        <p:attrNameLst>
                                          <p:attrName>ppt_y</p:attrName>
                                        </p:attrNameLst>
                                      </p:cBhvr>
                                      <p:tavLst>
                                        <p:tav tm="0">
                                          <p:val>
                                            <p:strVal val="ppt_y"/>
                                          </p:val>
                                        </p:tav>
                                        <p:tav tm="100000">
                                          <p:val>
                                            <p:strVal val="ppt_y"/>
                                          </p:val>
                                        </p:tav>
                                      </p:tavLst>
                                    </p:anim>
                                    <p:set>
                                      <p:cBhvr>
                                        <p:cTn id="244" dur="1" fill="hold">
                                          <p:stCondLst>
                                            <p:cond delay="1999"/>
                                          </p:stCondLst>
                                        </p:cTn>
                                        <p:tgtEl>
                                          <p:spTgt spid="65"/>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66"/>
                                        </p:tgtEl>
                                        <p:attrNameLst>
                                          <p:attrName>ppt_x</p:attrName>
                                        </p:attrNameLst>
                                      </p:cBhvr>
                                      <p:tavLst>
                                        <p:tav tm="0">
                                          <p:val>
                                            <p:strVal val="ppt_x"/>
                                          </p:val>
                                        </p:tav>
                                        <p:tav tm="100000">
                                          <p:val>
                                            <p:strVal val="0-ppt_w/2"/>
                                          </p:val>
                                        </p:tav>
                                      </p:tavLst>
                                    </p:anim>
                                    <p:anim calcmode="lin" valueType="num">
                                      <p:cBhvr additive="base">
                                        <p:cTn id="247" dur="2000"/>
                                        <p:tgtEl>
                                          <p:spTgt spid="66"/>
                                        </p:tgtEl>
                                        <p:attrNameLst>
                                          <p:attrName>ppt_y</p:attrName>
                                        </p:attrNameLst>
                                      </p:cBhvr>
                                      <p:tavLst>
                                        <p:tav tm="0">
                                          <p:val>
                                            <p:strVal val="ppt_y"/>
                                          </p:val>
                                        </p:tav>
                                        <p:tav tm="100000">
                                          <p:val>
                                            <p:strVal val="ppt_y"/>
                                          </p:val>
                                        </p:tav>
                                      </p:tavLst>
                                    </p:anim>
                                    <p:set>
                                      <p:cBhvr>
                                        <p:cTn id="248" dur="1" fill="hold">
                                          <p:stCondLst>
                                            <p:cond delay="1999"/>
                                          </p:stCondLst>
                                        </p:cTn>
                                        <p:tgtEl>
                                          <p:spTgt spid="6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67"/>
                                        </p:tgtEl>
                                        <p:attrNameLst>
                                          <p:attrName>ppt_x</p:attrName>
                                        </p:attrNameLst>
                                      </p:cBhvr>
                                      <p:tavLst>
                                        <p:tav tm="0">
                                          <p:val>
                                            <p:strVal val="ppt_x"/>
                                          </p:val>
                                        </p:tav>
                                        <p:tav tm="100000">
                                          <p:val>
                                            <p:strVal val="0-ppt_w/2"/>
                                          </p:val>
                                        </p:tav>
                                      </p:tavLst>
                                    </p:anim>
                                    <p:anim calcmode="lin" valueType="num">
                                      <p:cBhvr additive="base">
                                        <p:cTn id="251" dur="2000"/>
                                        <p:tgtEl>
                                          <p:spTgt spid="67"/>
                                        </p:tgtEl>
                                        <p:attrNameLst>
                                          <p:attrName>ppt_y</p:attrName>
                                        </p:attrNameLst>
                                      </p:cBhvr>
                                      <p:tavLst>
                                        <p:tav tm="0">
                                          <p:val>
                                            <p:strVal val="ppt_y"/>
                                          </p:val>
                                        </p:tav>
                                        <p:tav tm="100000">
                                          <p:val>
                                            <p:strVal val="ppt_y"/>
                                          </p:val>
                                        </p:tav>
                                      </p:tavLst>
                                    </p:anim>
                                    <p:set>
                                      <p:cBhvr>
                                        <p:cTn id="252" dur="1" fill="hold">
                                          <p:stCondLst>
                                            <p:cond delay="1999"/>
                                          </p:stCondLst>
                                        </p:cTn>
                                        <p:tgtEl>
                                          <p:spTgt spid="67"/>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68"/>
                                        </p:tgtEl>
                                        <p:attrNameLst>
                                          <p:attrName>ppt_x</p:attrName>
                                        </p:attrNameLst>
                                      </p:cBhvr>
                                      <p:tavLst>
                                        <p:tav tm="0">
                                          <p:val>
                                            <p:strVal val="ppt_x"/>
                                          </p:val>
                                        </p:tav>
                                        <p:tav tm="100000">
                                          <p:val>
                                            <p:strVal val="0-ppt_w/2"/>
                                          </p:val>
                                        </p:tav>
                                      </p:tavLst>
                                    </p:anim>
                                    <p:anim calcmode="lin" valueType="num">
                                      <p:cBhvr additive="base">
                                        <p:cTn id="255" dur="2000"/>
                                        <p:tgtEl>
                                          <p:spTgt spid="68"/>
                                        </p:tgtEl>
                                        <p:attrNameLst>
                                          <p:attrName>ppt_y</p:attrName>
                                        </p:attrNameLst>
                                      </p:cBhvr>
                                      <p:tavLst>
                                        <p:tav tm="0">
                                          <p:val>
                                            <p:strVal val="ppt_y"/>
                                          </p:val>
                                        </p:tav>
                                        <p:tav tm="100000">
                                          <p:val>
                                            <p:strVal val="ppt_y"/>
                                          </p:val>
                                        </p:tav>
                                      </p:tavLst>
                                    </p:anim>
                                    <p:set>
                                      <p:cBhvr>
                                        <p:cTn id="256" dur="1" fill="hold">
                                          <p:stCondLst>
                                            <p:cond delay="1999"/>
                                          </p:stCondLst>
                                        </p:cTn>
                                        <p:tgtEl>
                                          <p:spTgt spid="68"/>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69"/>
                                        </p:tgtEl>
                                        <p:attrNameLst>
                                          <p:attrName>ppt_x</p:attrName>
                                        </p:attrNameLst>
                                      </p:cBhvr>
                                      <p:tavLst>
                                        <p:tav tm="0">
                                          <p:val>
                                            <p:strVal val="ppt_x"/>
                                          </p:val>
                                        </p:tav>
                                        <p:tav tm="100000">
                                          <p:val>
                                            <p:strVal val="0-ppt_w/2"/>
                                          </p:val>
                                        </p:tav>
                                      </p:tavLst>
                                    </p:anim>
                                    <p:anim calcmode="lin" valueType="num">
                                      <p:cBhvr additive="base">
                                        <p:cTn id="259" dur="2000"/>
                                        <p:tgtEl>
                                          <p:spTgt spid="69"/>
                                        </p:tgtEl>
                                        <p:attrNameLst>
                                          <p:attrName>ppt_y</p:attrName>
                                        </p:attrNameLst>
                                      </p:cBhvr>
                                      <p:tavLst>
                                        <p:tav tm="0">
                                          <p:val>
                                            <p:strVal val="ppt_y"/>
                                          </p:val>
                                        </p:tav>
                                        <p:tav tm="100000">
                                          <p:val>
                                            <p:strVal val="ppt_y"/>
                                          </p:val>
                                        </p:tav>
                                      </p:tavLst>
                                    </p:anim>
                                    <p:set>
                                      <p:cBhvr>
                                        <p:cTn id="260" dur="1" fill="hold">
                                          <p:stCondLst>
                                            <p:cond delay="1999"/>
                                          </p:stCondLst>
                                        </p:cTn>
                                        <p:tgtEl>
                                          <p:spTgt spid="69"/>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70"/>
                                        </p:tgtEl>
                                        <p:attrNameLst>
                                          <p:attrName>ppt_x</p:attrName>
                                        </p:attrNameLst>
                                      </p:cBhvr>
                                      <p:tavLst>
                                        <p:tav tm="0">
                                          <p:val>
                                            <p:strVal val="ppt_x"/>
                                          </p:val>
                                        </p:tav>
                                        <p:tav tm="100000">
                                          <p:val>
                                            <p:strVal val="0-ppt_w/2"/>
                                          </p:val>
                                        </p:tav>
                                      </p:tavLst>
                                    </p:anim>
                                    <p:anim calcmode="lin" valueType="num">
                                      <p:cBhvr additive="base">
                                        <p:cTn id="263" dur="2000"/>
                                        <p:tgtEl>
                                          <p:spTgt spid="70"/>
                                        </p:tgtEl>
                                        <p:attrNameLst>
                                          <p:attrName>ppt_y</p:attrName>
                                        </p:attrNameLst>
                                      </p:cBhvr>
                                      <p:tavLst>
                                        <p:tav tm="0">
                                          <p:val>
                                            <p:strVal val="ppt_y"/>
                                          </p:val>
                                        </p:tav>
                                        <p:tav tm="100000">
                                          <p:val>
                                            <p:strVal val="ppt_y"/>
                                          </p:val>
                                        </p:tav>
                                      </p:tavLst>
                                    </p:anim>
                                    <p:set>
                                      <p:cBhvr>
                                        <p:cTn id="264" dur="1" fill="hold">
                                          <p:stCondLst>
                                            <p:cond delay="1999"/>
                                          </p:stCondLst>
                                        </p:cTn>
                                        <p:tgtEl>
                                          <p:spTgt spid="7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39"/>
                                        </p:tgtEl>
                                        <p:attrNameLst>
                                          <p:attrName>ppt_x</p:attrName>
                                        </p:attrNameLst>
                                      </p:cBhvr>
                                      <p:tavLst>
                                        <p:tav tm="0">
                                          <p:val>
                                            <p:strVal val="ppt_x"/>
                                          </p:val>
                                        </p:tav>
                                        <p:tav tm="100000">
                                          <p:val>
                                            <p:strVal val="1+ppt_w/2"/>
                                          </p:val>
                                        </p:tav>
                                      </p:tavLst>
                                    </p:anim>
                                    <p:anim calcmode="lin" valueType="num">
                                      <p:cBhvr additive="base">
                                        <p:cTn id="267" dur="2000"/>
                                        <p:tgtEl>
                                          <p:spTgt spid="39"/>
                                        </p:tgtEl>
                                        <p:attrNameLst>
                                          <p:attrName>ppt_y</p:attrName>
                                        </p:attrNameLst>
                                      </p:cBhvr>
                                      <p:tavLst>
                                        <p:tav tm="0">
                                          <p:val>
                                            <p:strVal val="ppt_y"/>
                                          </p:val>
                                        </p:tav>
                                        <p:tav tm="100000">
                                          <p:val>
                                            <p:strVal val="ppt_y"/>
                                          </p:val>
                                        </p:tav>
                                      </p:tavLst>
                                    </p:anim>
                                    <p:set>
                                      <p:cBhvr>
                                        <p:cTn id="268" dur="1" fill="hold">
                                          <p:stCondLst>
                                            <p:cond delay="1999"/>
                                          </p:stCondLst>
                                        </p:cTn>
                                        <p:tgtEl>
                                          <p:spTgt spid="39"/>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40"/>
                                        </p:tgtEl>
                                        <p:attrNameLst>
                                          <p:attrName>ppt_x</p:attrName>
                                        </p:attrNameLst>
                                      </p:cBhvr>
                                      <p:tavLst>
                                        <p:tav tm="0">
                                          <p:val>
                                            <p:strVal val="ppt_x"/>
                                          </p:val>
                                        </p:tav>
                                        <p:tav tm="100000">
                                          <p:val>
                                            <p:strVal val="1+ppt_w/2"/>
                                          </p:val>
                                        </p:tav>
                                      </p:tavLst>
                                    </p:anim>
                                    <p:anim calcmode="lin" valueType="num">
                                      <p:cBhvr additive="base">
                                        <p:cTn id="271" dur="2000"/>
                                        <p:tgtEl>
                                          <p:spTgt spid="40"/>
                                        </p:tgtEl>
                                        <p:attrNameLst>
                                          <p:attrName>ppt_y</p:attrName>
                                        </p:attrNameLst>
                                      </p:cBhvr>
                                      <p:tavLst>
                                        <p:tav tm="0">
                                          <p:val>
                                            <p:strVal val="ppt_y"/>
                                          </p:val>
                                        </p:tav>
                                        <p:tav tm="100000">
                                          <p:val>
                                            <p:strVal val="ppt_y"/>
                                          </p:val>
                                        </p:tav>
                                      </p:tavLst>
                                    </p:anim>
                                    <p:set>
                                      <p:cBhvr>
                                        <p:cTn id="272" dur="1" fill="hold">
                                          <p:stCondLst>
                                            <p:cond delay="1999"/>
                                          </p:stCondLst>
                                        </p:cTn>
                                        <p:tgtEl>
                                          <p:spTgt spid="40"/>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41"/>
                                        </p:tgtEl>
                                        <p:attrNameLst>
                                          <p:attrName>ppt_x</p:attrName>
                                        </p:attrNameLst>
                                      </p:cBhvr>
                                      <p:tavLst>
                                        <p:tav tm="0">
                                          <p:val>
                                            <p:strVal val="ppt_x"/>
                                          </p:val>
                                        </p:tav>
                                        <p:tav tm="100000">
                                          <p:val>
                                            <p:strVal val="1+ppt_w/2"/>
                                          </p:val>
                                        </p:tav>
                                      </p:tavLst>
                                    </p:anim>
                                    <p:anim calcmode="lin" valueType="num">
                                      <p:cBhvr additive="base">
                                        <p:cTn id="275" dur="2000"/>
                                        <p:tgtEl>
                                          <p:spTgt spid="41"/>
                                        </p:tgtEl>
                                        <p:attrNameLst>
                                          <p:attrName>ppt_y</p:attrName>
                                        </p:attrNameLst>
                                      </p:cBhvr>
                                      <p:tavLst>
                                        <p:tav tm="0">
                                          <p:val>
                                            <p:strVal val="ppt_y"/>
                                          </p:val>
                                        </p:tav>
                                        <p:tav tm="100000">
                                          <p:val>
                                            <p:strVal val="ppt_y"/>
                                          </p:val>
                                        </p:tav>
                                      </p:tavLst>
                                    </p:anim>
                                    <p:set>
                                      <p:cBhvr>
                                        <p:cTn id="276" dur="1" fill="hold">
                                          <p:stCondLst>
                                            <p:cond delay="1999"/>
                                          </p:stCondLst>
                                        </p:cTn>
                                        <p:tgtEl>
                                          <p:spTgt spid="41"/>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42"/>
                                        </p:tgtEl>
                                        <p:attrNameLst>
                                          <p:attrName>ppt_x</p:attrName>
                                        </p:attrNameLst>
                                      </p:cBhvr>
                                      <p:tavLst>
                                        <p:tav tm="0">
                                          <p:val>
                                            <p:strVal val="ppt_x"/>
                                          </p:val>
                                        </p:tav>
                                        <p:tav tm="100000">
                                          <p:val>
                                            <p:strVal val="1+ppt_w/2"/>
                                          </p:val>
                                        </p:tav>
                                      </p:tavLst>
                                    </p:anim>
                                    <p:anim calcmode="lin" valueType="num">
                                      <p:cBhvr additive="base">
                                        <p:cTn id="279" dur="2000"/>
                                        <p:tgtEl>
                                          <p:spTgt spid="42"/>
                                        </p:tgtEl>
                                        <p:attrNameLst>
                                          <p:attrName>ppt_y</p:attrName>
                                        </p:attrNameLst>
                                      </p:cBhvr>
                                      <p:tavLst>
                                        <p:tav tm="0">
                                          <p:val>
                                            <p:strVal val="ppt_y"/>
                                          </p:val>
                                        </p:tav>
                                        <p:tav tm="100000">
                                          <p:val>
                                            <p:strVal val="ppt_y"/>
                                          </p:val>
                                        </p:tav>
                                      </p:tavLst>
                                    </p:anim>
                                    <p:set>
                                      <p:cBhvr>
                                        <p:cTn id="280" dur="1" fill="hold">
                                          <p:stCondLst>
                                            <p:cond delay="1999"/>
                                          </p:stCondLst>
                                        </p:cTn>
                                        <p:tgtEl>
                                          <p:spTgt spid="42"/>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43"/>
                                        </p:tgtEl>
                                        <p:attrNameLst>
                                          <p:attrName>ppt_x</p:attrName>
                                        </p:attrNameLst>
                                      </p:cBhvr>
                                      <p:tavLst>
                                        <p:tav tm="0">
                                          <p:val>
                                            <p:strVal val="ppt_x"/>
                                          </p:val>
                                        </p:tav>
                                        <p:tav tm="100000">
                                          <p:val>
                                            <p:strVal val="1+ppt_w/2"/>
                                          </p:val>
                                        </p:tav>
                                      </p:tavLst>
                                    </p:anim>
                                    <p:anim calcmode="lin" valueType="num">
                                      <p:cBhvr additive="base">
                                        <p:cTn id="283" dur="2000"/>
                                        <p:tgtEl>
                                          <p:spTgt spid="43"/>
                                        </p:tgtEl>
                                        <p:attrNameLst>
                                          <p:attrName>ppt_y</p:attrName>
                                        </p:attrNameLst>
                                      </p:cBhvr>
                                      <p:tavLst>
                                        <p:tav tm="0">
                                          <p:val>
                                            <p:strVal val="ppt_y"/>
                                          </p:val>
                                        </p:tav>
                                        <p:tav tm="100000">
                                          <p:val>
                                            <p:strVal val="ppt_y"/>
                                          </p:val>
                                        </p:tav>
                                      </p:tavLst>
                                    </p:anim>
                                    <p:set>
                                      <p:cBhvr>
                                        <p:cTn id="284" dur="1" fill="hold">
                                          <p:stCondLst>
                                            <p:cond delay="1999"/>
                                          </p:stCondLst>
                                        </p:cTn>
                                        <p:tgtEl>
                                          <p:spTgt spid="4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000"/>
                                        <p:tgtEl>
                                          <p:spTgt spid="44"/>
                                        </p:tgtEl>
                                        <p:attrNameLst>
                                          <p:attrName>ppt_x</p:attrName>
                                        </p:attrNameLst>
                                      </p:cBhvr>
                                      <p:tavLst>
                                        <p:tav tm="0">
                                          <p:val>
                                            <p:strVal val="ppt_x"/>
                                          </p:val>
                                        </p:tav>
                                        <p:tav tm="100000">
                                          <p:val>
                                            <p:strVal val="1+ppt_w/2"/>
                                          </p:val>
                                        </p:tav>
                                      </p:tavLst>
                                    </p:anim>
                                    <p:anim calcmode="lin" valueType="num">
                                      <p:cBhvr additive="base">
                                        <p:cTn id="287" dur="2000"/>
                                        <p:tgtEl>
                                          <p:spTgt spid="44"/>
                                        </p:tgtEl>
                                        <p:attrNameLst>
                                          <p:attrName>ppt_y</p:attrName>
                                        </p:attrNameLst>
                                      </p:cBhvr>
                                      <p:tavLst>
                                        <p:tav tm="0">
                                          <p:val>
                                            <p:strVal val="ppt_y"/>
                                          </p:val>
                                        </p:tav>
                                        <p:tav tm="100000">
                                          <p:val>
                                            <p:strVal val="ppt_y"/>
                                          </p:val>
                                        </p:tav>
                                      </p:tavLst>
                                    </p:anim>
                                    <p:set>
                                      <p:cBhvr>
                                        <p:cTn id="288" dur="1" fill="hold">
                                          <p:stCondLst>
                                            <p:cond delay="1999"/>
                                          </p:stCondLst>
                                        </p:cTn>
                                        <p:tgtEl>
                                          <p:spTgt spid="44"/>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45"/>
                                        </p:tgtEl>
                                        <p:attrNameLst>
                                          <p:attrName>ppt_x</p:attrName>
                                        </p:attrNameLst>
                                      </p:cBhvr>
                                      <p:tavLst>
                                        <p:tav tm="0">
                                          <p:val>
                                            <p:strVal val="ppt_x"/>
                                          </p:val>
                                        </p:tav>
                                        <p:tav tm="100000">
                                          <p:val>
                                            <p:strVal val="1+ppt_w/2"/>
                                          </p:val>
                                        </p:tav>
                                      </p:tavLst>
                                    </p:anim>
                                    <p:anim calcmode="lin" valueType="num">
                                      <p:cBhvr additive="base">
                                        <p:cTn id="291" dur="2000"/>
                                        <p:tgtEl>
                                          <p:spTgt spid="45"/>
                                        </p:tgtEl>
                                        <p:attrNameLst>
                                          <p:attrName>ppt_y</p:attrName>
                                        </p:attrNameLst>
                                      </p:cBhvr>
                                      <p:tavLst>
                                        <p:tav tm="0">
                                          <p:val>
                                            <p:strVal val="ppt_y"/>
                                          </p:val>
                                        </p:tav>
                                        <p:tav tm="100000">
                                          <p:val>
                                            <p:strVal val="ppt_y"/>
                                          </p:val>
                                        </p:tav>
                                      </p:tavLst>
                                    </p:anim>
                                    <p:set>
                                      <p:cBhvr>
                                        <p:cTn id="292" dur="1" fill="hold">
                                          <p:stCondLst>
                                            <p:cond delay="1999"/>
                                          </p:stCondLst>
                                        </p:cTn>
                                        <p:tgtEl>
                                          <p:spTgt spid="45"/>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000"/>
                                        <p:tgtEl>
                                          <p:spTgt spid="46"/>
                                        </p:tgtEl>
                                        <p:attrNameLst>
                                          <p:attrName>ppt_x</p:attrName>
                                        </p:attrNameLst>
                                      </p:cBhvr>
                                      <p:tavLst>
                                        <p:tav tm="0">
                                          <p:val>
                                            <p:strVal val="ppt_x"/>
                                          </p:val>
                                        </p:tav>
                                        <p:tav tm="100000">
                                          <p:val>
                                            <p:strVal val="1+ppt_w/2"/>
                                          </p:val>
                                        </p:tav>
                                      </p:tavLst>
                                    </p:anim>
                                    <p:anim calcmode="lin" valueType="num">
                                      <p:cBhvr additive="base">
                                        <p:cTn id="295" dur="2000"/>
                                        <p:tgtEl>
                                          <p:spTgt spid="46"/>
                                        </p:tgtEl>
                                        <p:attrNameLst>
                                          <p:attrName>ppt_y</p:attrName>
                                        </p:attrNameLst>
                                      </p:cBhvr>
                                      <p:tavLst>
                                        <p:tav tm="0">
                                          <p:val>
                                            <p:strVal val="ppt_y"/>
                                          </p:val>
                                        </p:tav>
                                        <p:tav tm="100000">
                                          <p:val>
                                            <p:strVal val="ppt_y"/>
                                          </p:val>
                                        </p:tav>
                                      </p:tavLst>
                                    </p:anim>
                                    <p:set>
                                      <p:cBhvr>
                                        <p:cTn id="296" dur="1" fill="hold">
                                          <p:stCondLst>
                                            <p:cond delay="1999"/>
                                          </p:stCondLst>
                                        </p:cTn>
                                        <p:tgtEl>
                                          <p:spTgt spid="46"/>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47"/>
                                        </p:tgtEl>
                                        <p:attrNameLst>
                                          <p:attrName>ppt_x</p:attrName>
                                        </p:attrNameLst>
                                      </p:cBhvr>
                                      <p:tavLst>
                                        <p:tav tm="0">
                                          <p:val>
                                            <p:strVal val="ppt_x"/>
                                          </p:val>
                                        </p:tav>
                                        <p:tav tm="100000">
                                          <p:val>
                                            <p:strVal val="1+ppt_w/2"/>
                                          </p:val>
                                        </p:tav>
                                      </p:tavLst>
                                    </p:anim>
                                    <p:anim calcmode="lin" valueType="num">
                                      <p:cBhvr additive="base">
                                        <p:cTn id="299" dur="2000"/>
                                        <p:tgtEl>
                                          <p:spTgt spid="47"/>
                                        </p:tgtEl>
                                        <p:attrNameLst>
                                          <p:attrName>ppt_y</p:attrName>
                                        </p:attrNameLst>
                                      </p:cBhvr>
                                      <p:tavLst>
                                        <p:tav tm="0">
                                          <p:val>
                                            <p:strVal val="ppt_y"/>
                                          </p:val>
                                        </p:tav>
                                        <p:tav tm="100000">
                                          <p:val>
                                            <p:strVal val="ppt_y"/>
                                          </p:val>
                                        </p:tav>
                                      </p:tavLst>
                                    </p:anim>
                                    <p:set>
                                      <p:cBhvr>
                                        <p:cTn id="300" dur="1" fill="hold">
                                          <p:stCondLst>
                                            <p:cond delay="1999"/>
                                          </p:stCondLst>
                                        </p:cTn>
                                        <p:tgtEl>
                                          <p:spTgt spid="47"/>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000"/>
                                        <p:tgtEl>
                                          <p:spTgt spid="48"/>
                                        </p:tgtEl>
                                        <p:attrNameLst>
                                          <p:attrName>ppt_x</p:attrName>
                                        </p:attrNameLst>
                                      </p:cBhvr>
                                      <p:tavLst>
                                        <p:tav tm="0">
                                          <p:val>
                                            <p:strVal val="ppt_x"/>
                                          </p:val>
                                        </p:tav>
                                        <p:tav tm="100000">
                                          <p:val>
                                            <p:strVal val="1+ppt_w/2"/>
                                          </p:val>
                                        </p:tav>
                                      </p:tavLst>
                                    </p:anim>
                                    <p:anim calcmode="lin" valueType="num">
                                      <p:cBhvr additive="base">
                                        <p:cTn id="303" dur="2000"/>
                                        <p:tgtEl>
                                          <p:spTgt spid="48"/>
                                        </p:tgtEl>
                                        <p:attrNameLst>
                                          <p:attrName>ppt_y</p:attrName>
                                        </p:attrNameLst>
                                      </p:cBhvr>
                                      <p:tavLst>
                                        <p:tav tm="0">
                                          <p:val>
                                            <p:strVal val="ppt_y"/>
                                          </p:val>
                                        </p:tav>
                                        <p:tav tm="100000">
                                          <p:val>
                                            <p:strVal val="ppt_y"/>
                                          </p:val>
                                        </p:tav>
                                      </p:tavLst>
                                    </p:anim>
                                    <p:set>
                                      <p:cBhvr>
                                        <p:cTn id="304" dur="1" fill="hold">
                                          <p:stCondLst>
                                            <p:cond delay="1999"/>
                                          </p:stCondLst>
                                        </p:cTn>
                                        <p:tgtEl>
                                          <p:spTgt spid="48"/>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49"/>
                                        </p:tgtEl>
                                        <p:attrNameLst>
                                          <p:attrName>ppt_x</p:attrName>
                                        </p:attrNameLst>
                                      </p:cBhvr>
                                      <p:tavLst>
                                        <p:tav tm="0">
                                          <p:val>
                                            <p:strVal val="ppt_x"/>
                                          </p:val>
                                        </p:tav>
                                        <p:tav tm="100000">
                                          <p:val>
                                            <p:strVal val="1+ppt_w/2"/>
                                          </p:val>
                                        </p:tav>
                                      </p:tavLst>
                                    </p:anim>
                                    <p:anim calcmode="lin" valueType="num">
                                      <p:cBhvr additive="base">
                                        <p:cTn id="307" dur="2000"/>
                                        <p:tgtEl>
                                          <p:spTgt spid="49"/>
                                        </p:tgtEl>
                                        <p:attrNameLst>
                                          <p:attrName>ppt_y</p:attrName>
                                        </p:attrNameLst>
                                      </p:cBhvr>
                                      <p:tavLst>
                                        <p:tav tm="0">
                                          <p:val>
                                            <p:strVal val="ppt_y"/>
                                          </p:val>
                                        </p:tav>
                                        <p:tav tm="100000">
                                          <p:val>
                                            <p:strVal val="ppt_y"/>
                                          </p:val>
                                        </p:tav>
                                      </p:tavLst>
                                    </p:anim>
                                    <p:set>
                                      <p:cBhvr>
                                        <p:cTn id="308" dur="1" fill="hold">
                                          <p:stCondLst>
                                            <p:cond delay="1999"/>
                                          </p:stCondLst>
                                        </p:cTn>
                                        <p:tgtEl>
                                          <p:spTgt spid="49"/>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2000"/>
                                        <p:tgtEl>
                                          <p:spTgt spid="50"/>
                                        </p:tgtEl>
                                        <p:attrNameLst>
                                          <p:attrName>ppt_x</p:attrName>
                                        </p:attrNameLst>
                                      </p:cBhvr>
                                      <p:tavLst>
                                        <p:tav tm="0">
                                          <p:val>
                                            <p:strVal val="ppt_x"/>
                                          </p:val>
                                        </p:tav>
                                        <p:tav tm="100000">
                                          <p:val>
                                            <p:strVal val="1+ppt_w/2"/>
                                          </p:val>
                                        </p:tav>
                                      </p:tavLst>
                                    </p:anim>
                                    <p:anim calcmode="lin" valueType="num">
                                      <p:cBhvr additive="base">
                                        <p:cTn id="311" dur="2000"/>
                                        <p:tgtEl>
                                          <p:spTgt spid="50"/>
                                        </p:tgtEl>
                                        <p:attrNameLst>
                                          <p:attrName>ppt_y</p:attrName>
                                        </p:attrNameLst>
                                      </p:cBhvr>
                                      <p:tavLst>
                                        <p:tav tm="0">
                                          <p:val>
                                            <p:strVal val="ppt_y"/>
                                          </p:val>
                                        </p:tav>
                                        <p:tav tm="100000">
                                          <p:val>
                                            <p:strVal val="ppt_y"/>
                                          </p:val>
                                        </p:tav>
                                      </p:tavLst>
                                    </p:anim>
                                    <p:set>
                                      <p:cBhvr>
                                        <p:cTn id="312" dur="1" fill="hold">
                                          <p:stCondLst>
                                            <p:cond delay="1999"/>
                                          </p:stCondLst>
                                        </p:cTn>
                                        <p:tgtEl>
                                          <p:spTgt spid="50"/>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51"/>
                                        </p:tgtEl>
                                        <p:attrNameLst>
                                          <p:attrName>ppt_x</p:attrName>
                                        </p:attrNameLst>
                                      </p:cBhvr>
                                      <p:tavLst>
                                        <p:tav tm="0">
                                          <p:val>
                                            <p:strVal val="ppt_x"/>
                                          </p:val>
                                        </p:tav>
                                        <p:tav tm="100000">
                                          <p:val>
                                            <p:strVal val="1+ppt_w/2"/>
                                          </p:val>
                                        </p:tav>
                                      </p:tavLst>
                                    </p:anim>
                                    <p:anim calcmode="lin" valueType="num">
                                      <p:cBhvr additive="base">
                                        <p:cTn id="315" dur="2000"/>
                                        <p:tgtEl>
                                          <p:spTgt spid="51"/>
                                        </p:tgtEl>
                                        <p:attrNameLst>
                                          <p:attrName>ppt_y</p:attrName>
                                        </p:attrNameLst>
                                      </p:cBhvr>
                                      <p:tavLst>
                                        <p:tav tm="0">
                                          <p:val>
                                            <p:strVal val="ppt_y"/>
                                          </p:val>
                                        </p:tav>
                                        <p:tav tm="100000">
                                          <p:val>
                                            <p:strVal val="ppt_y"/>
                                          </p:val>
                                        </p:tav>
                                      </p:tavLst>
                                    </p:anim>
                                    <p:set>
                                      <p:cBhvr>
                                        <p:cTn id="316" dur="1" fill="hold">
                                          <p:stCondLst>
                                            <p:cond delay="1999"/>
                                          </p:stCondLst>
                                        </p:cTn>
                                        <p:tgtEl>
                                          <p:spTgt spid="51"/>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2000"/>
                                        <p:tgtEl>
                                          <p:spTgt spid="52"/>
                                        </p:tgtEl>
                                        <p:attrNameLst>
                                          <p:attrName>ppt_x</p:attrName>
                                        </p:attrNameLst>
                                      </p:cBhvr>
                                      <p:tavLst>
                                        <p:tav tm="0">
                                          <p:val>
                                            <p:strVal val="ppt_x"/>
                                          </p:val>
                                        </p:tav>
                                        <p:tav tm="100000">
                                          <p:val>
                                            <p:strVal val="1+ppt_w/2"/>
                                          </p:val>
                                        </p:tav>
                                      </p:tavLst>
                                    </p:anim>
                                    <p:anim calcmode="lin" valueType="num">
                                      <p:cBhvr additive="base">
                                        <p:cTn id="319" dur="2000"/>
                                        <p:tgtEl>
                                          <p:spTgt spid="52"/>
                                        </p:tgtEl>
                                        <p:attrNameLst>
                                          <p:attrName>ppt_y</p:attrName>
                                        </p:attrNameLst>
                                      </p:cBhvr>
                                      <p:tavLst>
                                        <p:tav tm="0">
                                          <p:val>
                                            <p:strVal val="ppt_y"/>
                                          </p:val>
                                        </p:tav>
                                        <p:tav tm="100000">
                                          <p:val>
                                            <p:strVal val="ppt_y"/>
                                          </p:val>
                                        </p:tav>
                                      </p:tavLst>
                                    </p:anim>
                                    <p:set>
                                      <p:cBhvr>
                                        <p:cTn id="320" dur="1" fill="hold">
                                          <p:stCondLst>
                                            <p:cond delay="1999"/>
                                          </p:stCondLst>
                                        </p:cTn>
                                        <p:tgtEl>
                                          <p:spTgt spid="52"/>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2000"/>
                                        <p:tgtEl>
                                          <p:spTgt spid="53"/>
                                        </p:tgtEl>
                                        <p:attrNameLst>
                                          <p:attrName>ppt_x</p:attrName>
                                        </p:attrNameLst>
                                      </p:cBhvr>
                                      <p:tavLst>
                                        <p:tav tm="0">
                                          <p:val>
                                            <p:strVal val="ppt_x"/>
                                          </p:val>
                                        </p:tav>
                                        <p:tav tm="100000">
                                          <p:val>
                                            <p:strVal val="1+ppt_w/2"/>
                                          </p:val>
                                        </p:tav>
                                      </p:tavLst>
                                    </p:anim>
                                    <p:anim calcmode="lin" valueType="num">
                                      <p:cBhvr additive="base">
                                        <p:cTn id="323" dur="2000"/>
                                        <p:tgtEl>
                                          <p:spTgt spid="53"/>
                                        </p:tgtEl>
                                        <p:attrNameLst>
                                          <p:attrName>ppt_y</p:attrName>
                                        </p:attrNameLst>
                                      </p:cBhvr>
                                      <p:tavLst>
                                        <p:tav tm="0">
                                          <p:val>
                                            <p:strVal val="ppt_y"/>
                                          </p:val>
                                        </p:tav>
                                        <p:tav tm="100000">
                                          <p:val>
                                            <p:strVal val="ppt_y"/>
                                          </p:val>
                                        </p:tav>
                                      </p:tavLst>
                                    </p:anim>
                                    <p:set>
                                      <p:cBhvr>
                                        <p:cTn id="324" dur="1" fill="hold">
                                          <p:stCondLst>
                                            <p:cond delay="1999"/>
                                          </p:stCondLst>
                                        </p:cTn>
                                        <p:tgtEl>
                                          <p:spTgt spid="53"/>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2000"/>
                                        <p:tgtEl>
                                          <p:spTgt spid="54"/>
                                        </p:tgtEl>
                                        <p:attrNameLst>
                                          <p:attrName>ppt_x</p:attrName>
                                        </p:attrNameLst>
                                      </p:cBhvr>
                                      <p:tavLst>
                                        <p:tav tm="0">
                                          <p:val>
                                            <p:strVal val="ppt_x"/>
                                          </p:val>
                                        </p:tav>
                                        <p:tav tm="100000">
                                          <p:val>
                                            <p:strVal val="1+ppt_w/2"/>
                                          </p:val>
                                        </p:tav>
                                      </p:tavLst>
                                    </p:anim>
                                    <p:anim calcmode="lin" valueType="num">
                                      <p:cBhvr additive="base">
                                        <p:cTn id="327" dur="2000"/>
                                        <p:tgtEl>
                                          <p:spTgt spid="54"/>
                                        </p:tgtEl>
                                        <p:attrNameLst>
                                          <p:attrName>ppt_y</p:attrName>
                                        </p:attrNameLst>
                                      </p:cBhvr>
                                      <p:tavLst>
                                        <p:tav tm="0">
                                          <p:val>
                                            <p:strVal val="ppt_y"/>
                                          </p:val>
                                        </p:tav>
                                        <p:tav tm="100000">
                                          <p:val>
                                            <p:strVal val="ppt_y"/>
                                          </p:val>
                                        </p:tav>
                                      </p:tavLst>
                                    </p:anim>
                                    <p:set>
                                      <p:cBhvr>
                                        <p:cTn id="328" dur="1" fill="hold">
                                          <p:stCondLst>
                                            <p:cond delay="1999"/>
                                          </p:stCondLst>
                                        </p:cTn>
                                        <p:tgtEl>
                                          <p:spTgt spid="54"/>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38"/>
                                        </p:tgtEl>
                                        <p:attrNameLst>
                                          <p:attrName>style.visibility</p:attrName>
                                        </p:attrNameLst>
                                      </p:cBhvr>
                                      <p:to>
                                        <p:strVal val="visible"/>
                                      </p:to>
                                    </p:set>
                                    <p:anim calcmode="lin" valueType="num">
                                      <p:cBhvr>
                                        <p:cTn id="331" dur="2000" fill="hold"/>
                                        <p:tgtEl>
                                          <p:spTgt spid="38"/>
                                        </p:tgtEl>
                                        <p:attrNameLst>
                                          <p:attrName>ppt_w</p:attrName>
                                        </p:attrNameLst>
                                      </p:cBhvr>
                                      <p:tavLst>
                                        <p:tav tm="0">
                                          <p:val>
                                            <p:strVal val="4/3*#ppt_w"/>
                                          </p:val>
                                        </p:tav>
                                        <p:tav tm="100000">
                                          <p:val>
                                            <p:strVal val="#ppt_w"/>
                                          </p:val>
                                        </p:tav>
                                      </p:tavLst>
                                    </p:anim>
                                    <p:anim calcmode="lin" valueType="num">
                                      <p:cBhvr>
                                        <p:cTn id="332" dur="2000" fill="hold"/>
                                        <p:tgtEl>
                                          <p:spTgt spid="38"/>
                                        </p:tgtEl>
                                        <p:attrNameLst>
                                          <p:attrName>ppt_h</p:attrName>
                                        </p:attrNameLst>
                                      </p:cBhvr>
                                      <p:tavLst>
                                        <p:tav tm="0">
                                          <p:val>
                                            <p:strVal val="4/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38"/>
                                        </p:tgtEl>
                                        <p:attrNameLst>
                                          <p:attrName>style.visibility</p:attrName>
                                        </p:attrNameLst>
                                      </p:cBhvr>
                                      <p:to>
                                        <p:strVal val="visible"/>
                                      </p:to>
                                    </p:set>
                                    <p:animEffect transition="in" filter="barn(outVertical)">
                                      <p:cBhvr>
                                        <p:cTn id="335"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2048 (4).jpg"/>
          <p:cNvPicPr>
            <a:picLocks noChangeAspect="1"/>
          </p:cNvPicPr>
          <p:nvPr/>
        </p:nvPicPr>
        <p:blipFill>
          <a:blip r:embed="rId2"/>
          <a:stretch>
            <a:fillRect/>
          </a:stretch>
        </p:blipFill>
        <p:spPr>
          <a:xfrm>
            <a:off x="0" y="0"/>
            <a:ext cx="9144000" cy="6858000"/>
          </a:xfrm>
          <a:prstGeom prst="rect">
            <a:avLst/>
          </a:prstGeom>
        </p:spPr>
      </p:pic>
      <p:sp>
        <p:nvSpPr>
          <p:cNvPr id="17" name="16 Rombo"/>
          <p:cNvSpPr/>
          <p:nvPr/>
        </p:nvSpPr>
        <p:spPr>
          <a:xfrm>
            <a:off x="0" y="0"/>
            <a:ext cx="221454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357422" y="0"/>
            <a:ext cx="2143140"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72000" y="0"/>
            <a:ext cx="2286016" cy="6858000"/>
          </a:xfrm>
          <a:prstGeom prst="diamond">
            <a:avLst/>
          </a:prstGeom>
          <a:gradFill flip="none" rotWithShape="1">
            <a:gsLst>
              <a:gs pos="25000">
                <a:schemeClr val="tx1">
                  <a:shade val="30000"/>
                  <a:satMod val="115000"/>
                  <a:alpha val="7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7000860" y="0"/>
            <a:ext cx="2143140" cy="6858000"/>
          </a:xfrm>
          <a:prstGeom prst="diamond">
            <a:avLst/>
          </a:prstGeom>
          <a:gradFill flip="none" rotWithShape="1">
            <a:gsLst>
              <a:gs pos="25000">
                <a:schemeClr val="tx1">
                  <a:shade val="30000"/>
                  <a:satMod val="115000"/>
                  <a:alpha val="35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5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3571868"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5929322" y="0"/>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128585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3571868"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5929322" y="3571876"/>
            <a:ext cx="2000264" cy="3286124"/>
          </a:xfrm>
          <a:prstGeom prst="flowChartMerg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vertical)">
                                      <p:cBhvr>
                                        <p:cTn id="10" dur="3000"/>
                                        <p:tgtEl>
                                          <p:spTgt spid="1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linds(vertical)">
                                      <p:cBhvr>
                                        <p:cTn id="13" dur="3000"/>
                                        <p:tgtEl>
                                          <p:spTgt spid="1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linds(vertical)">
                                      <p:cBhvr>
                                        <p:cTn id="16" dur="3000"/>
                                        <p:tgtEl>
                                          <p:spTgt spid="1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vertical)">
                                      <p:cBhvr>
                                        <p:cTn id="19" dur="3000"/>
                                        <p:tgtEl>
                                          <p:spTgt spid="20"/>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ppt_x"/>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3000" fill="hold"/>
                                        <p:tgtEl>
                                          <p:spTgt spid="21"/>
                                        </p:tgtEl>
                                        <p:attrNameLst>
                                          <p:attrName>ppt_w</p:attrName>
                                        </p:attrNameLst>
                                      </p:cBhvr>
                                      <p:tavLst>
                                        <p:tav tm="0" fmla="#ppt_w*sin(2.5*pi*$)">
                                          <p:val>
                                            <p:fltVal val="0"/>
                                          </p:val>
                                        </p:tav>
                                        <p:tav tm="100000">
                                          <p:val>
                                            <p:fltVal val="1"/>
                                          </p:val>
                                        </p:tav>
                                      </p:tavLst>
                                    </p:anim>
                                    <p:anim calcmode="lin" valueType="num">
                                      <p:cBhvr>
                                        <p:cTn id="27" dur="3000" fill="hold"/>
                                        <p:tgtEl>
                                          <p:spTgt spid="21"/>
                                        </p:tgtEl>
                                        <p:attrNameLst>
                                          <p:attrName>ppt_h</p:attrName>
                                        </p:attrNameLst>
                                      </p:cBhvr>
                                      <p:tavLst>
                                        <p:tav tm="0">
                                          <p:val>
                                            <p:strVal val="#ppt_h"/>
                                          </p:val>
                                        </p:tav>
                                        <p:tav tm="100000">
                                          <p:val>
                                            <p:strVal val="#ppt_h"/>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ppt_x"/>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3000" fill="hold"/>
                                        <p:tgtEl>
                                          <p:spTgt spid="24"/>
                                        </p:tgtEl>
                                        <p:attrNameLst>
                                          <p:attrName>ppt_w</p:attrName>
                                        </p:attrNameLst>
                                      </p:cBhvr>
                                      <p:tavLst>
                                        <p:tav tm="0" fmla="#ppt_w*sin(2.5*pi*$)">
                                          <p:val>
                                            <p:fltVal val="0"/>
                                          </p:val>
                                        </p:tav>
                                        <p:tav tm="100000">
                                          <p:val>
                                            <p:fltVal val="1"/>
                                          </p:val>
                                        </p:tav>
                                      </p:tavLst>
                                    </p:anim>
                                    <p:anim calcmode="lin" valueType="num">
                                      <p:cBhvr>
                                        <p:cTn id="35" dur="3000" fill="hold"/>
                                        <p:tgtEl>
                                          <p:spTgt spid="24"/>
                                        </p:tgtEl>
                                        <p:attrNameLst>
                                          <p:attrName>ppt_h</p:attrName>
                                        </p:attrNameLst>
                                      </p:cBhvr>
                                      <p:tavLst>
                                        <p:tav tm="0">
                                          <p:val>
                                            <p:strVal val="#ppt_h"/>
                                          </p:val>
                                        </p:tav>
                                        <p:tav tm="100000">
                                          <p:val>
                                            <p:strVal val="#ppt_h"/>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0" fill="hold"/>
                                        <p:tgtEl>
                                          <p:spTgt spid="22"/>
                                        </p:tgtEl>
                                        <p:attrNameLst>
                                          <p:attrName>ppt_x</p:attrName>
                                        </p:attrNameLst>
                                      </p:cBhvr>
                                      <p:tavLst>
                                        <p:tav tm="0">
                                          <p:val>
                                            <p:strVal val="#ppt_x"/>
                                          </p:val>
                                        </p:tav>
                                        <p:tav tm="100000">
                                          <p:val>
                                            <p:strVal val="#ppt_x"/>
                                          </p:val>
                                        </p:tav>
                                      </p:tavLst>
                                    </p:anim>
                                    <p:anim calcmode="lin" valueType="num">
                                      <p:cBhvr additive="base">
                                        <p:cTn id="39" dur="3000" fill="hold"/>
                                        <p:tgtEl>
                                          <p:spTgt spid="22"/>
                                        </p:tgtEl>
                                        <p:attrNameLst>
                                          <p:attrName>ppt_y</p:attrName>
                                        </p:attrNameLst>
                                      </p:cBhvr>
                                      <p:tavLst>
                                        <p:tav tm="0">
                                          <p:val>
                                            <p:strVal val="1+#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3000" fill="hold"/>
                                        <p:tgtEl>
                                          <p:spTgt spid="22"/>
                                        </p:tgtEl>
                                        <p:attrNameLst>
                                          <p:attrName>ppt_w</p:attrName>
                                        </p:attrNameLst>
                                      </p:cBhvr>
                                      <p:tavLst>
                                        <p:tav tm="0" fmla="#ppt_w*sin(2.5*pi*$)">
                                          <p:val>
                                            <p:fltVal val="0"/>
                                          </p:val>
                                        </p:tav>
                                        <p:tav tm="100000">
                                          <p:val>
                                            <p:fltVal val="1"/>
                                          </p:val>
                                        </p:tav>
                                      </p:tavLst>
                                    </p:anim>
                                    <p:anim calcmode="lin" valueType="num">
                                      <p:cBhvr>
                                        <p:cTn id="43" dur="3000" fill="hold"/>
                                        <p:tgtEl>
                                          <p:spTgt spid="22"/>
                                        </p:tgtEl>
                                        <p:attrNameLst>
                                          <p:attrName>ppt_h</p:attrName>
                                        </p:attrNameLst>
                                      </p:cBhvr>
                                      <p:tavLst>
                                        <p:tav tm="0">
                                          <p:val>
                                            <p:strVal val="#ppt_h"/>
                                          </p:val>
                                        </p:tav>
                                        <p:tav tm="100000">
                                          <p:val>
                                            <p:strVal val="#ppt_h"/>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0-#ppt_h/2"/>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3000" fill="hold"/>
                                        <p:tgtEl>
                                          <p:spTgt spid="25"/>
                                        </p:tgtEl>
                                        <p:attrNameLst>
                                          <p:attrName>ppt_w</p:attrName>
                                        </p:attrNameLst>
                                      </p:cBhvr>
                                      <p:tavLst>
                                        <p:tav tm="0" fmla="#ppt_w*sin(2.5*pi*$)">
                                          <p:val>
                                            <p:fltVal val="0"/>
                                          </p:val>
                                        </p:tav>
                                        <p:tav tm="100000">
                                          <p:val>
                                            <p:fltVal val="1"/>
                                          </p:val>
                                        </p:tav>
                                      </p:tavLst>
                                    </p:anim>
                                    <p:anim calcmode="lin" valueType="num">
                                      <p:cBhvr>
                                        <p:cTn id="51" dur="3000" fill="hold"/>
                                        <p:tgtEl>
                                          <p:spTgt spid="25"/>
                                        </p:tgtEl>
                                        <p:attrNameLst>
                                          <p:attrName>ppt_h</p:attrName>
                                        </p:attrNameLst>
                                      </p:cBhvr>
                                      <p:tavLst>
                                        <p:tav tm="0">
                                          <p:val>
                                            <p:strVal val="#ppt_h"/>
                                          </p:val>
                                        </p:tav>
                                        <p:tav tm="100000">
                                          <p:val>
                                            <p:strVal val="#ppt_h"/>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p:cTn id="58" dur="3000" fill="hold"/>
                                        <p:tgtEl>
                                          <p:spTgt spid="23"/>
                                        </p:tgtEl>
                                        <p:attrNameLst>
                                          <p:attrName>ppt_w</p:attrName>
                                        </p:attrNameLst>
                                      </p:cBhvr>
                                      <p:tavLst>
                                        <p:tav tm="0" fmla="#ppt_w*sin(2.5*pi*$)">
                                          <p:val>
                                            <p:fltVal val="0"/>
                                          </p:val>
                                        </p:tav>
                                        <p:tav tm="100000">
                                          <p:val>
                                            <p:fltVal val="1"/>
                                          </p:val>
                                        </p:tav>
                                      </p:tavLst>
                                    </p:anim>
                                    <p:anim calcmode="lin" valueType="num">
                                      <p:cBhvr>
                                        <p:cTn id="59" dur="3000" fill="hold"/>
                                        <p:tgtEl>
                                          <p:spTgt spid="23"/>
                                        </p:tgtEl>
                                        <p:attrNameLst>
                                          <p:attrName>ppt_h</p:attrName>
                                        </p:attrNameLst>
                                      </p:cBhvr>
                                      <p:tavLst>
                                        <p:tav tm="0">
                                          <p:val>
                                            <p:strVal val="#ppt_h"/>
                                          </p:val>
                                        </p:tav>
                                        <p:tav tm="100000">
                                          <p:val>
                                            <p:strVal val="#ppt_h"/>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p:cTn id="66" dur="3000" fill="hold"/>
                                        <p:tgtEl>
                                          <p:spTgt spid="26"/>
                                        </p:tgtEl>
                                        <p:attrNameLst>
                                          <p:attrName>ppt_w</p:attrName>
                                        </p:attrNameLst>
                                      </p:cBhvr>
                                      <p:tavLst>
                                        <p:tav tm="0" fmla="#ppt_w*sin(2.5*pi*$)">
                                          <p:val>
                                            <p:fltVal val="0"/>
                                          </p:val>
                                        </p:tav>
                                        <p:tav tm="100000">
                                          <p:val>
                                            <p:fltVal val="1"/>
                                          </p:val>
                                        </p:tav>
                                      </p:tavLst>
                                    </p:anim>
                                    <p:anim calcmode="lin" valueType="num">
                                      <p:cBhvr>
                                        <p:cTn id="67" dur="3000" fill="hold"/>
                                        <p:tgtEl>
                                          <p:spTgt spid="26"/>
                                        </p:tgtEl>
                                        <p:attrNameLst>
                                          <p:attrName>ppt_h</p:attrName>
                                        </p:attrNameLst>
                                      </p:cBhvr>
                                      <p:tavLst>
                                        <p:tav tm="0">
                                          <p:val>
                                            <p:strVal val="#ppt_h"/>
                                          </p:val>
                                        </p:tav>
                                        <p:tav tm="100000">
                                          <p:val>
                                            <p:strVal val="#ppt_h"/>
                                          </p:val>
                                        </p:tav>
                                      </p:tavLst>
                                    </p:anim>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21"/>
                                        </p:tgtEl>
                                        <p:attrNameLst>
                                          <p:attrName>ppt_x</p:attrName>
                                        </p:attrNameLst>
                                      </p:cBhvr>
                                      <p:tavLst>
                                        <p:tav tm="0">
                                          <p:val>
                                            <p:strVal val="ppt_x"/>
                                          </p:val>
                                        </p:tav>
                                        <p:tav tm="100000">
                                          <p:val>
                                            <p:strVal val="ppt_x"/>
                                          </p:val>
                                        </p:tav>
                                      </p:tavLst>
                                    </p:anim>
                                    <p:anim calcmode="lin" valueType="num">
                                      <p:cBhvr additive="base">
                                        <p:cTn id="71" dur="3000"/>
                                        <p:tgtEl>
                                          <p:spTgt spid="21"/>
                                        </p:tgtEl>
                                        <p:attrNameLst>
                                          <p:attrName>ppt_y</p:attrName>
                                        </p:attrNameLst>
                                      </p:cBhvr>
                                      <p:tavLst>
                                        <p:tav tm="0">
                                          <p:val>
                                            <p:strVal val="ppt_y"/>
                                          </p:val>
                                        </p:tav>
                                        <p:tav tm="100000">
                                          <p:val>
                                            <p:strVal val="1+ppt_h/2"/>
                                          </p:val>
                                        </p:tav>
                                      </p:tavLst>
                                    </p:anim>
                                    <p:set>
                                      <p:cBhvr>
                                        <p:cTn id="72" dur="1" fill="hold">
                                          <p:stCondLst>
                                            <p:cond delay="2999"/>
                                          </p:stCondLst>
                                        </p:cTn>
                                        <p:tgtEl>
                                          <p:spTgt spid="2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22"/>
                                        </p:tgtEl>
                                        <p:attrNameLst>
                                          <p:attrName>ppt_x</p:attrName>
                                        </p:attrNameLst>
                                      </p:cBhvr>
                                      <p:tavLst>
                                        <p:tav tm="0">
                                          <p:val>
                                            <p:strVal val="ppt_x"/>
                                          </p:val>
                                        </p:tav>
                                        <p:tav tm="100000">
                                          <p:val>
                                            <p:strVal val="ppt_x"/>
                                          </p:val>
                                        </p:tav>
                                      </p:tavLst>
                                    </p:anim>
                                    <p:anim calcmode="lin" valueType="num">
                                      <p:cBhvr additive="base">
                                        <p:cTn id="75" dur="3000"/>
                                        <p:tgtEl>
                                          <p:spTgt spid="22"/>
                                        </p:tgtEl>
                                        <p:attrNameLst>
                                          <p:attrName>ppt_y</p:attrName>
                                        </p:attrNameLst>
                                      </p:cBhvr>
                                      <p:tavLst>
                                        <p:tav tm="0">
                                          <p:val>
                                            <p:strVal val="ppt_y"/>
                                          </p:val>
                                        </p:tav>
                                        <p:tav tm="100000">
                                          <p:val>
                                            <p:strVal val="1+ppt_h/2"/>
                                          </p:val>
                                        </p:tav>
                                      </p:tavLst>
                                    </p:anim>
                                    <p:set>
                                      <p:cBhvr>
                                        <p:cTn id="76" dur="1" fill="hold">
                                          <p:stCondLst>
                                            <p:cond delay="2999"/>
                                          </p:stCondLst>
                                        </p:cTn>
                                        <p:tgtEl>
                                          <p:spTgt spid="22"/>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23"/>
                                        </p:tgtEl>
                                        <p:attrNameLst>
                                          <p:attrName>ppt_x</p:attrName>
                                        </p:attrNameLst>
                                      </p:cBhvr>
                                      <p:tavLst>
                                        <p:tav tm="0">
                                          <p:val>
                                            <p:strVal val="ppt_x"/>
                                          </p:val>
                                        </p:tav>
                                        <p:tav tm="100000">
                                          <p:val>
                                            <p:strVal val="ppt_x"/>
                                          </p:val>
                                        </p:tav>
                                      </p:tavLst>
                                    </p:anim>
                                    <p:anim calcmode="lin" valueType="num">
                                      <p:cBhvr additive="base">
                                        <p:cTn id="79" dur="3000"/>
                                        <p:tgtEl>
                                          <p:spTgt spid="23"/>
                                        </p:tgtEl>
                                        <p:attrNameLst>
                                          <p:attrName>ppt_y</p:attrName>
                                        </p:attrNameLst>
                                      </p:cBhvr>
                                      <p:tavLst>
                                        <p:tav tm="0">
                                          <p:val>
                                            <p:strVal val="ppt_y"/>
                                          </p:val>
                                        </p:tav>
                                        <p:tav tm="100000">
                                          <p:val>
                                            <p:strVal val="1+ppt_h/2"/>
                                          </p:val>
                                        </p:tav>
                                      </p:tavLst>
                                    </p:anim>
                                    <p:set>
                                      <p:cBhvr>
                                        <p:cTn id="80" dur="1" fill="hold">
                                          <p:stCondLst>
                                            <p:cond delay="2999"/>
                                          </p:stCondLst>
                                        </p:cTn>
                                        <p:tgtEl>
                                          <p:spTgt spid="23"/>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21"/>
                                        </p:tgtEl>
                                        <p:attrNameLst>
                                          <p:attrName>ppt_h</p:attrName>
                                        </p:attrNameLst>
                                      </p:cBhvr>
                                      <p:tavLst>
                                        <p:tav tm="0">
                                          <p:val>
                                            <p:strVal val="ppt_h"/>
                                          </p:val>
                                        </p:tav>
                                        <p:tav tm="100000">
                                          <p:val>
                                            <p:strVal val="ppt_h"/>
                                          </p:val>
                                        </p:tav>
                                      </p:tavLst>
                                    </p:anim>
                                    <p:anim calcmode="lin" valueType="num">
                                      <p:cBhvr>
                                        <p:cTn id="8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21"/>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22"/>
                                        </p:tgtEl>
                                        <p:attrNameLst>
                                          <p:attrName>ppt_h</p:attrName>
                                        </p:attrNameLst>
                                      </p:cBhvr>
                                      <p:tavLst>
                                        <p:tav tm="0">
                                          <p:val>
                                            <p:strVal val="ppt_h"/>
                                          </p:val>
                                        </p:tav>
                                        <p:tav tm="100000">
                                          <p:val>
                                            <p:strVal val="ppt_h"/>
                                          </p:val>
                                        </p:tav>
                                      </p:tavLst>
                                    </p:anim>
                                    <p:anim calcmode="lin" valueType="num">
                                      <p:cBhvr>
                                        <p:cTn id="8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22"/>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23"/>
                                        </p:tgtEl>
                                        <p:attrNameLst>
                                          <p:attrName>ppt_h</p:attrName>
                                        </p:attrNameLst>
                                      </p:cBhvr>
                                      <p:tavLst>
                                        <p:tav tm="0">
                                          <p:val>
                                            <p:strVal val="ppt_h"/>
                                          </p:val>
                                        </p:tav>
                                        <p:tav tm="100000">
                                          <p:val>
                                            <p:strVal val="ppt_h"/>
                                          </p:val>
                                        </p:tav>
                                      </p:tavLst>
                                    </p:anim>
                                    <p:anim calcmode="lin" valueType="num">
                                      <p:cBhvr>
                                        <p:cTn id="9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2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24"/>
                                        </p:tgtEl>
                                        <p:attrNameLst>
                                          <p:attrName>ppt_x</p:attrName>
                                        </p:attrNameLst>
                                      </p:cBhvr>
                                      <p:tavLst>
                                        <p:tav tm="0">
                                          <p:val>
                                            <p:strVal val="ppt_x"/>
                                          </p:val>
                                        </p:tav>
                                        <p:tav tm="100000">
                                          <p:val>
                                            <p:strVal val="ppt_x"/>
                                          </p:val>
                                        </p:tav>
                                      </p:tavLst>
                                    </p:anim>
                                    <p:anim calcmode="lin" valueType="num">
                                      <p:cBhvr additive="base">
                                        <p:cTn id="95" dur="3000"/>
                                        <p:tgtEl>
                                          <p:spTgt spid="24"/>
                                        </p:tgtEl>
                                        <p:attrNameLst>
                                          <p:attrName>ppt_y</p:attrName>
                                        </p:attrNameLst>
                                      </p:cBhvr>
                                      <p:tavLst>
                                        <p:tav tm="0">
                                          <p:val>
                                            <p:strVal val="ppt_y"/>
                                          </p:val>
                                        </p:tav>
                                        <p:tav tm="100000">
                                          <p:val>
                                            <p:strVal val="0-ppt_h/2"/>
                                          </p:val>
                                        </p:tav>
                                      </p:tavLst>
                                    </p:anim>
                                    <p:set>
                                      <p:cBhvr>
                                        <p:cTn id="96" dur="1" fill="hold">
                                          <p:stCondLst>
                                            <p:cond delay="2999"/>
                                          </p:stCondLst>
                                        </p:cTn>
                                        <p:tgtEl>
                                          <p:spTgt spid="24"/>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25"/>
                                        </p:tgtEl>
                                        <p:attrNameLst>
                                          <p:attrName>ppt_x</p:attrName>
                                        </p:attrNameLst>
                                      </p:cBhvr>
                                      <p:tavLst>
                                        <p:tav tm="0">
                                          <p:val>
                                            <p:strVal val="ppt_x"/>
                                          </p:val>
                                        </p:tav>
                                        <p:tav tm="100000">
                                          <p:val>
                                            <p:strVal val="ppt_x"/>
                                          </p:val>
                                        </p:tav>
                                      </p:tavLst>
                                    </p:anim>
                                    <p:anim calcmode="lin" valueType="num">
                                      <p:cBhvr additive="base">
                                        <p:cTn id="99" dur="3000"/>
                                        <p:tgtEl>
                                          <p:spTgt spid="25"/>
                                        </p:tgtEl>
                                        <p:attrNameLst>
                                          <p:attrName>ppt_y</p:attrName>
                                        </p:attrNameLst>
                                      </p:cBhvr>
                                      <p:tavLst>
                                        <p:tav tm="0">
                                          <p:val>
                                            <p:strVal val="ppt_y"/>
                                          </p:val>
                                        </p:tav>
                                        <p:tav tm="100000">
                                          <p:val>
                                            <p:strVal val="0-ppt_h/2"/>
                                          </p:val>
                                        </p:tav>
                                      </p:tavLst>
                                    </p:anim>
                                    <p:set>
                                      <p:cBhvr>
                                        <p:cTn id="100" dur="1" fill="hold">
                                          <p:stCondLst>
                                            <p:cond delay="2999"/>
                                          </p:stCondLst>
                                        </p:cTn>
                                        <p:tgtEl>
                                          <p:spTgt spid="25"/>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ppt_x"/>
                                          </p:val>
                                        </p:tav>
                                      </p:tavLst>
                                    </p:anim>
                                    <p:anim calcmode="lin" valueType="num">
                                      <p:cBhvr additive="base">
                                        <p:cTn id="103" dur="3000"/>
                                        <p:tgtEl>
                                          <p:spTgt spid="26"/>
                                        </p:tgtEl>
                                        <p:attrNameLst>
                                          <p:attrName>ppt_y</p:attrName>
                                        </p:attrNameLst>
                                      </p:cBhvr>
                                      <p:tavLst>
                                        <p:tav tm="0">
                                          <p:val>
                                            <p:strVal val="ppt_y"/>
                                          </p:val>
                                        </p:tav>
                                        <p:tav tm="100000">
                                          <p:val>
                                            <p:strVal val="0-ppt_h/2"/>
                                          </p:val>
                                        </p:tav>
                                      </p:tavLst>
                                    </p:anim>
                                    <p:set>
                                      <p:cBhvr>
                                        <p:cTn id="104" dur="1" fill="hold">
                                          <p:stCondLst>
                                            <p:cond delay="2999"/>
                                          </p:stCondLst>
                                        </p:cTn>
                                        <p:tgtEl>
                                          <p:spTgt spid="26"/>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24"/>
                                        </p:tgtEl>
                                        <p:attrNameLst>
                                          <p:attrName>ppt_h</p:attrName>
                                        </p:attrNameLst>
                                      </p:cBhvr>
                                      <p:tavLst>
                                        <p:tav tm="0">
                                          <p:val>
                                            <p:strVal val="ppt_h"/>
                                          </p:val>
                                        </p:tav>
                                        <p:tav tm="100000">
                                          <p:val>
                                            <p:strVal val="ppt_h"/>
                                          </p:val>
                                        </p:tav>
                                      </p:tavLst>
                                    </p:anim>
                                    <p:anim calcmode="lin" valueType="num">
                                      <p:cBhvr>
                                        <p:cTn id="1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24"/>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25"/>
                                        </p:tgtEl>
                                        <p:attrNameLst>
                                          <p:attrName>ppt_h</p:attrName>
                                        </p:attrNameLst>
                                      </p:cBhvr>
                                      <p:tavLst>
                                        <p:tav tm="0">
                                          <p:val>
                                            <p:strVal val="ppt_h"/>
                                          </p:val>
                                        </p:tav>
                                        <p:tav tm="100000">
                                          <p:val>
                                            <p:strVal val="ppt_h"/>
                                          </p:val>
                                        </p:tav>
                                      </p:tavLst>
                                    </p:anim>
                                    <p:anim calcmode="lin" valueType="num">
                                      <p:cBhvr>
                                        <p:cTn id="111"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25"/>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26"/>
                                        </p:tgtEl>
                                        <p:attrNameLst>
                                          <p:attrName>ppt_h</p:attrName>
                                        </p:attrNameLst>
                                      </p:cBhvr>
                                      <p:tavLst>
                                        <p:tav tm="0">
                                          <p:val>
                                            <p:strVal val="ppt_h"/>
                                          </p:val>
                                        </p:tav>
                                        <p:tav tm="100000">
                                          <p:val>
                                            <p:strVal val="ppt_h"/>
                                          </p:val>
                                        </p:tav>
                                      </p:tavLst>
                                    </p:anim>
                                    <p:anim calcmode="lin" valueType="num">
                                      <p:cBhvr>
                                        <p:cTn id="11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26"/>
                                        </p:tgtEl>
                                        <p:attrNameLst>
                                          <p:attrName>style.visibility</p:attrName>
                                        </p:attrNameLst>
                                      </p:cBhvr>
                                      <p:to>
                                        <p:strVal val="hidden"/>
                                      </p:to>
                                    </p:set>
                                  </p:childTnLst>
                                </p:cTn>
                              </p:par>
                              <p:par>
                                <p:cTn id="117" presetID="19" presetClass="exit" presetSubtype="10" fill="hold" grpId="1" nodeType="withEffect">
                                  <p:stCondLst>
                                    <p:cond delay="0"/>
                                  </p:stCondLst>
                                  <p:childTnLst>
                                    <p:anim calcmode="lin" valueType="num">
                                      <p:cBhvr>
                                        <p:cTn id="118" dur="3000"/>
                                        <p:tgtEl>
                                          <p:spTgt spid="17"/>
                                        </p:tgtEl>
                                        <p:attrNameLst>
                                          <p:attrName>ppt_h</p:attrName>
                                        </p:attrNameLst>
                                      </p:cBhvr>
                                      <p:tavLst>
                                        <p:tav tm="0">
                                          <p:val>
                                            <p:strVal val="ppt_h"/>
                                          </p:val>
                                        </p:tav>
                                        <p:tav tm="100000">
                                          <p:val>
                                            <p:strVal val="ppt_h"/>
                                          </p:val>
                                        </p:tav>
                                      </p:tavLst>
                                    </p:anim>
                                    <p:anim calcmode="lin" valueType="num">
                                      <p:cBhvr>
                                        <p:cTn id="11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17"/>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18"/>
                                        </p:tgtEl>
                                        <p:attrNameLst>
                                          <p:attrName>ppt_h</p:attrName>
                                        </p:attrNameLst>
                                      </p:cBhvr>
                                      <p:tavLst>
                                        <p:tav tm="0">
                                          <p:val>
                                            <p:strVal val="ppt_h"/>
                                          </p:val>
                                        </p:tav>
                                        <p:tav tm="100000">
                                          <p:val>
                                            <p:strVal val="ppt_h"/>
                                          </p:val>
                                        </p:tav>
                                      </p:tavLst>
                                    </p:anim>
                                    <p:anim calcmode="lin" valueType="num">
                                      <p:cBhvr>
                                        <p:cTn id="1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18"/>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19"/>
                                        </p:tgtEl>
                                        <p:attrNameLst>
                                          <p:attrName>ppt_h</p:attrName>
                                        </p:attrNameLst>
                                      </p:cBhvr>
                                      <p:tavLst>
                                        <p:tav tm="0">
                                          <p:val>
                                            <p:strVal val="ppt_h"/>
                                          </p:val>
                                        </p:tav>
                                        <p:tav tm="100000">
                                          <p:val>
                                            <p:strVal val="ppt_h"/>
                                          </p:val>
                                        </p:tav>
                                      </p:tavLst>
                                    </p:anim>
                                    <p:anim calcmode="lin" valueType="num">
                                      <p:cBhvr>
                                        <p:cTn id="1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9"/>
                                        </p:tgtEl>
                                        <p:attrNameLst>
                                          <p:attrName>style.visibility</p:attrName>
                                        </p:attrNameLst>
                                      </p:cBhvr>
                                      <p:to>
                                        <p:strVal val="hidden"/>
                                      </p:to>
                                    </p:set>
                                  </p:childTnLst>
                                </p:cTn>
                              </p:par>
                              <p:par>
                                <p:cTn id="129" presetID="8" presetClass="exit" presetSubtype="16" fill="hold" grpId="2" nodeType="withEffect">
                                  <p:stCondLst>
                                    <p:cond delay="0"/>
                                  </p:stCondLst>
                                  <p:childTnLst>
                                    <p:animEffect transition="out" filter="diamond(in)">
                                      <p:cBhvr>
                                        <p:cTn id="130" dur="3000"/>
                                        <p:tgtEl>
                                          <p:spTgt spid="17"/>
                                        </p:tgtEl>
                                      </p:cBhvr>
                                    </p:animEffect>
                                    <p:set>
                                      <p:cBhvr>
                                        <p:cTn id="131" dur="1" fill="hold">
                                          <p:stCondLst>
                                            <p:cond delay="2999"/>
                                          </p:stCondLst>
                                        </p:cTn>
                                        <p:tgtEl>
                                          <p:spTgt spid="17"/>
                                        </p:tgtEl>
                                        <p:attrNameLst>
                                          <p:attrName>style.visibility</p:attrName>
                                        </p:attrNameLst>
                                      </p:cBhvr>
                                      <p:to>
                                        <p:strVal val="hidden"/>
                                      </p:to>
                                    </p:set>
                                  </p:childTnLst>
                                </p:cTn>
                              </p:par>
                              <p:par>
                                <p:cTn id="132" presetID="8" presetClass="exit" presetSubtype="16" fill="hold" grpId="2" nodeType="withEffect">
                                  <p:stCondLst>
                                    <p:cond delay="0"/>
                                  </p:stCondLst>
                                  <p:childTnLst>
                                    <p:animEffect transition="out" filter="diamond(in)">
                                      <p:cBhvr>
                                        <p:cTn id="133" dur="3000"/>
                                        <p:tgtEl>
                                          <p:spTgt spid="18"/>
                                        </p:tgtEl>
                                      </p:cBhvr>
                                    </p:animEffect>
                                    <p:set>
                                      <p:cBhvr>
                                        <p:cTn id="134" dur="1" fill="hold">
                                          <p:stCondLst>
                                            <p:cond delay="2999"/>
                                          </p:stCondLst>
                                        </p:cTn>
                                        <p:tgtEl>
                                          <p:spTgt spid="18"/>
                                        </p:tgtEl>
                                        <p:attrNameLst>
                                          <p:attrName>style.visibility</p:attrName>
                                        </p:attrNameLst>
                                      </p:cBhvr>
                                      <p:to>
                                        <p:strVal val="hidden"/>
                                      </p:to>
                                    </p:set>
                                  </p:childTnLst>
                                </p:cTn>
                              </p:par>
                              <p:par>
                                <p:cTn id="135" presetID="8" presetClass="exit" presetSubtype="16" fill="hold" grpId="2" nodeType="withEffect">
                                  <p:stCondLst>
                                    <p:cond delay="0"/>
                                  </p:stCondLst>
                                  <p:childTnLst>
                                    <p:animEffect transition="out" filter="diamond(in)">
                                      <p:cBhvr>
                                        <p:cTn id="136" dur="3000"/>
                                        <p:tgtEl>
                                          <p:spTgt spid="19"/>
                                        </p:tgtEl>
                                      </p:cBhvr>
                                    </p:animEffect>
                                    <p:set>
                                      <p:cBhvr>
                                        <p:cTn id="137" dur="1" fill="hold">
                                          <p:stCondLst>
                                            <p:cond delay="2999"/>
                                          </p:stCondLst>
                                        </p:cTn>
                                        <p:tgtEl>
                                          <p:spTgt spid="19"/>
                                        </p:tgtEl>
                                        <p:attrNameLst>
                                          <p:attrName>style.visibility</p:attrName>
                                        </p:attrNameLst>
                                      </p:cBhvr>
                                      <p:to>
                                        <p:strVal val="hidden"/>
                                      </p:to>
                                    </p:set>
                                  </p:childTnLst>
                                </p:cTn>
                              </p:par>
                              <p:par>
                                <p:cTn id="138" presetID="8" presetClass="exit" presetSubtype="16" fill="hold" grpId="1" nodeType="withEffect">
                                  <p:stCondLst>
                                    <p:cond delay="0"/>
                                  </p:stCondLst>
                                  <p:childTnLst>
                                    <p:animEffect transition="out" filter="diamond(in)">
                                      <p:cBhvr>
                                        <p:cTn id="139" dur="3000"/>
                                        <p:tgtEl>
                                          <p:spTgt spid="20"/>
                                        </p:tgtEl>
                                      </p:cBhvr>
                                    </p:animEffect>
                                    <p:set>
                                      <p:cBhvr>
                                        <p:cTn id="140" dur="1" fill="hold">
                                          <p:stCondLst>
                                            <p:cond delay="2999"/>
                                          </p:stCondLst>
                                        </p:cTn>
                                        <p:tgtEl>
                                          <p:spTgt spid="20"/>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16" presetClass="entr" presetSubtype="4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arn(outHorizontal)">
                                      <p:cBhvr>
                                        <p:cTn id="147" dur="3000"/>
                                        <p:tgtEl>
                                          <p:spTgt spid="4"/>
                                        </p:tgtEl>
                                      </p:cBhvr>
                                    </p:animEffect>
                                  </p:childTnLst>
                                </p:cTn>
                              </p:par>
                              <p:par>
                                <p:cTn id="148" presetID="14" presetClass="entr" presetSubtype="10" fill="hold" grpId="0" nodeType="withEffect">
                                  <p:stCondLst>
                                    <p:cond delay="0"/>
                                  </p:stCondLst>
                                  <p:childTnLst>
                                    <p:set>
                                      <p:cBhvr>
                                        <p:cTn id="149" dur="1" fill="hold">
                                          <p:stCondLst>
                                            <p:cond delay="0"/>
                                          </p:stCondLst>
                                        </p:cTn>
                                        <p:tgtEl>
                                          <p:spTgt spid="3">
                                            <p:bg/>
                                          </p:spTgt>
                                        </p:tgtEl>
                                        <p:attrNameLst>
                                          <p:attrName>style.visibility</p:attrName>
                                        </p:attrNameLst>
                                      </p:cBhvr>
                                      <p:to>
                                        <p:strVal val="visible"/>
                                      </p:to>
                                    </p:set>
                                    <p:animEffect transition="in" filter="randombar(horizontal)">
                                      <p:cBhvr>
                                        <p:cTn id="150" dur="3000"/>
                                        <p:tgtEl>
                                          <p:spTgt spid="3">
                                            <p:bg/>
                                          </p:spTgt>
                                        </p:tgtEl>
                                      </p:cBhvr>
                                    </p:animEffect>
                                  </p:childTnLst>
                                </p:cTn>
                              </p:par>
                              <p:par>
                                <p:cTn id="151" presetID="14" presetClass="entr" presetSubtype="10" fill="hold" grpId="0" nodeType="withEffect" nodePh="1">
                                  <p:stCondLst>
                                    <p:cond delay="0"/>
                                  </p:stCondLst>
                                  <p:endCondLst>
                                    <p:cond evt="begin" delay="0">
                                      <p:tn val="151"/>
                                    </p:cond>
                                  </p:endCondLst>
                                  <p:childTnLst>
                                    <p:set>
                                      <p:cBhvr>
                                        <p:cTn id="15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solidFill>
              <a:schemeClr val="accent1"/>
            </a:solidFill>
          </a:ln>
        </p:spPr>
        <p:txBody>
          <a:bodyPr/>
          <a:lstStyle/>
          <a:p>
            <a:endParaRPr lang="es-ES" dirty="0"/>
          </a:p>
        </p:txBody>
      </p:sp>
      <p:pic>
        <p:nvPicPr>
          <p:cNvPr id="4" name="3 Imagen" descr="2048 (8).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4643438"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1+#ppt_w/2"/>
                                          </p:val>
                                        </p:tav>
                                        <p:tav tm="100000">
                                          <p:val>
                                            <p:strVal val="#ppt_x"/>
                                          </p:val>
                                        </p:tav>
                                      </p:tavLst>
                                    </p:anim>
                                    <p:anim calcmode="lin" valueType="num">
                                      <p:cBhvr additive="base">
                                        <p:cTn id="11" dur="2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0-#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2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2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2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2000"/>
                                        <p:tgtEl>
                                          <p:spTgt spid="6"/>
                                        </p:tgtEl>
                                      </p:cBhvr>
                                    </p:animEffect>
                                  </p:childTnLst>
                                </p:cTn>
                              </p:par>
                            </p:childTnLst>
                          </p:cTn>
                        </p:par>
                        <p:par>
                          <p:cTn id="36" fill="hold">
                            <p:stCondLst>
                              <p:cond delay="2000"/>
                            </p:stCondLst>
                            <p:childTnLst>
                              <p:par>
                                <p:cTn id="37" presetID="12" presetClass="exit" presetSubtype="2" fill="hold" grpId="2" nodeType="afterEffect">
                                  <p:stCondLst>
                                    <p:cond delay="0"/>
                                  </p:stCondLst>
                                  <p:childTnLst>
                                    <p:animEffect transition="out" filter="slide(from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2000"/>
                                        <p:tgtEl>
                                          <p:spTgt spid="9"/>
                                        </p:tgtEl>
                                      </p:cBhvr>
                                    </p:animEffect>
                                    <p:set>
                                      <p:cBhvr>
                                        <p:cTn id="42" dur="1" fill="hold">
                                          <p:stCondLst>
                                            <p:cond delay="1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2000"/>
                                        <p:tgtEl>
                                          <p:spTgt spid="7"/>
                                        </p:tgtEl>
                                      </p:cBhvr>
                                    </p:animEffect>
                                    <p:set>
                                      <p:cBhvr>
                                        <p:cTn id="48" dur="1" fill="hold">
                                          <p:stCondLst>
                                            <p:cond delay="1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2000" fill="hold"/>
                                        <p:tgtEl>
                                          <p:spTgt spid="4"/>
                                        </p:tgtEl>
                                        <p:attrNameLst>
                                          <p:attrName>ppt_w</p:attrName>
                                        </p:attrNameLst>
                                      </p:cBhvr>
                                      <p:tavLst>
                                        <p:tav tm="0">
                                          <p:val>
                                            <p:strVal val="(6*min(max(#ppt_w*#ppt_h,.3),1)-7.4)/-.7*#ppt_w"/>
                                          </p:val>
                                        </p:tav>
                                        <p:tav tm="100000">
                                          <p:val>
                                            <p:strVal val="#ppt_w"/>
                                          </p:val>
                                        </p:tav>
                                      </p:tavLst>
                                    </p:anim>
                                    <p:anim calcmode="lin" valueType="num">
                                      <p:cBhvr>
                                        <p:cTn id="52" dur="2000" fill="hold"/>
                                        <p:tgtEl>
                                          <p:spTgt spid="4"/>
                                        </p:tgtEl>
                                        <p:attrNameLst>
                                          <p:attrName>ppt_h</p:attrName>
                                        </p:attrNameLst>
                                      </p:cBhvr>
                                      <p:tavLst>
                                        <p:tav tm="0">
                                          <p:val>
                                            <p:strVal val="(6*min(max(#ppt_w*#ppt_h,.3),1)-7.4)/-.7*#ppt_h"/>
                                          </p:val>
                                        </p:tav>
                                        <p:tav tm="100000">
                                          <p:val>
                                            <p:strVal val="#ppt_h"/>
                                          </p:val>
                                        </p:tav>
                                      </p:tavLst>
                                    </p:anim>
                                    <p:anim calcmode="lin" valueType="num">
                                      <p:cBhvr>
                                        <p:cTn id="53" dur="2000" fill="hold"/>
                                        <p:tgtEl>
                                          <p:spTgt spid="4"/>
                                        </p:tgtEl>
                                        <p:attrNameLst>
                                          <p:attrName>ppt_x</p:attrName>
                                        </p:attrNameLst>
                                      </p:cBhvr>
                                      <p:tavLst>
                                        <p:tav tm="0">
                                          <p:val>
                                            <p:fltVal val="0.5"/>
                                          </p:val>
                                        </p:tav>
                                        <p:tav tm="100000">
                                          <p:val>
                                            <p:strVal val="#ppt_x"/>
                                          </p:val>
                                        </p:tav>
                                      </p:tavLst>
                                    </p:anim>
                                    <p:anim calcmode="lin" valueType="num">
                                      <p:cBhvr>
                                        <p:cTn id="54"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2048 (7).jpg"/>
          <p:cNvPicPr>
            <a:picLocks noChangeAspect="1"/>
          </p:cNvPicPr>
          <p:nvPr/>
        </p:nvPicPr>
        <p:blipFill>
          <a:blip r:embed="rId2">
            <a:lum bright="10000"/>
          </a:blip>
          <a:stretch>
            <a:fillRect/>
          </a:stretch>
        </p:blipFill>
        <p:spPr>
          <a:xfrm>
            <a:off x="0" y="0"/>
            <a:ext cx="9152930" cy="6858000"/>
          </a:xfrm>
          <a:prstGeom prst="rect">
            <a:avLst/>
          </a:prstGeom>
        </p:spPr>
      </p:pic>
      <p:sp>
        <p:nvSpPr>
          <p:cNvPr id="6" name="5 Rectángulo"/>
          <p:cNvSpPr/>
          <p:nvPr/>
        </p:nvSpPr>
        <p:spPr>
          <a:xfrm>
            <a:off x="0" y="0"/>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20" y="0"/>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1714480" y="0"/>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4572000" y="0"/>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714480" y="3500438"/>
            <a:ext cx="30003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4572000" y="3500438"/>
            <a:ext cx="28479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16200000">
            <a:off x="1393021" y="321457"/>
            <a:ext cx="3500442" cy="285752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16200000" flipV="1">
            <a:off x="4250541" y="321458"/>
            <a:ext cx="3500439" cy="285752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16200000" flipH="1">
            <a:off x="1464461" y="3679023"/>
            <a:ext cx="3357562" cy="3000393"/>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rot="16200000" flipH="1" flipV="1">
            <a:off x="4357698" y="3786178"/>
            <a:ext cx="3357562" cy="27860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3500438"/>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429520" y="3500438"/>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500042"/>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20" y="4000504"/>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571480"/>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272" y="4071942"/>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V="1">
            <a:off x="1857356" y="285728"/>
            <a:ext cx="2143140" cy="24907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flipV="1">
            <a:off x="5072066" y="285728"/>
            <a:ext cx="2214578" cy="257176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1866880" y="4143380"/>
            <a:ext cx="2062178" cy="242889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5143504" y="4071942"/>
            <a:ext cx="2143140" cy="250983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4" presetClass="exit" presetSubtype="16" fill="hold" grpId="0" nodeType="withEffect">
                                  <p:stCondLst>
                                    <p:cond delay="0"/>
                                  </p:stCondLst>
                                  <p:childTnLst>
                                    <p:animEffect transition="out" filter="box(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16"/>
                                        </p:tgtEl>
                                      </p:cBhvr>
                                    </p:animEffect>
                                    <p:set>
                                      <p:cBhvr>
                                        <p:cTn id="13" dur="1" fill="hold">
                                          <p:stCondLst>
                                            <p:cond delay="2999"/>
                                          </p:stCondLst>
                                        </p:cTn>
                                        <p:tgtEl>
                                          <p:spTgt spid="1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9"/>
                                        </p:tgtEl>
                                      </p:cBhvr>
                                    </p:animEffect>
                                    <p:set>
                                      <p:cBhvr>
                                        <p:cTn id="19" dur="1" fill="hold">
                                          <p:stCondLst>
                                            <p:cond delay="2999"/>
                                          </p:stCondLst>
                                        </p:cTn>
                                        <p:tgtEl>
                                          <p:spTgt spid="1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3000"/>
                                        <p:tgtEl>
                                          <p:spTgt spid="17"/>
                                        </p:tgtEl>
                                      </p:cBhvr>
                                    </p:animEffect>
                                    <p:set>
                                      <p:cBhvr>
                                        <p:cTn id="25" dur="1" fill="hold">
                                          <p:stCondLst>
                                            <p:cond delay="2999"/>
                                          </p:stCondLst>
                                        </p:cTn>
                                        <p:tgtEl>
                                          <p:spTgt spid="17"/>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20"/>
                                        </p:tgtEl>
                                      </p:cBhvr>
                                    </p:animEffect>
                                    <p:set>
                                      <p:cBhvr>
                                        <p:cTn id="28" dur="1" fill="hold">
                                          <p:stCondLst>
                                            <p:cond delay="2999"/>
                                          </p:stCondLst>
                                        </p:cTn>
                                        <p:tgtEl>
                                          <p:spTgt spid="2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21"/>
                                        </p:tgtEl>
                                      </p:cBhvr>
                                    </p:animEffect>
                                    <p:set>
                                      <p:cBhvr>
                                        <p:cTn id="31" dur="1" fill="hold">
                                          <p:stCondLst>
                                            <p:cond delay="2999"/>
                                          </p:stCondLst>
                                        </p:cTn>
                                        <p:tgtEl>
                                          <p:spTgt spid="21"/>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3000"/>
                                        <p:tgtEl>
                                          <p:spTgt spid="22"/>
                                        </p:tgtEl>
                                      </p:cBhvr>
                                    </p:animEffect>
                                    <p:set>
                                      <p:cBhvr>
                                        <p:cTn id="37" dur="1" fill="hold">
                                          <p:stCondLst>
                                            <p:cond delay="2999"/>
                                          </p:stCondLst>
                                        </p:cTn>
                                        <p:tgtEl>
                                          <p:spTgt spid="22"/>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9"/>
                                        </p:tgtEl>
                                      </p:cBhvr>
                                    </p:animEffect>
                                    <p:set>
                                      <p:cBhvr>
                                        <p:cTn id="40" dur="1" fill="hold">
                                          <p:stCondLst>
                                            <p:cond delay="2999"/>
                                          </p:stCondLst>
                                        </p:cTn>
                                        <p:tgtEl>
                                          <p:spTgt spid="9"/>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3000"/>
                                        <p:tgtEl>
                                          <p:spTgt spid="23"/>
                                        </p:tgtEl>
                                      </p:cBhvr>
                                    </p:animEffect>
                                    <p:set>
                                      <p:cBhvr>
                                        <p:cTn id="43" dur="1" fill="hold">
                                          <p:stCondLst>
                                            <p:cond delay="2999"/>
                                          </p:stCondLst>
                                        </p:cTn>
                                        <p:tgtEl>
                                          <p:spTgt spid="23"/>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3000"/>
                                        <p:tgtEl>
                                          <p:spTgt spid="11"/>
                                        </p:tgtEl>
                                      </p:cBhvr>
                                    </p:animEffect>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25"/>
                                        </p:tgtEl>
                                      </p:cBhvr>
                                    </p:animEffect>
                                    <p:set>
                                      <p:cBhvr>
                                        <p:cTn id="49" dur="1" fill="hold">
                                          <p:stCondLst>
                                            <p:cond delay="2999"/>
                                          </p:stCondLst>
                                        </p:cTn>
                                        <p:tgtEl>
                                          <p:spTgt spid="25"/>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3000"/>
                                        <p:tgtEl>
                                          <p:spTgt spid="10"/>
                                        </p:tgtEl>
                                      </p:cBhvr>
                                    </p:animEffect>
                                    <p:set>
                                      <p:cBhvr>
                                        <p:cTn id="52" dur="1" fill="hold">
                                          <p:stCondLst>
                                            <p:cond delay="2999"/>
                                          </p:stCondLst>
                                        </p:cTn>
                                        <p:tgtEl>
                                          <p:spTgt spid="1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3000"/>
                                        <p:tgtEl>
                                          <p:spTgt spid="24"/>
                                        </p:tgtEl>
                                      </p:cBhvr>
                                    </p:animEffect>
                                    <p:set>
                                      <p:cBhvr>
                                        <p:cTn id="55" dur="1" fill="hold">
                                          <p:stCondLst>
                                            <p:cond delay="2999"/>
                                          </p:stCondLst>
                                        </p:cTn>
                                        <p:tgtEl>
                                          <p:spTgt spid="2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3000"/>
                                        <p:tgtEl>
                                          <p:spTgt spid="12"/>
                                        </p:tgtEl>
                                      </p:cBhvr>
                                    </p:animEffect>
                                    <p:set>
                                      <p:cBhvr>
                                        <p:cTn id="58" dur="1" fill="hold">
                                          <p:stCondLst>
                                            <p:cond delay="2999"/>
                                          </p:stCondLst>
                                        </p:cTn>
                                        <p:tgtEl>
                                          <p:spTgt spid="12"/>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3000"/>
                                        <p:tgtEl>
                                          <p:spTgt spid="13"/>
                                        </p:tgtEl>
                                      </p:cBhvr>
                                    </p:animEffect>
                                    <p:set>
                                      <p:cBhvr>
                                        <p:cTn id="61" dur="1" fill="hold">
                                          <p:stCondLst>
                                            <p:cond delay="2999"/>
                                          </p:stCondLst>
                                        </p:cTn>
                                        <p:tgtEl>
                                          <p:spTgt spid="13"/>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3000"/>
                                        <p:tgtEl>
                                          <p:spTgt spid="14"/>
                                        </p:tgtEl>
                                      </p:cBhvr>
                                    </p:animEffect>
                                    <p:set>
                                      <p:cBhvr>
                                        <p:cTn id="64" dur="1" fill="hold">
                                          <p:stCondLst>
                                            <p:cond delay="2999"/>
                                          </p:stCondLst>
                                        </p:cTn>
                                        <p:tgtEl>
                                          <p:spTgt spid="14"/>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3000"/>
                                        <p:tgtEl>
                                          <p:spTgt spid="15"/>
                                        </p:tgtEl>
                                      </p:cBhvr>
                                    </p:animEffect>
                                    <p:set>
                                      <p:cBhvr>
                                        <p:cTn id="67" dur="1" fill="hold">
                                          <p:stCondLst>
                                            <p:cond delay="2999"/>
                                          </p:stCondLst>
                                        </p:cTn>
                                        <p:tgtEl>
                                          <p:spTgt spid="15"/>
                                        </p:tgtEl>
                                        <p:attrNameLst>
                                          <p:attrName>style.visibility</p:attrName>
                                        </p:attrNameLst>
                                      </p:cBhvr>
                                      <p:to>
                                        <p:strVal val="hidden"/>
                                      </p:to>
                                    </p:set>
                                  </p:childTnLst>
                                </p:cTn>
                              </p:par>
                              <p:par>
                                <p:cTn id="68" presetID="23" presetClass="entr" presetSubtype="272"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2/3*#ppt_w"/>
                                          </p:val>
                                        </p:tav>
                                        <p:tav tm="100000">
                                          <p:val>
                                            <p:strVal val="#ppt_w"/>
                                          </p:val>
                                        </p:tav>
                                      </p:tavLst>
                                    </p:anim>
                                    <p:anim calcmode="lin" valueType="num">
                                      <p:cBhvr>
                                        <p:cTn id="71" dur="3000" fill="hold"/>
                                        <p:tgtEl>
                                          <p:spTgt spid="4"/>
                                        </p:tgtEl>
                                        <p:attrNameLst>
                                          <p:attrName>ppt_h</p:attrName>
                                        </p:attrNameLst>
                                      </p:cBhvr>
                                      <p:tavLst>
                                        <p:tav tm="0">
                                          <p:val>
                                            <p:strVal val="2/3*#ppt_h"/>
                                          </p:val>
                                        </p:tav>
                                        <p:tav tm="100000">
                                          <p:val>
                                            <p:strVal val="#ppt_h"/>
                                          </p:val>
                                        </p:tav>
                                      </p:tavLst>
                                    </p:anim>
                                  </p:childTnLst>
                                </p:cTn>
                              </p:par>
                              <p:par>
                                <p:cTn id="72" presetID="16" presetClass="entr" presetSubtype="37"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barn(outVertical)">
                                      <p:cBhvr>
                                        <p:cTn id="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10" name="9 Imagen" descr="672307caffbe79e38ffa534525bfc33b.jpg"/>
          <p:cNvPicPr>
            <a:picLocks noChangeAspect="1"/>
          </p:cNvPicPr>
          <p:nvPr/>
        </p:nvPicPr>
        <p:blipFill>
          <a:blip r:embed="rId2"/>
          <a:stretch>
            <a:fillRect/>
          </a:stretch>
        </p:blipFill>
        <p:spPr>
          <a:xfrm>
            <a:off x="5945" y="0"/>
            <a:ext cx="9132109" cy="6858000"/>
          </a:xfrm>
          <a:prstGeom prst="rect">
            <a:avLst/>
          </a:prstGeom>
        </p:spPr>
      </p:pic>
      <p:sp>
        <p:nvSpPr>
          <p:cNvPr id="11" name="10 Luna"/>
          <p:cNvSpPr/>
          <p:nvPr/>
        </p:nvSpPr>
        <p:spPr>
          <a:xfrm rot="18726031">
            <a:off x="2274169" y="2868988"/>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766600">
            <a:off x="2046690" y="315467"/>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3166698">
            <a:off x="4978138" y="2435137"/>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7556366">
            <a:off x="4445045" y="288816"/>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2000" fill="hold"/>
                                        <p:tgtEl>
                                          <p:spTgt spid="11"/>
                                        </p:tgtEl>
                                        <p:attrNameLst>
                                          <p:attrName>ppt_w</p:attrName>
                                        </p:attrNameLst>
                                      </p:cBhvr>
                                      <p:tavLst>
                                        <p:tav tm="0">
                                          <p:val>
                                            <p:fltVal val="0"/>
                                          </p:val>
                                        </p:tav>
                                        <p:tav tm="100000">
                                          <p:val>
                                            <p:strVal val="#ppt_w"/>
                                          </p:val>
                                        </p:tav>
                                      </p:tavLst>
                                    </p:anim>
                                    <p:anim calcmode="lin" valueType="num">
                                      <p:cBhvr>
                                        <p:cTn id="11" dur="2000" fill="hold"/>
                                        <p:tgtEl>
                                          <p:spTgt spid="11"/>
                                        </p:tgtEl>
                                        <p:attrNameLst>
                                          <p:attrName>ppt_h</p:attrName>
                                        </p:attrNameLst>
                                      </p:cBhvr>
                                      <p:tavLst>
                                        <p:tav tm="0">
                                          <p:val>
                                            <p:fltVal val="0"/>
                                          </p:val>
                                        </p:tav>
                                        <p:tav tm="100000">
                                          <p:val>
                                            <p:strVal val="#ppt_h"/>
                                          </p:val>
                                        </p:tav>
                                      </p:tavLst>
                                    </p:anim>
                                    <p:anim calcmode="lin" valueType="num">
                                      <p:cBhvr>
                                        <p:cTn id="12"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3" dur="2000" fill="hold"/>
                                        <p:tgtEl>
                                          <p:spTgt spid="11"/>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2000" fill="hold"/>
                                        <p:tgtEl>
                                          <p:spTgt spid="13"/>
                                        </p:tgtEl>
                                        <p:attrNameLst>
                                          <p:attrName>ppt_w</p:attrName>
                                        </p:attrNameLst>
                                      </p:cBhvr>
                                      <p:tavLst>
                                        <p:tav tm="0">
                                          <p:val>
                                            <p:fltVal val="0"/>
                                          </p:val>
                                        </p:tav>
                                        <p:tav tm="100000">
                                          <p:val>
                                            <p:strVal val="#ppt_w"/>
                                          </p:val>
                                        </p:tav>
                                      </p:tavLst>
                                    </p:anim>
                                    <p:anim calcmode="lin" valueType="num">
                                      <p:cBhvr>
                                        <p:cTn id="17" dur="2000" fill="hold"/>
                                        <p:tgtEl>
                                          <p:spTgt spid="13"/>
                                        </p:tgtEl>
                                        <p:attrNameLst>
                                          <p:attrName>ppt_h</p:attrName>
                                        </p:attrNameLst>
                                      </p:cBhvr>
                                      <p:tavLst>
                                        <p:tav tm="0">
                                          <p:val>
                                            <p:fltVal val="0"/>
                                          </p:val>
                                        </p:tav>
                                        <p:tav tm="100000">
                                          <p:val>
                                            <p:strVal val="#ppt_h"/>
                                          </p:val>
                                        </p:tav>
                                      </p:tavLst>
                                    </p:anim>
                                    <p:anim calcmode="lin" valueType="num">
                                      <p:cBhvr>
                                        <p:cTn id="18"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9" dur="2000" fill="hold"/>
                                        <p:tgtEl>
                                          <p:spTgt spid="13"/>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2000" fill="hold"/>
                                        <p:tgtEl>
                                          <p:spTgt spid="14"/>
                                        </p:tgtEl>
                                        <p:attrNameLst>
                                          <p:attrName>ppt_w</p:attrName>
                                        </p:attrNameLst>
                                      </p:cBhvr>
                                      <p:tavLst>
                                        <p:tav tm="0">
                                          <p:val>
                                            <p:fltVal val="0"/>
                                          </p:val>
                                        </p:tav>
                                        <p:tav tm="100000">
                                          <p:val>
                                            <p:strVal val="#ppt_w"/>
                                          </p:val>
                                        </p:tav>
                                      </p:tavLst>
                                    </p:anim>
                                    <p:anim calcmode="lin" valueType="num">
                                      <p:cBhvr>
                                        <p:cTn id="23" dur="2000" fill="hold"/>
                                        <p:tgtEl>
                                          <p:spTgt spid="14"/>
                                        </p:tgtEl>
                                        <p:attrNameLst>
                                          <p:attrName>ppt_h</p:attrName>
                                        </p:attrNameLst>
                                      </p:cBhvr>
                                      <p:tavLst>
                                        <p:tav tm="0">
                                          <p:val>
                                            <p:fltVal val="0"/>
                                          </p:val>
                                        </p:tav>
                                        <p:tav tm="100000">
                                          <p:val>
                                            <p:strVal val="#ppt_h"/>
                                          </p:val>
                                        </p:tav>
                                      </p:tavLst>
                                    </p:anim>
                                    <p:anim calcmode="lin" valueType="num">
                                      <p:cBhvr>
                                        <p:cTn id="24"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14"/>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2000" fill="hold"/>
                                        <p:tgtEl>
                                          <p:spTgt spid="15"/>
                                        </p:tgtEl>
                                        <p:attrNameLst>
                                          <p:attrName>ppt_w</p:attrName>
                                        </p:attrNameLst>
                                      </p:cBhvr>
                                      <p:tavLst>
                                        <p:tav tm="0">
                                          <p:val>
                                            <p:fltVal val="0"/>
                                          </p:val>
                                        </p:tav>
                                        <p:tav tm="100000">
                                          <p:val>
                                            <p:strVal val="#ppt_w"/>
                                          </p:val>
                                        </p:tav>
                                      </p:tavLst>
                                    </p:anim>
                                    <p:anim calcmode="lin" valueType="num">
                                      <p:cBhvr>
                                        <p:cTn id="29" dur="2000" fill="hold"/>
                                        <p:tgtEl>
                                          <p:spTgt spid="15"/>
                                        </p:tgtEl>
                                        <p:attrNameLst>
                                          <p:attrName>ppt_h</p:attrName>
                                        </p:attrNameLst>
                                      </p:cBhvr>
                                      <p:tavLst>
                                        <p:tav tm="0">
                                          <p:val>
                                            <p:fltVal val="0"/>
                                          </p:val>
                                        </p:tav>
                                        <p:tav tm="100000">
                                          <p:val>
                                            <p:strVal val="#ppt_h"/>
                                          </p:val>
                                        </p:tav>
                                      </p:tavLst>
                                    </p:anim>
                                    <p:anim calcmode="lin" valueType="num">
                                      <p:cBhvr>
                                        <p:cTn id="30"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15"/>
                                        </p:tgtEl>
                                        <p:attrNameLst>
                                          <p:attrName>ppt_y</p:attrName>
                                        </p:attrNameLst>
                                      </p:cBhvr>
                                      <p:tavLst>
                                        <p:tav tm="0" fmla="#ppt_y+(sin(-2*pi*(1-$))*-#ppt_x+cos(-2*pi*(1-$))*(1-#ppt_y))*(1-$)">
                                          <p:val>
                                            <p:fltVal val="0"/>
                                          </p:val>
                                        </p:tav>
                                        <p:tav tm="100000">
                                          <p:val>
                                            <p:fltVal val="1"/>
                                          </p:val>
                                        </p:tav>
                                      </p:tavLst>
                                    </p:anim>
                                  </p:childTnLst>
                                </p:cTn>
                              </p:par>
                              <p:par>
                                <p:cTn id="32" presetID="8" presetClass="emph" presetSubtype="0" fill="hold" grpId="1" nodeType="withEffect">
                                  <p:stCondLst>
                                    <p:cond delay="0"/>
                                  </p:stCondLst>
                                  <p:childTnLst>
                                    <p:animRot by="21600000">
                                      <p:cBhvr>
                                        <p:cTn id="33" dur="2000" fill="hold"/>
                                        <p:tgtEl>
                                          <p:spTgt spid="11"/>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13"/>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4"/>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15"/>
                                        </p:tgtEl>
                                        <p:attrNameLst>
                                          <p:attrName>r</p:attrName>
                                        </p:attrNameLst>
                                      </p:cBhvr>
                                    </p:animRot>
                                  </p:childTnLst>
                                </p:cTn>
                              </p:par>
                            </p:childTnLst>
                          </p:cTn>
                        </p:par>
                        <p:par>
                          <p:cTn id="40" fill="hold">
                            <p:stCondLst>
                              <p:cond delay="2000"/>
                            </p:stCondLst>
                            <p:childTnLst>
                              <p:par>
                                <p:cTn id="41" presetID="2" presetClass="exit" presetSubtype="3" fill="hold" grpId="2" nodeType="afterEffect">
                                  <p:stCondLst>
                                    <p:cond delay="0"/>
                                  </p:stCondLst>
                                  <p:childTnLst>
                                    <p:anim calcmode="lin" valueType="num">
                                      <p:cBhvr additive="base">
                                        <p:cTn id="42" dur="2000"/>
                                        <p:tgtEl>
                                          <p:spTgt spid="11"/>
                                        </p:tgtEl>
                                        <p:attrNameLst>
                                          <p:attrName>ppt_x</p:attrName>
                                        </p:attrNameLst>
                                      </p:cBhvr>
                                      <p:tavLst>
                                        <p:tav tm="0">
                                          <p:val>
                                            <p:strVal val="ppt_x"/>
                                          </p:val>
                                        </p:tav>
                                        <p:tav tm="100000">
                                          <p:val>
                                            <p:strVal val="1+ppt_w/2"/>
                                          </p:val>
                                        </p:tav>
                                      </p:tavLst>
                                    </p:anim>
                                    <p:anim calcmode="lin" valueType="num">
                                      <p:cBhvr additive="base">
                                        <p:cTn id="43" dur="2000"/>
                                        <p:tgtEl>
                                          <p:spTgt spid="11"/>
                                        </p:tgtEl>
                                        <p:attrNameLst>
                                          <p:attrName>ppt_y</p:attrName>
                                        </p:attrNameLst>
                                      </p:cBhvr>
                                      <p:tavLst>
                                        <p:tav tm="0">
                                          <p:val>
                                            <p:strVal val="ppt_y"/>
                                          </p:val>
                                        </p:tav>
                                        <p:tav tm="100000">
                                          <p:val>
                                            <p:strVal val="0-ppt_h/2"/>
                                          </p:val>
                                        </p:tav>
                                      </p:tavLst>
                                    </p:anim>
                                    <p:set>
                                      <p:cBhvr>
                                        <p:cTn id="44" dur="1" fill="hold">
                                          <p:stCondLst>
                                            <p:cond delay="1999"/>
                                          </p:stCondLst>
                                        </p:cTn>
                                        <p:tgtEl>
                                          <p:spTgt spid="11"/>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2000"/>
                                        <p:tgtEl>
                                          <p:spTgt spid="14"/>
                                        </p:tgtEl>
                                        <p:attrNameLst>
                                          <p:attrName>ppt_x</p:attrName>
                                        </p:attrNameLst>
                                      </p:cBhvr>
                                      <p:tavLst>
                                        <p:tav tm="0">
                                          <p:val>
                                            <p:strVal val="ppt_x"/>
                                          </p:val>
                                        </p:tav>
                                        <p:tav tm="100000">
                                          <p:val>
                                            <p:strVal val="0-ppt_w/2"/>
                                          </p:val>
                                        </p:tav>
                                      </p:tavLst>
                                    </p:anim>
                                    <p:anim calcmode="lin" valueType="num">
                                      <p:cBhvr additive="base">
                                        <p:cTn id="47" dur="2000"/>
                                        <p:tgtEl>
                                          <p:spTgt spid="14"/>
                                        </p:tgtEl>
                                        <p:attrNameLst>
                                          <p:attrName>ppt_y</p:attrName>
                                        </p:attrNameLst>
                                      </p:cBhvr>
                                      <p:tavLst>
                                        <p:tav tm="0">
                                          <p:val>
                                            <p:strVal val="ppt_y"/>
                                          </p:val>
                                        </p:tav>
                                        <p:tav tm="100000">
                                          <p:val>
                                            <p:strVal val="0-ppt_h/2"/>
                                          </p:val>
                                        </p:tav>
                                      </p:tavLst>
                                    </p:anim>
                                    <p:set>
                                      <p:cBhvr>
                                        <p:cTn id="48" dur="1" fill="hold">
                                          <p:stCondLst>
                                            <p:cond delay="1999"/>
                                          </p:stCondLst>
                                        </p:cTn>
                                        <p:tgtEl>
                                          <p:spTgt spid="14"/>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2000"/>
                                        <p:tgtEl>
                                          <p:spTgt spid="13"/>
                                        </p:tgtEl>
                                        <p:attrNameLst>
                                          <p:attrName>ppt_x</p:attrName>
                                        </p:attrNameLst>
                                      </p:cBhvr>
                                      <p:tavLst>
                                        <p:tav tm="0">
                                          <p:val>
                                            <p:strVal val="ppt_x"/>
                                          </p:val>
                                        </p:tav>
                                        <p:tav tm="100000">
                                          <p:val>
                                            <p:strVal val="1+ppt_w/2"/>
                                          </p:val>
                                        </p:tav>
                                      </p:tavLst>
                                    </p:anim>
                                    <p:anim calcmode="lin" valueType="num">
                                      <p:cBhvr additive="base">
                                        <p:cTn id="51" dur="2000"/>
                                        <p:tgtEl>
                                          <p:spTgt spid="13"/>
                                        </p:tgtEl>
                                        <p:attrNameLst>
                                          <p:attrName>ppt_y</p:attrName>
                                        </p:attrNameLst>
                                      </p:cBhvr>
                                      <p:tavLst>
                                        <p:tav tm="0">
                                          <p:val>
                                            <p:strVal val="ppt_y"/>
                                          </p:val>
                                        </p:tav>
                                        <p:tav tm="100000">
                                          <p:val>
                                            <p:strVal val="1+ppt_h/2"/>
                                          </p:val>
                                        </p:tav>
                                      </p:tavLst>
                                    </p:anim>
                                    <p:set>
                                      <p:cBhvr>
                                        <p:cTn id="52" dur="1" fill="hold">
                                          <p:stCondLst>
                                            <p:cond delay="1999"/>
                                          </p:stCondLst>
                                        </p:cTn>
                                        <p:tgtEl>
                                          <p:spTgt spid="13"/>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15"/>
                                        </p:tgtEl>
                                        <p:attrNameLst>
                                          <p:attrName>ppt_x</p:attrName>
                                        </p:attrNameLst>
                                      </p:cBhvr>
                                      <p:tavLst>
                                        <p:tav tm="0">
                                          <p:val>
                                            <p:strVal val="ppt_x"/>
                                          </p:val>
                                        </p:tav>
                                        <p:tav tm="100000">
                                          <p:val>
                                            <p:strVal val="0-ppt_w/2"/>
                                          </p:val>
                                        </p:tav>
                                      </p:tavLst>
                                    </p:anim>
                                    <p:anim calcmode="lin" valueType="num">
                                      <p:cBhvr additive="base">
                                        <p:cTn id="55" dur="2000"/>
                                        <p:tgtEl>
                                          <p:spTgt spid="15"/>
                                        </p:tgtEl>
                                        <p:attrNameLst>
                                          <p:attrName>ppt_y</p:attrName>
                                        </p:attrNameLst>
                                      </p:cBhvr>
                                      <p:tavLst>
                                        <p:tav tm="0">
                                          <p:val>
                                            <p:strVal val="ppt_y"/>
                                          </p:val>
                                        </p:tav>
                                        <p:tav tm="100000">
                                          <p:val>
                                            <p:strVal val="1+ppt_h/2"/>
                                          </p:val>
                                        </p:tav>
                                      </p:tavLst>
                                    </p:anim>
                                    <p:set>
                                      <p:cBhvr>
                                        <p:cTn id="56" dur="1" fill="hold">
                                          <p:stCondLst>
                                            <p:cond delay="1999"/>
                                          </p:stCondLst>
                                        </p:cTn>
                                        <p:tgtEl>
                                          <p:spTgt spid="15"/>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2000" fill="hold"/>
                                        <p:tgtEl>
                                          <p:spTgt spid="10"/>
                                        </p:tgtEl>
                                        <p:attrNameLst>
                                          <p:attrName>ppt_w</p:attrName>
                                        </p:attrNameLst>
                                      </p:cBhvr>
                                      <p:tavLst>
                                        <p:tav tm="0">
                                          <p:val>
                                            <p:strVal val="2/3*#ppt_w"/>
                                          </p:val>
                                        </p:tav>
                                        <p:tav tm="100000">
                                          <p:val>
                                            <p:strVal val="#ppt_w"/>
                                          </p:val>
                                        </p:tav>
                                      </p:tavLst>
                                    </p:anim>
                                    <p:anim calcmode="lin" valueType="num">
                                      <p:cBhvr>
                                        <p:cTn id="60" dur="2000" fill="hold"/>
                                        <p:tgtEl>
                                          <p:spTgt spid="10"/>
                                        </p:tgtEl>
                                        <p:attrNameLst>
                                          <p:attrName>ppt_h</p:attrName>
                                        </p:attrNameLst>
                                      </p:cBhvr>
                                      <p:tavLst>
                                        <p:tav tm="0">
                                          <p:val>
                                            <p:strVal val="2/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ox(out)">
                                      <p:cBhvr>
                                        <p:cTn id="6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1917264_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alpha val="59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2000"/>
                                        <p:tgtEl>
                                          <p:spTgt spid="6"/>
                                        </p:tgtEl>
                                        <p:attrNameLst>
                                          <p:attrName>ppt_w</p:attrName>
                                        </p:attrNameLst>
                                      </p:cBhvr>
                                      <p:tavLst>
                                        <p:tav tm="0">
                                          <p:val>
                                            <p:strVal val="ppt_w"/>
                                          </p:val>
                                        </p:tav>
                                        <p:tav tm="100000">
                                          <p:val>
                                            <p:strVal val="4/3*ppt_w"/>
                                          </p:val>
                                        </p:tav>
                                      </p:tavLst>
                                    </p:anim>
                                    <p:anim calcmode="lin" valueType="num">
                                      <p:cBhvr>
                                        <p:cTn id="10" dur="2000"/>
                                        <p:tgtEl>
                                          <p:spTgt spid="6"/>
                                        </p:tgtEl>
                                        <p:attrNameLst>
                                          <p:attrName>ppt_h</p:attrName>
                                        </p:attrNameLst>
                                      </p:cBhvr>
                                      <p:tavLst>
                                        <p:tav tm="0">
                                          <p:val>
                                            <p:strVal val="ppt_h"/>
                                          </p:val>
                                        </p:tav>
                                        <p:tav tm="100000">
                                          <p:val>
                                            <p:strVal val="4/3*ppt_h"/>
                                          </p:val>
                                        </p:tav>
                                      </p:tavLst>
                                    </p:anim>
                                    <p:set>
                                      <p:cBhvr>
                                        <p:cTn id="11" dur="1" fill="hold">
                                          <p:stCondLst>
                                            <p:cond delay="1999"/>
                                          </p:stCondLst>
                                        </p:cTn>
                                        <p:tgtEl>
                                          <p:spTgt spid="6"/>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2000"/>
                                        <p:tgtEl>
                                          <p:spTgt spid="6"/>
                                        </p:tgtEl>
                                      </p:cBhvr>
                                    </p:animEffect>
                                    <p:set>
                                      <p:cBhvr>
                                        <p:cTn id="14" dur="1" fill="hold">
                                          <p:stCondLst>
                                            <p:cond delay="1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4/3*#ppt_w"/>
                                          </p:val>
                                        </p:tav>
                                        <p:tav tm="100000">
                                          <p:val>
                                            <p:strVal val="#ppt_w"/>
                                          </p:val>
                                        </p:tav>
                                      </p:tavLst>
                                    </p:anim>
                                    <p:anim calcmode="lin" valueType="num">
                                      <p:cBhvr>
                                        <p:cTn id="18" dur="2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ffffy7.jpg"/>
          <p:cNvPicPr>
            <a:picLocks noChangeAspect="1"/>
          </p:cNvPicPr>
          <p:nvPr/>
        </p:nvPicPr>
        <p:blipFill>
          <a:blip r:embed="rId2"/>
          <a:stretch>
            <a:fillRect/>
          </a:stretch>
        </p:blipFill>
        <p:spPr>
          <a:xfrm>
            <a:off x="0" y="0"/>
            <a:ext cx="9161859" cy="6858000"/>
          </a:xfrm>
          <a:prstGeom prst="rect">
            <a:avLst/>
          </a:prstGeom>
        </p:spPr>
      </p:pic>
      <p:sp>
        <p:nvSpPr>
          <p:cNvPr id="6" name="5 Cheurón"/>
          <p:cNvSpPr/>
          <p:nvPr/>
        </p:nvSpPr>
        <p:spPr>
          <a:xfrm>
            <a:off x="0" y="0"/>
            <a:ext cx="4429124" cy="6858000"/>
          </a:xfrm>
          <a:prstGeom prst="chevron">
            <a:avLst>
              <a:gd name="adj" fmla="val 94732"/>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 name="19 Imagen" descr="diseno-de-fondos-blanco-1851.jpg"/>
          <p:cNvPicPr>
            <a:picLocks noChangeAspect="1"/>
          </p:cNvPicPr>
          <p:nvPr/>
        </p:nvPicPr>
        <p:blipFill>
          <a:blip r:embed="rId3"/>
          <a:stretch>
            <a:fillRect/>
          </a:stretch>
        </p:blipFill>
        <p:spPr>
          <a:xfrm>
            <a:off x="0" y="6691"/>
            <a:ext cx="9144000" cy="13352191"/>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1+#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1+#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0-#ppt_w/2"/>
                                          </p:val>
                                        </p:tav>
                                        <p:tav tm="100000">
                                          <p:val>
                                            <p:strVal val="#ppt_x"/>
                                          </p:val>
                                        </p:tav>
                                      </p:tavLst>
                                    </p:anim>
                                    <p:anim calcmode="lin" valueType="num">
                                      <p:cBhvr additive="base">
                                        <p:cTn id="63" dur="2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2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2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2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2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2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2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2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2000" fill="hold"/>
                                        <p:tgtEl>
                                          <p:spTgt spid="19"/>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ppt_y"/>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1+ppt_w/2"/>
                                          </p:val>
                                        </p:tav>
                                      </p:tavLst>
                                    </p:anim>
                                    <p:anim calcmode="lin" valueType="num">
                                      <p:cBhvr additive="base">
                                        <p:cTn id="99" dur="2000"/>
                                        <p:tgtEl>
                                          <p:spTgt spid="8"/>
                                        </p:tgtEl>
                                        <p:attrNameLst>
                                          <p:attrName>ppt_y</p:attrName>
                                        </p:attrNameLst>
                                      </p:cBhvr>
                                      <p:tavLst>
                                        <p:tav tm="0">
                                          <p:val>
                                            <p:strVal val="ppt_y"/>
                                          </p:val>
                                        </p:tav>
                                        <p:tav tm="100000">
                                          <p:val>
                                            <p:strVal val="ppt_y"/>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1+ppt_w/2"/>
                                          </p:val>
                                        </p:tav>
                                      </p:tavLst>
                                    </p:anim>
                                    <p:anim calcmode="lin" valueType="num">
                                      <p:cBhvr additive="base">
                                        <p:cTn id="103" dur="2000"/>
                                        <p:tgtEl>
                                          <p:spTgt spid="10"/>
                                        </p:tgtEl>
                                        <p:attrNameLst>
                                          <p:attrName>ppt_y</p:attrName>
                                        </p:attrNameLst>
                                      </p:cBhvr>
                                      <p:tavLst>
                                        <p:tav tm="0">
                                          <p:val>
                                            <p:strVal val="ppt_y"/>
                                          </p:val>
                                        </p:tav>
                                        <p:tav tm="100000">
                                          <p:val>
                                            <p:strVal val="ppt_y"/>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1+ppt_w/2"/>
                                          </p:val>
                                        </p:tav>
                                      </p:tavLst>
                                    </p:anim>
                                    <p:anim calcmode="lin" valueType="num">
                                      <p:cBhvr additive="base">
                                        <p:cTn id="107" dur="2000"/>
                                        <p:tgtEl>
                                          <p:spTgt spid="12"/>
                                        </p:tgtEl>
                                        <p:attrNameLst>
                                          <p:attrName>ppt_y</p:attrName>
                                        </p:attrNameLst>
                                      </p:cBhvr>
                                      <p:tavLst>
                                        <p:tav tm="0">
                                          <p:val>
                                            <p:strVal val="ppt_y"/>
                                          </p:val>
                                        </p:tav>
                                        <p:tav tm="100000">
                                          <p:val>
                                            <p:strVal val="ppt_y"/>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4"/>
                                        </p:tgtEl>
                                        <p:attrNameLst>
                                          <p:attrName>ppt_x</p:attrName>
                                        </p:attrNameLst>
                                      </p:cBhvr>
                                      <p:tavLst>
                                        <p:tav tm="0">
                                          <p:val>
                                            <p:strVal val="ppt_x"/>
                                          </p:val>
                                        </p:tav>
                                        <p:tav tm="100000">
                                          <p:val>
                                            <p:strVal val="1+ppt_w/2"/>
                                          </p:val>
                                        </p:tav>
                                      </p:tavLst>
                                    </p:anim>
                                    <p:anim calcmode="lin" valueType="num">
                                      <p:cBhvr additive="base">
                                        <p:cTn id="111" dur="2000"/>
                                        <p:tgtEl>
                                          <p:spTgt spid="14"/>
                                        </p:tgtEl>
                                        <p:attrNameLst>
                                          <p:attrName>ppt_y</p:attrName>
                                        </p:attrNameLst>
                                      </p:cBhvr>
                                      <p:tavLst>
                                        <p:tav tm="0">
                                          <p:val>
                                            <p:strVal val="ppt_y"/>
                                          </p:val>
                                        </p:tav>
                                        <p:tav tm="100000">
                                          <p:val>
                                            <p:strVal val="ppt_y"/>
                                          </p:val>
                                        </p:tav>
                                      </p:tavLst>
                                    </p:anim>
                                    <p:set>
                                      <p:cBhvr>
                                        <p:cTn id="112" dur="1" fill="hold">
                                          <p:stCondLst>
                                            <p:cond delay="1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8"/>
                                        </p:tgtEl>
                                        <p:attrNameLst>
                                          <p:attrName>ppt_x</p:attrName>
                                        </p:attrNameLst>
                                      </p:cBhvr>
                                      <p:tavLst>
                                        <p:tav tm="0">
                                          <p:val>
                                            <p:strVal val="ppt_x"/>
                                          </p:val>
                                        </p:tav>
                                        <p:tav tm="100000">
                                          <p:val>
                                            <p:strVal val="1+ppt_w/2"/>
                                          </p:val>
                                        </p:tav>
                                      </p:tavLst>
                                    </p:anim>
                                    <p:anim calcmode="lin" valueType="num">
                                      <p:cBhvr additive="base">
                                        <p:cTn id="119" dur="2000"/>
                                        <p:tgtEl>
                                          <p:spTgt spid="18"/>
                                        </p:tgtEl>
                                        <p:attrNameLst>
                                          <p:attrName>ppt_y</p:attrName>
                                        </p:attrNameLst>
                                      </p:cBhvr>
                                      <p:tavLst>
                                        <p:tav tm="0">
                                          <p:val>
                                            <p:strVal val="ppt_y"/>
                                          </p:val>
                                        </p:tav>
                                        <p:tav tm="100000">
                                          <p:val>
                                            <p:strVal val="ppt_y"/>
                                          </p:val>
                                        </p:tav>
                                      </p:tavLst>
                                    </p:anim>
                                    <p:set>
                                      <p:cBhvr>
                                        <p:cTn id="120" dur="1" fill="hold">
                                          <p:stCondLst>
                                            <p:cond delay="1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0-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0-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17"/>
                                        </p:tgtEl>
                                        <p:attrNameLst>
                                          <p:attrName>ppt_x</p:attrName>
                                        </p:attrNameLst>
                                      </p:cBhvr>
                                      <p:tavLst>
                                        <p:tav tm="0">
                                          <p:val>
                                            <p:strVal val="ppt_x"/>
                                          </p:val>
                                        </p:tav>
                                        <p:tav tm="100000">
                                          <p:val>
                                            <p:strVal val="0-ppt_w/2"/>
                                          </p:val>
                                        </p:tav>
                                      </p:tavLst>
                                    </p:anim>
                                    <p:anim calcmode="lin" valueType="num">
                                      <p:cBhvr additive="base">
                                        <p:cTn id="143" dur="2000"/>
                                        <p:tgtEl>
                                          <p:spTgt spid="17"/>
                                        </p:tgtEl>
                                        <p:attrNameLst>
                                          <p:attrName>ppt_y</p:attrName>
                                        </p:attrNameLst>
                                      </p:cBhvr>
                                      <p:tavLst>
                                        <p:tav tm="0">
                                          <p:val>
                                            <p:strVal val="ppt_y"/>
                                          </p:val>
                                        </p:tav>
                                        <p:tav tm="100000">
                                          <p:val>
                                            <p:strVal val="ppt_y"/>
                                          </p:val>
                                        </p:tav>
                                      </p:tavLst>
                                    </p:anim>
                                    <p:set>
                                      <p:cBhvr>
                                        <p:cTn id="144" dur="1" fill="hold">
                                          <p:stCondLst>
                                            <p:cond delay="1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9"/>
                                        </p:tgtEl>
                                        <p:attrNameLst>
                                          <p:attrName>ppt_x</p:attrName>
                                        </p:attrNameLst>
                                      </p:cBhvr>
                                      <p:tavLst>
                                        <p:tav tm="0">
                                          <p:val>
                                            <p:strVal val="ppt_x"/>
                                          </p:val>
                                        </p:tav>
                                        <p:tav tm="100000">
                                          <p:val>
                                            <p:strVal val="0-ppt_w/2"/>
                                          </p:val>
                                        </p:tav>
                                      </p:tavLst>
                                    </p:anim>
                                    <p:anim calcmode="lin" valueType="num">
                                      <p:cBhvr additive="base">
                                        <p:cTn id="147" dur="2000"/>
                                        <p:tgtEl>
                                          <p:spTgt spid="19"/>
                                        </p:tgtEl>
                                        <p:attrNameLst>
                                          <p:attrName>ppt_y</p:attrName>
                                        </p:attrNameLst>
                                      </p:cBhvr>
                                      <p:tavLst>
                                        <p:tav tm="0">
                                          <p:val>
                                            <p:strVal val="ppt_y"/>
                                          </p:val>
                                        </p:tav>
                                        <p:tav tm="100000">
                                          <p:val>
                                            <p:strVal val="ppt_y"/>
                                          </p:val>
                                        </p:tav>
                                      </p:tavLst>
                                    </p:anim>
                                    <p:set>
                                      <p:cBhvr>
                                        <p:cTn id="148" dur="1" fill="hold">
                                          <p:stCondLst>
                                            <p:cond delay="1999"/>
                                          </p:stCondLst>
                                        </p:cTn>
                                        <p:tgtEl>
                                          <p:spTgt spid="19"/>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2000" fill="hold"/>
                                        <p:tgtEl>
                                          <p:spTgt spid="4"/>
                                        </p:tgtEl>
                                        <p:attrNameLst>
                                          <p:attrName>ppt_w</p:attrName>
                                        </p:attrNameLst>
                                      </p:cBhvr>
                                      <p:tavLst>
                                        <p:tav tm="0">
                                          <p:val>
                                            <p:strVal val="2/3*#ppt_w"/>
                                          </p:val>
                                        </p:tav>
                                        <p:tav tm="100000">
                                          <p:val>
                                            <p:strVal val="#ppt_w"/>
                                          </p:val>
                                        </p:tav>
                                      </p:tavLst>
                                    </p:anim>
                                    <p:anim calcmode="lin" valueType="num">
                                      <p:cBhvr>
                                        <p:cTn id="152" dur="2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2048 (25).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716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8604"/>
            <a:ext cx="5929354" cy="6143668"/>
          </a:xfrm>
          <a:prstGeom prst="donut">
            <a:avLst>
              <a:gd name="adj" fmla="val 6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785794"/>
            <a:ext cx="5214974" cy="5429288"/>
          </a:xfrm>
          <a:prstGeom prst="donut">
            <a:avLst>
              <a:gd name="adj" fmla="val 884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1214422"/>
            <a:ext cx="4357718" cy="4572032"/>
          </a:xfrm>
          <a:prstGeom prst="donut">
            <a:avLst>
              <a:gd name="adj" fmla="val 9738"/>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50" y="1643050"/>
            <a:ext cx="3571900" cy="3786214"/>
          </a:xfrm>
          <a:prstGeom prst="donut">
            <a:avLst>
              <a:gd name="adj" fmla="val 1136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143240" y="2000240"/>
            <a:ext cx="2857520" cy="3071834"/>
          </a:xfrm>
          <a:prstGeom prst="donut">
            <a:avLst>
              <a:gd name="adj" fmla="val 14601"/>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428868"/>
            <a:ext cx="2143140" cy="2214578"/>
          </a:xfrm>
          <a:prstGeom prst="donut">
            <a:avLst>
              <a:gd name="adj" fmla="val 146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1"/>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8)">
                                      <p:cBhvr>
                                        <p:cTn id="24" dur="2000"/>
                                        <p:tgtEl>
                                          <p:spTgt spid="5"/>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8)">
                                      <p:cBhvr>
                                        <p:cTn id="27" dur="2000"/>
                                        <p:tgtEl>
                                          <p:spTgt spid="6"/>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8)">
                                      <p:cBhvr>
                                        <p:cTn id="30" dur="2000"/>
                                        <p:tgtEl>
                                          <p:spTgt spid="7"/>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8)">
                                      <p:cBhvr>
                                        <p:cTn id="33" dur="2000"/>
                                        <p:tgtEl>
                                          <p:spTgt spid="8"/>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8)">
                                      <p:cBhvr>
                                        <p:cTn id="36" dur="2000"/>
                                        <p:tgtEl>
                                          <p:spTgt spid="9"/>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heel(8)">
                                      <p:cBhvr>
                                        <p:cTn id="39" dur="2000"/>
                                        <p:tgtEl>
                                          <p:spTgt spid="10"/>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heel(8)">
                                      <p:cBhvr>
                                        <p:cTn id="42" dur="2000"/>
                                        <p:tgtEl>
                                          <p:spTgt spid="11"/>
                                        </p:tgtEl>
                                      </p:cBhvr>
                                    </p:animEffect>
                                  </p:childTnLst>
                                </p:cTn>
                              </p:par>
                            </p:childTnLst>
                          </p:cTn>
                        </p:par>
                        <p:par>
                          <p:cTn id="43" fill="hold">
                            <p:stCondLst>
                              <p:cond delay="2000"/>
                            </p:stCondLst>
                            <p:childTnLst>
                              <p:par>
                                <p:cTn id="44" presetID="23" presetClass="exit" presetSubtype="288" fill="hold" grpId="2" nodeType="afterEffect">
                                  <p:stCondLst>
                                    <p:cond delay="0"/>
                                  </p:stCondLst>
                                  <p:childTnLst>
                                    <p:anim calcmode="lin" valueType="num">
                                      <p:cBhvr>
                                        <p:cTn id="45" dur="2000"/>
                                        <p:tgtEl>
                                          <p:spTgt spid="5"/>
                                        </p:tgtEl>
                                        <p:attrNameLst>
                                          <p:attrName>ppt_w</p:attrName>
                                        </p:attrNameLst>
                                      </p:cBhvr>
                                      <p:tavLst>
                                        <p:tav tm="0">
                                          <p:val>
                                            <p:strVal val="ppt_w"/>
                                          </p:val>
                                        </p:tav>
                                        <p:tav tm="100000">
                                          <p:val>
                                            <p:strVal val="2/3*ppt_w"/>
                                          </p:val>
                                        </p:tav>
                                      </p:tavLst>
                                    </p:anim>
                                    <p:anim calcmode="lin" valueType="num">
                                      <p:cBhvr>
                                        <p:cTn id="46" dur="2000"/>
                                        <p:tgtEl>
                                          <p:spTgt spid="5"/>
                                        </p:tgtEl>
                                        <p:attrNameLst>
                                          <p:attrName>ppt_h</p:attrName>
                                        </p:attrNameLst>
                                      </p:cBhvr>
                                      <p:tavLst>
                                        <p:tav tm="0">
                                          <p:val>
                                            <p:strVal val="ppt_h"/>
                                          </p:val>
                                        </p:tav>
                                        <p:tav tm="100000">
                                          <p:val>
                                            <p:strVal val="2/3*ppt_h"/>
                                          </p:val>
                                        </p:tav>
                                      </p:tavLst>
                                    </p:anim>
                                    <p:set>
                                      <p:cBhvr>
                                        <p:cTn id="47" dur="1" fill="hold">
                                          <p:stCondLst>
                                            <p:cond delay="1999"/>
                                          </p:stCondLst>
                                        </p:cTn>
                                        <p:tgtEl>
                                          <p:spTgt spid="5"/>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2000"/>
                                        <p:tgtEl>
                                          <p:spTgt spid="6"/>
                                        </p:tgtEl>
                                        <p:attrNameLst>
                                          <p:attrName>ppt_w</p:attrName>
                                        </p:attrNameLst>
                                      </p:cBhvr>
                                      <p:tavLst>
                                        <p:tav tm="0">
                                          <p:val>
                                            <p:strVal val="ppt_w"/>
                                          </p:val>
                                        </p:tav>
                                        <p:tav tm="100000">
                                          <p:val>
                                            <p:strVal val="2/3*ppt_w"/>
                                          </p:val>
                                        </p:tav>
                                      </p:tavLst>
                                    </p:anim>
                                    <p:anim calcmode="lin" valueType="num">
                                      <p:cBhvr>
                                        <p:cTn id="50" dur="2000"/>
                                        <p:tgtEl>
                                          <p:spTgt spid="6"/>
                                        </p:tgtEl>
                                        <p:attrNameLst>
                                          <p:attrName>ppt_h</p:attrName>
                                        </p:attrNameLst>
                                      </p:cBhvr>
                                      <p:tavLst>
                                        <p:tav tm="0">
                                          <p:val>
                                            <p:strVal val="ppt_h"/>
                                          </p:val>
                                        </p:tav>
                                        <p:tav tm="100000">
                                          <p:val>
                                            <p:strVal val="2/3*ppt_h"/>
                                          </p:val>
                                        </p:tav>
                                      </p:tavLst>
                                    </p:anim>
                                    <p:set>
                                      <p:cBhvr>
                                        <p:cTn id="51" dur="1" fill="hold">
                                          <p:stCondLst>
                                            <p:cond delay="1999"/>
                                          </p:stCondLst>
                                        </p:cTn>
                                        <p:tgtEl>
                                          <p:spTgt spid="6"/>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2000"/>
                                        <p:tgtEl>
                                          <p:spTgt spid="7"/>
                                        </p:tgtEl>
                                        <p:attrNameLst>
                                          <p:attrName>ppt_w</p:attrName>
                                        </p:attrNameLst>
                                      </p:cBhvr>
                                      <p:tavLst>
                                        <p:tav tm="0">
                                          <p:val>
                                            <p:strVal val="ppt_w"/>
                                          </p:val>
                                        </p:tav>
                                        <p:tav tm="100000">
                                          <p:val>
                                            <p:strVal val="2/3*ppt_w"/>
                                          </p:val>
                                        </p:tav>
                                      </p:tavLst>
                                    </p:anim>
                                    <p:anim calcmode="lin" valueType="num">
                                      <p:cBhvr>
                                        <p:cTn id="54" dur="2000"/>
                                        <p:tgtEl>
                                          <p:spTgt spid="7"/>
                                        </p:tgtEl>
                                        <p:attrNameLst>
                                          <p:attrName>ppt_h</p:attrName>
                                        </p:attrNameLst>
                                      </p:cBhvr>
                                      <p:tavLst>
                                        <p:tav tm="0">
                                          <p:val>
                                            <p:strVal val="ppt_h"/>
                                          </p:val>
                                        </p:tav>
                                        <p:tav tm="100000">
                                          <p:val>
                                            <p:strVal val="2/3*ppt_h"/>
                                          </p:val>
                                        </p:tav>
                                      </p:tavLst>
                                    </p:anim>
                                    <p:set>
                                      <p:cBhvr>
                                        <p:cTn id="55" dur="1" fill="hold">
                                          <p:stCondLst>
                                            <p:cond delay="1999"/>
                                          </p:stCondLst>
                                        </p:cTn>
                                        <p:tgtEl>
                                          <p:spTgt spid="7"/>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2000"/>
                                        <p:tgtEl>
                                          <p:spTgt spid="8"/>
                                        </p:tgtEl>
                                        <p:attrNameLst>
                                          <p:attrName>ppt_w</p:attrName>
                                        </p:attrNameLst>
                                      </p:cBhvr>
                                      <p:tavLst>
                                        <p:tav tm="0">
                                          <p:val>
                                            <p:strVal val="ppt_w"/>
                                          </p:val>
                                        </p:tav>
                                        <p:tav tm="100000">
                                          <p:val>
                                            <p:strVal val="2/3*ppt_w"/>
                                          </p:val>
                                        </p:tav>
                                      </p:tavLst>
                                    </p:anim>
                                    <p:anim calcmode="lin" valueType="num">
                                      <p:cBhvr>
                                        <p:cTn id="58" dur="2000"/>
                                        <p:tgtEl>
                                          <p:spTgt spid="8"/>
                                        </p:tgtEl>
                                        <p:attrNameLst>
                                          <p:attrName>ppt_h</p:attrName>
                                        </p:attrNameLst>
                                      </p:cBhvr>
                                      <p:tavLst>
                                        <p:tav tm="0">
                                          <p:val>
                                            <p:strVal val="ppt_h"/>
                                          </p:val>
                                        </p:tav>
                                        <p:tav tm="100000">
                                          <p:val>
                                            <p:strVal val="2/3*ppt_h"/>
                                          </p:val>
                                        </p:tav>
                                      </p:tavLst>
                                    </p:anim>
                                    <p:set>
                                      <p:cBhvr>
                                        <p:cTn id="59" dur="1" fill="hold">
                                          <p:stCondLst>
                                            <p:cond delay="1999"/>
                                          </p:stCondLst>
                                        </p:cTn>
                                        <p:tgtEl>
                                          <p:spTgt spid="8"/>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2000"/>
                                        <p:tgtEl>
                                          <p:spTgt spid="9"/>
                                        </p:tgtEl>
                                        <p:attrNameLst>
                                          <p:attrName>ppt_w</p:attrName>
                                        </p:attrNameLst>
                                      </p:cBhvr>
                                      <p:tavLst>
                                        <p:tav tm="0">
                                          <p:val>
                                            <p:strVal val="ppt_w"/>
                                          </p:val>
                                        </p:tav>
                                        <p:tav tm="100000">
                                          <p:val>
                                            <p:strVal val="2/3*ppt_w"/>
                                          </p:val>
                                        </p:tav>
                                      </p:tavLst>
                                    </p:anim>
                                    <p:anim calcmode="lin" valueType="num">
                                      <p:cBhvr>
                                        <p:cTn id="62" dur="2000"/>
                                        <p:tgtEl>
                                          <p:spTgt spid="9"/>
                                        </p:tgtEl>
                                        <p:attrNameLst>
                                          <p:attrName>ppt_h</p:attrName>
                                        </p:attrNameLst>
                                      </p:cBhvr>
                                      <p:tavLst>
                                        <p:tav tm="0">
                                          <p:val>
                                            <p:strVal val="ppt_h"/>
                                          </p:val>
                                        </p:tav>
                                        <p:tav tm="100000">
                                          <p:val>
                                            <p:strVal val="2/3*ppt_h"/>
                                          </p:val>
                                        </p:tav>
                                      </p:tavLst>
                                    </p:anim>
                                    <p:set>
                                      <p:cBhvr>
                                        <p:cTn id="63" dur="1" fill="hold">
                                          <p:stCondLst>
                                            <p:cond delay="1999"/>
                                          </p:stCondLst>
                                        </p:cTn>
                                        <p:tgtEl>
                                          <p:spTgt spid="9"/>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2000"/>
                                        <p:tgtEl>
                                          <p:spTgt spid="10"/>
                                        </p:tgtEl>
                                        <p:attrNameLst>
                                          <p:attrName>ppt_w</p:attrName>
                                        </p:attrNameLst>
                                      </p:cBhvr>
                                      <p:tavLst>
                                        <p:tav tm="0">
                                          <p:val>
                                            <p:strVal val="ppt_w"/>
                                          </p:val>
                                        </p:tav>
                                        <p:tav tm="100000">
                                          <p:val>
                                            <p:strVal val="2/3*ppt_w"/>
                                          </p:val>
                                        </p:tav>
                                      </p:tavLst>
                                    </p:anim>
                                    <p:anim calcmode="lin" valueType="num">
                                      <p:cBhvr>
                                        <p:cTn id="66" dur="2000"/>
                                        <p:tgtEl>
                                          <p:spTgt spid="10"/>
                                        </p:tgtEl>
                                        <p:attrNameLst>
                                          <p:attrName>ppt_h</p:attrName>
                                        </p:attrNameLst>
                                      </p:cBhvr>
                                      <p:tavLst>
                                        <p:tav tm="0">
                                          <p:val>
                                            <p:strVal val="ppt_h"/>
                                          </p:val>
                                        </p:tav>
                                        <p:tav tm="100000">
                                          <p:val>
                                            <p:strVal val="2/3*ppt_h"/>
                                          </p:val>
                                        </p:tav>
                                      </p:tavLst>
                                    </p:anim>
                                    <p:set>
                                      <p:cBhvr>
                                        <p:cTn id="67" dur="1" fill="hold">
                                          <p:stCondLst>
                                            <p:cond delay="1999"/>
                                          </p:stCondLst>
                                        </p:cTn>
                                        <p:tgtEl>
                                          <p:spTgt spid="10"/>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2000"/>
                                        <p:tgtEl>
                                          <p:spTgt spid="11"/>
                                        </p:tgtEl>
                                        <p:attrNameLst>
                                          <p:attrName>ppt_w</p:attrName>
                                        </p:attrNameLst>
                                      </p:cBhvr>
                                      <p:tavLst>
                                        <p:tav tm="0">
                                          <p:val>
                                            <p:strVal val="ppt_w"/>
                                          </p:val>
                                        </p:tav>
                                        <p:tav tm="100000">
                                          <p:val>
                                            <p:strVal val="2/3*ppt_w"/>
                                          </p:val>
                                        </p:tav>
                                      </p:tavLst>
                                    </p:anim>
                                    <p:anim calcmode="lin" valueType="num">
                                      <p:cBhvr>
                                        <p:cTn id="70" dur="2000"/>
                                        <p:tgtEl>
                                          <p:spTgt spid="11"/>
                                        </p:tgtEl>
                                        <p:attrNameLst>
                                          <p:attrName>ppt_h</p:attrName>
                                        </p:attrNameLst>
                                      </p:cBhvr>
                                      <p:tavLst>
                                        <p:tav tm="0">
                                          <p:val>
                                            <p:strVal val="ppt_h"/>
                                          </p:val>
                                        </p:tav>
                                        <p:tav tm="100000">
                                          <p:val>
                                            <p:strVal val="2/3*ppt_h"/>
                                          </p:val>
                                        </p:tav>
                                      </p:tavLst>
                                    </p:anim>
                                    <p:set>
                                      <p:cBhvr>
                                        <p:cTn id="71" dur="1" fill="hold">
                                          <p:stCondLst>
                                            <p:cond delay="1999"/>
                                          </p:stCondLst>
                                        </p:cTn>
                                        <p:tgtEl>
                                          <p:spTgt spid="11"/>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2000"/>
                                        <p:tgtEl>
                                          <p:spTgt spid="5"/>
                                        </p:tgtEl>
                                      </p:cBhvr>
                                    </p:animEffect>
                                    <p:set>
                                      <p:cBhvr>
                                        <p:cTn id="74" dur="1" fill="hold">
                                          <p:stCondLst>
                                            <p:cond delay="1999"/>
                                          </p:stCondLst>
                                        </p:cTn>
                                        <p:tgtEl>
                                          <p:spTgt spid="5"/>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2000"/>
                                        <p:tgtEl>
                                          <p:spTgt spid="6"/>
                                        </p:tgtEl>
                                      </p:cBhvr>
                                    </p:animEffect>
                                    <p:set>
                                      <p:cBhvr>
                                        <p:cTn id="77" dur="1" fill="hold">
                                          <p:stCondLst>
                                            <p:cond delay="1999"/>
                                          </p:stCondLst>
                                        </p:cTn>
                                        <p:tgtEl>
                                          <p:spTgt spid="6"/>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2000"/>
                                        <p:tgtEl>
                                          <p:spTgt spid="7"/>
                                        </p:tgtEl>
                                      </p:cBhvr>
                                    </p:animEffect>
                                    <p:set>
                                      <p:cBhvr>
                                        <p:cTn id="80" dur="1" fill="hold">
                                          <p:stCondLst>
                                            <p:cond delay="1999"/>
                                          </p:stCondLst>
                                        </p:cTn>
                                        <p:tgtEl>
                                          <p:spTgt spid="7"/>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2000"/>
                                        <p:tgtEl>
                                          <p:spTgt spid="8"/>
                                        </p:tgtEl>
                                      </p:cBhvr>
                                    </p:animEffect>
                                    <p:set>
                                      <p:cBhvr>
                                        <p:cTn id="83" dur="1" fill="hold">
                                          <p:stCondLst>
                                            <p:cond delay="1999"/>
                                          </p:stCondLst>
                                        </p:cTn>
                                        <p:tgtEl>
                                          <p:spTgt spid="8"/>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2000"/>
                                        <p:tgtEl>
                                          <p:spTgt spid="9"/>
                                        </p:tgtEl>
                                      </p:cBhvr>
                                    </p:animEffect>
                                    <p:set>
                                      <p:cBhvr>
                                        <p:cTn id="86" dur="1" fill="hold">
                                          <p:stCondLst>
                                            <p:cond delay="1999"/>
                                          </p:stCondLst>
                                        </p:cTn>
                                        <p:tgtEl>
                                          <p:spTgt spid="9"/>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2000"/>
                                        <p:tgtEl>
                                          <p:spTgt spid="11"/>
                                        </p:tgtEl>
                                      </p:cBhvr>
                                    </p:animEffect>
                                    <p:set>
                                      <p:cBhvr>
                                        <p:cTn id="92" dur="1" fill="hold">
                                          <p:stCondLst>
                                            <p:cond delay="1999"/>
                                          </p:stCondLst>
                                        </p:cTn>
                                        <p:tgtEl>
                                          <p:spTgt spid="11"/>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4"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4"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4"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4"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4" nodeType="withEffect">
                                  <p:stCondLst>
                                    <p:cond delay="0"/>
                                  </p:stCondLst>
                                  <p:childTnLst>
                                    <p:animRot by="21600000">
                                      <p:cBhvr>
                                        <p:cTn id="106" dur="2000" fill="hold"/>
                                        <p:tgtEl>
                                          <p:spTgt spid="11"/>
                                        </p:tgtEl>
                                        <p:attrNameLst>
                                          <p:attrName>r</p:attrName>
                                        </p:attrNameLst>
                                      </p:cBhvr>
                                    </p:animRot>
                                  </p:childTnLst>
                                </p:cTn>
                              </p:par>
                              <p:par>
                                <p:cTn id="107" presetID="23" presetClass="entr" presetSubtype="272"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p:val>
                                            <p:strVal val="2/3*#ppt_w"/>
                                          </p:val>
                                        </p:tav>
                                        <p:tav tm="100000">
                                          <p:val>
                                            <p:strVal val="#ppt_w"/>
                                          </p:val>
                                        </p:tav>
                                      </p:tavLst>
                                    </p:anim>
                                    <p:anim calcmode="lin" valueType="num">
                                      <p:cBhvr>
                                        <p:cTn id="110" dur="2000" fill="hold"/>
                                        <p:tgtEl>
                                          <p:spTgt spid="4"/>
                                        </p:tgtEl>
                                        <p:attrNameLst>
                                          <p:attrName>ppt_h</p:attrName>
                                        </p:attrNameLst>
                                      </p:cBhvr>
                                      <p:tavLst>
                                        <p:tav tm="0">
                                          <p:val>
                                            <p:strVal val="2/3*#ppt_h"/>
                                          </p:val>
                                        </p:tav>
                                        <p:tav tm="100000">
                                          <p:val>
                                            <p:strVal val="#ppt_h"/>
                                          </p:val>
                                        </p:tav>
                                      </p:tavLst>
                                    </p:anim>
                                  </p:childTnLst>
                                </p:cTn>
                              </p:par>
                              <p:par>
                                <p:cTn id="111" presetID="6" presetClass="entr" presetSubtype="32"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circle(out)">
                                      <p:cBhvr>
                                        <p:cTn id="1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fghs.jpg"/>
          <p:cNvPicPr>
            <a:picLocks noChangeAspect="1"/>
          </p:cNvPicPr>
          <p:nvPr/>
        </p:nvPicPr>
        <p:blipFill>
          <a:blip r:embed="rId2"/>
          <a:stretch>
            <a:fillRect/>
          </a:stretch>
        </p:blipFill>
        <p:spPr>
          <a:xfrm>
            <a:off x="0" y="6691"/>
            <a:ext cx="9144000" cy="6851309"/>
          </a:xfrm>
          <a:prstGeom prst="rect">
            <a:avLst/>
          </a:prstGeom>
        </p:spPr>
      </p:pic>
      <p:sp>
        <p:nvSpPr>
          <p:cNvPr id="6" name="5 Triángulo rectángulo"/>
          <p:cNvSpPr/>
          <p:nvPr/>
        </p:nvSpPr>
        <p:spPr>
          <a:xfrm>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07194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2000"/>
                                        <p:tgtEl>
                                          <p:spTgt spid="7"/>
                                        </p:tgtEl>
                                        <p:attrNameLst>
                                          <p:attrName>ppt_x</p:attrName>
                                        </p:attrNameLst>
                                      </p:cBhvr>
                                      <p:tavLst>
                                        <p:tav tm="0">
                                          <p:val>
                                            <p:strVal val="ppt_x"/>
                                          </p:val>
                                        </p:tav>
                                        <p:tav tm="100000">
                                          <p:val>
                                            <p:strVal val="ppt_x"/>
                                          </p:val>
                                        </p:tav>
                                      </p:tavLst>
                                    </p:anim>
                                    <p:anim calcmode="lin" valueType="num">
                                      <p:cBhvr>
                                        <p:cTn id="10" dur="2000"/>
                                        <p:tgtEl>
                                          <p:spTgt spid="7"/>
                                        </p:tgtEl>
                                        <p:attrNameLst>
                                          <p:attrName>ppt_y</p:attrName>
                                        </p:attrNameLst>
                                      </p:cBhvr>
                                      <p:tavLst>
                                        <p:tav tm="0">
                                          <p:val>
                                            <p:strVal val="ppt_y"/>
                                          </p:val>
                                        </p:tav>
                                        <p:tav tm="100000">
                                          <p:val>
                                            <p:strVal val="ppt_y-ppt_h/2"/>
                                          </p:val>
                                        </p:tav>
                                      </p:tavLst>
                                    </p:anim>
                                    <p:anim calcmode="lin" valueType="num">
                                      <p:cBhvr>
                                        <p:cTn id="11" dur="2000"/>
                                        <p:tgtEl>
                                          <p:spTgt spid="7"/>
                                        </p:tgtEl>
                                        <p:attrNameLst>
                                          <p:attrName>ppt_w</p:attrName>
                                        </p:attrNameLst>
                                      </p:cBhvr>
                                      <p:tavLst>
                                        <p:tav tm="0">
                                          <p:val>
                                            <p:strVal val="ppt_w"/>
                                          </p:val>
                                        </p:tav>
                                        <p:tav tm="100000">
                                          <p:val>
                                            <p:strVal val="ppt_w"/>
                                          </p:val>
                                        </p:tav>
                                      </p:tavLst>
                                    </p:anim>
                                    <p:anim calcmode="lin" valueType="num">
                                      <p:cBhvr>
                                        <p:cTn id="12" dur="2000"/>
                                        <p:tgtEl>
                                          <p:spTgt spid="7"/>
                                        </p:tgtEl>
                                        <p:attrNameLst>
                                          <p:attrName>ppt_h</p:attrName>
                                        </p:attrNameLst>
                                      </p:cBhvr>
                                      <p:tavLst>
                                        <p:tav tm="0">
                                          <p:val>
                                            <p:strVal val="ppt_h"/>
                                          </p:val>
                                        </p:tav>
                                        <p:tav tm="100000">
                                          <p:val>
                                            <p:fltVal val="0"/>
                                          </p:val>
                                        </p:tav>
                                      </p:tavLst>
                                    </p:anim>
                                    <p:set>
                                      <p:cBhvr>
                                        <p:cTn id="13" dur="1" fill="hold">
                                          <p:stCondLst>
                                            <p:cond delay="1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2000"/>
                                        <p:tgtEl>
                                          <p:spTgt spid="6"/>
                                        </p:tgtEl>
                                        <p:attrNameLst>
                                          <p:attrName>ppt_x</p:attrName>
                                        </p:attrNameLst>
                                      </p:cBhvr>
                                      <p:tavLst>
                                        <p:tav tm="0">
                                          <p:val>
                                            <p:strVal val="ppt_x"/>
                                          </p:val>
                                        </p:tav>
                                        <p:tav tm="100000">
                                          <p:val>
                                            <p:strVal val="ppt_x-ppt_w/2"/>
                                          </p:val>
                                        </p:tav>
                                      </p:tavLst>
                                    </p:anim>
                                    <p:anim calcmode="lin" valueType="num">
                                      <p:cBhvr>
                                        <p:cTn id="16" dur="2000"/>
                                        <p:tgtEl>
                                          <p:spTgt spid="6"/>
                                        </p:tgtEl>
                                        <p:attrNameLst>
                                          <p:attrName>ppt_y</p:attrName>
                                        </p:attrNameLst>
                                      </p:cBhvr>
                                      <p:tavLst>
                                        <p:tav tm="0">
                                          <p:val>
                                            <p:strVal val="ppt_y"/>
                                          </p:val>
                                        </p:tav>
                                        <p:tav tm="100000">
                                          <p:val>
                                            <p:strVal val="ppt_y"/>
                                          </p:val>
                                        </p:tav>
                                      </p:tavLst>
                                    </p:anim>
                                    <p:anim calcmode="lin" valueType="num">
                                      <p:cBhvr>
                                        <p:cTn id="17" dur="2000"/>
                                        <p:tgtEl>
                                          <p:spTgt spid="6"/>
                                        </p:tgtEl>
                                        <p:attrNameLst>
                                          <p:attrName>ppt_w</p:attrName>
                                        </p:attrNameLst>
                                      </p:cBhvr>
                                      <p:tavLst>
                                        <p:tav tm="0">
                                          <p:val>
                                            <p:strVal val="ppt_w"/>
                                          </p:val>
                                        </p:tav>
                                        <p:tav tm="100000">
                                          <p:val>
                                            <p:fltVal val="0"/>
                                          </p:val>
                                        </p:tav>
                                      </p:tavLst>
                                    </p:anim>
                                    <p:anim calcmode="lin" valueType="num">
                                      <p:cBhvr>
                                        <p:cTn id="18" dur="2000"/>
                                        <p:tgtEl>
                                          <p:spTgt spid="6"/>
                                        </p:tgtEl>
                                        <p:attrNameLst>
                                          <p:attrName>ppt_h</p:attrName>
                                        </p:attrNameLst>
                                      </p:cBhvr>
                                      <p:tavLst>
                                        <p:tav tm="0">
                                          <p:val>
                                            <p:strVal val="ppt_h"/>
                                          </p:val>
                                        </p:tav>
                                        <p:tav tm="100000">
                                          <p:val>
                                            <p:strVal val="ppt_h"/>
                                          </p:val>
                                        </p:tav>
                                      </p:tavLst>
                                    </p:anim>
                                    <p:set>
                                      <p:cBhvr>
                                        <p:cTn id="19" dur="1" fill="hold">
                                          <p:stCondLst>
                                            <p:cond delay="1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2000"/>
                                        <p:tgtEl>
                                          <p:spTgt spid="8"/>
                                        </p:tgtEl>
                                        <p:attrNameLst>
                                          <p:attrName>ppt_x</p:attrName>
                                        </p:attrNameLst>
                                      </p:cBhvr>
                                      <p:tavLst>
                                        <p:tav tm="0">
                                          <p:val>
                                            <p:strVal val="ppt_x"/>
                                          </p:val>
                                        </p:tav>
                                        <p:tav tm="100000">
                                          <p:val>
                                            <p:strVal val="ppt_x-ppt_w/2"/>
                                          </p:val>
                                        </p:tav>
                                      </p:tavLst>
                                    </p:anim>
                                    <p:anim calcmode="lin" valueType="num">
                                      <p:cBhvr>
                                        <p:cTn id="22" dur="2000"/>
                                        <p:tgtEl>
                                          <p:spTgt spid="8"/>
                                        </p:tgtEl>
                                        <p:attrNameLst>
                                          <p:attrName>ppt_y</p:attrName>
                                        </p:attrNameLst>
                                      </p:cBhvr>
                                      <p:tavLst>
                                        <p:tav tm="0">
                                          <p:val>
                                            <p:strVal val="ppt_y"/>
                                          </p:val>
                                        </p:tav>
                                        <p:tav tm="100000">
                                          <p:val>
                                            <p:strVal val="ppt_y"/>
                                          </p:val>
                                        </p:tav>
                                      </p:tavLst>
                                    </p:anim>
                                    <p:anim calcmode="lin" valueType="num">
                                      <p:cBhvr>
                                        <p:cTn id="23" dur="2000"/>
                                        <p:tgtEl>
                                          <p:spTgt spid="8"/>
                                        </p:tgtEl>
                                        <p:attrNameLst>
                                          <p:attrName>ppt_w</p:attrName>
                                        </p:attrNameLst>
                                      </p:cBhvr>
                                      <p:tavLst>
                                        <p:tav tm="0">
                                          <p:val>
                                            <p:strVal val="ppt_w"/>
                                          </p:val>
                                        </p:tav>
                                        <p:tav tm="100000">
                                          <p:val>
                                            <p:fltVal val="0"/>
                                          </p:val>
                                        </p:tav>
                                      </p:tavLst>
                                    </p:anim>
                                    <p:anim calcmode="lin" valueType="num">
                                      <p:cBhvr>
                                        <p:cTn id="24" dur="2000"/>
                                        <p:tgtEl>
                                          <p:spTgt spid="8"/>
                                        </p:tgtEl>
                                        <p:attrNameLst>
                                          <p:attrName>ppt_h</p:attrName>
                                        </p:attrNameLst>
                                      </p:cBhvr>
                                      <p:tavLst>
                                        <p:tav tm="0">
                                          <p:val>
                                            <p:strVal val="ppt_h"/>
                                          </p:val>
                                        </p:tav>
                                        <p:tav tm="100000">
                                          <p:val>
                                            <p:strVal val="ppt_h"/>
                                          </p:val>
                                        </p:tav>
                                      </p:tavLst>
                                    </p:anim>
                                    <p:set>
                                      <p:cBhvr>
                                        <p:cTn id="25" dur="1" fill="hold">
                                          <p:stCondLst>
                                            <p:cond delay="1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2000"/>
                                        <p:tgtEl>
                                          <p:spTgt spid="9"/>
                                        </p:tgtEl>
                                        <p:attrNameLst>
                                          <p:attrName>ppt_x</p:attrName>
                                        </p:attrNameLst>
                                      </p:cBhvr>
                                      <p:tavLst>
                                        <p:tav tm="0">
                                          <p:val>
                                            <p:strVal val="ppt_x"/>
                                          </p:val>
                                        </p:tav>
                                        <p:tav tm="100000">
                                          <p:val>
                                            <p:strVal val="ppt_x"/>
                                          </p:val>
                                        </p:tav>
                                      </p:tavLst>
                                    </p:anim>
                                    <p:anim calcmode="lin" valueType="num">
                                      <p:cBhvr>
                                        <p:cTn id="28" dur="2000"/>
                                        <p:tgtEl>
                                          <p:spTgt spid="9"/>
                                        </p:tgtEl>
                                        <p:attrNameLst>
                                          <p:attrName>ppt_y</p:attrName>
                                        </p:attrNameLst>
                                      </p:cBhvr>
                                      <p:tavLst>
                                        <p:tav tm="0">
                                          <p:val>
                                            <p:strVal val="ppt_y"/>
                                          </p:val>
                                        </p:tav>
                                        <p:tav tm="100000">
                                          <p:val>
                                            <p:strVal val="ppt_y-ppt_h/2"/>
                                          </p:val>
                                        </p:tav>
                                      </p:tavLst>
                                    </p:anim>
                                    <p:anim calcmode="lin" valueType="num">
                                      <p:cBhvr>
                                        <p:cTn id="29" dur="2000"/>
                                        <p:tgtEl>
                                          <p:spTgt spid="9"/>
                                        </p:tgtEl>
                                        <p:attrNameLst>
                                          <p:attrName>ppt_w</p:attrName>
                                        </p:attrNameLst>
                                      </p:cBhvr>
                                      <p:tavLst>
                                        <p:tav tm="0">
                                          <p:val>
                                            <p:strVal val="ppt_w"/>
                                          </p:val>
                                        </p:tav>
                                        <p:tav tm="100000">
                                          <p:val>
                                            <p:strVal val="ppt_w"/>
                                          </p:val>
                                        </p:tav>
                                      </p:tavLst>
                                    </p:anim>
                                    <p:anim calcmode="lin" valueType="num">
                                      <p:cBhvr>
                                        <p:cTn id="30" dur="2000"/>
                                        <p:tgtEl>
                                          <p:spTgt spid="9"/>
                                        </p:tgtEl>
                                        <p:attrNameLst>
                                          <p:attrName>ppt_h</p:attrName>
                                        </p:attrNameLst>
                                      </p:cBhvr>
                                      <p:tavLst>
                                        <p:tav tm="0">
                                          <p:val>
                                            <p:strVal val="ppt_h"/>
                                          </p:val>
                                        </p:tav>
                                        <p:tav tm="100000">
                                          <p:val>
                                            <p:fltVal val="0"/>
                                          </p:val>
                                        </p:tav>
                                      </p:tavLst>
                                    </p:anim>
                                    <p:set>
                                      <p:cBhvr>
                                        <p:cTn id="31" dur="1" fill="hold">
                                          <p:stCondLst>
                                            <p:cond delay="1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2000"/>
                                        <p:tgtEl>
                                          <p:spTgt spid="10"/>
                                        </p:tgtEl>
                                        <p:attrNameLst>
                                          <p:attrName>ppt_x</p:attrName>
                                        </p:attrNameLst>
                                      </p:cBhvr>
                                      <p:tavLst>
                                        <p:tav tm="0">
                                          <p:val>
                                            <p:strVal val="ppt_x"/>
                                          </p:val>
                                        </p:tav>
                                        <p:tav tm="100000">
                                          <p:val>
                                            <p:strVal val="ppt_x-ppt_w/2"/>
                                          </p:val>
                                        </p:tav>
                                      </p:tavLst>
                                    </p:anim>
                                    <p:anim calcmode="lin" valueType="num">
                                      <p:cBhvr>
                                        <p:cTn id="34" dur="2000"/>
                                        <p:tgtEl>
                                          <p:spTgt spid="10"/>
                                        </p:tgtEl>
                                        <p:attrNameLst>
                                          <p:attrName>ppt_y</p:attrName>
                                        </p:attrNameLst>
                                      </p:cBhvr>
                                      <p:tavLst>
                                        <p:tav tm="0">
                                          <p:val>
                                            <p:strVal val="ppt_y"/>
                                          </p:val>
                                        </p:tav>
                                        <p:tav tm="100000">
                                          <p:val>
                                            <p:strVal val="ppt_y"/>
                                          </p:val>
                                        </p:tav>
                                      </p:tavLst>
                                    </p:anim>
                                    <p:anim calcmode="lin" valueType="num">
                                      <p:cBhvr>
                                        <p:cTn id="35" dur="2000"/>
                                        <p:tgtEl>
                                          <p:spTgt spid="10"/>
                                        </p:tgtEl>
                                        <p:attrNameLst>
                                          <p:attrName>ppt_w</p:attrName>
                                        </p:attrNameLst>
                                      </p:cBhvr>
                                      <p:tavLst>
                                        <p:tav tm="0">
                                          <p:val>
                                            <p:strVal val="ppt_w"/>
                                          </p:val>
                                        </p:tav>
                                        <p:tav tm="100000">
                                          <p:val>
                                            <p:fltVal val="0"/>
                                          </p:val>
                                        </p:tav>
                                      </p:tavLst>
                                    </p:anim>
                                    <p:anim calcmode="lin" valueType="num">
                                      <p:cBhvr>
                                        <p:cTn id="36" dur="2000"/>
                                        <p:tgtEl>
                                          <p:spTgt spid="10"/>
                                        </p:tgtEl>
                                        <p:attrNameLst>
                                          <p:attrName>ppt_h</p:attrName>
                                        </p:attrNameLst>
                                      </p:cBhvr>
                                      <p:tavLst>
                                        <p:tav tm="0">
                                          <p:val>
                                            <p:strVal val="ppt_h"/>
                                          </p:val>
                                        </p:tav>
                                        <p:tav tm="100000">
                                          <p:val>
                                            <p:strVal val="ppt_h"/>
                                          </p:val>
                                        </p:tav>
                                      </p:tavLst>
                                    </p:anim>
                                    <p:set>
                                      <p:cBhvr>
                                        <p:cTn id="37" dur="1" fill="hold">
                                          <p:stCondLst>
                                            <p:cond delay="1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2000"/>
                                        <p:tgtEl>
                                          <p:spTgt spid="11"/>
                                        </p:tgtEl>
                                        <p:attrNameLst>
                                          <p:attrName>ppt_x</p:attrName>
                                        </p:attrNameLst>
                                      </p:cBhvr>
                                      <p:tavLst>
                                        <p:tav tm="0">
                                          <p:val>
                                            <p:strVal val="ppt_x"/>
                                          </p:val>
                                        </p:tav>
                                        <p:tav tm="100000">
                                          <p:val>
                                            <p:strVal val="ppt_x"/>
                                          </p:val>
                                        </p:tav>
                                      </p:tavLst>
                                    </p:anim>
                                    <p:anim calcmode="lin" valueType="num">
                                      <p:cBhvr>
                                        <p:cTn id="40" dur="2000"/>
                                        <p:tgtEl>
                                          <p:spTgt spid="11"/>
                                        </p:tgtEl>
                                        <p:attrNameLst>
                                          <p:attrName>ppt_y</p:attrName>
                                        </p:attrNameLst>
                                      </p:cBhvr>
                                      <p:tavLst>
                                        <p:tav tm="0">
                                          <p:val>
                                            <p:strVal val="ppt_y"/>
                                          </p:val>
                                        </p:tav>
                                        <p:tav tm="100000">
                                          <p:val>
                                            <p:strVal val="ppt_y-ppt_h/2"/>
                                          </p:val>
                                        </p:tav>
                                      </p:tavLst>
                                    </p:anim>
                                    <p:anim calcmode="lin" valueType="num">
                                      <p:cBhvr>
                                        <p:cTn id="41" dur="2000"/>
                                        <p:tgtEl>
                                          <p:spTgt spid="11"/>
                                        </p:tgtEl>
                                        <p:attrNameLst>
                                          <p:attrName>ppt_w</p:attrName>
                                        </p:attrNameLst>
                                      </p:cBhvr>
                                      <p:tavLst>
                                        <p:tav tm="0">
                                          <p:val>
                                            <p:strVal val="ppt_w"/>
                                          </p:val>
                                        </p:tav>
                                        <p:tav tm="100000">
                                          <p:val>
                                            <p:strVal val="ppt_w"/>
                                          </p:val>
                                        </p:tav>
                                      </p:tavLst>
                                    </p:anim>
                                    <p:anim calcmode="lin" valueType="num">
                                      <p:cBhvr>
                                        <p:cTn id="42" dur="2000"/>
                                        <p:tgtEl>
                                          <p:spTgt spid="11"/>
                                        </p:tgtEl>
                                        <p:attrNameLst>
                                          <p:attrName>ppt_h</p:attrName>
                                        </p:attrNameLst>
                                      </p:cBhvr>
                                      <p:tavLst>
                                        <p:tav tm="0">
                                          <p:val>
                                            <p:strVal val="ppt_h"/>
                                          </p:val>
                                        </p:tav>
                                        <p:tav tm="100000">
                                          <p:val>
                                            <p:fltVal val="0"/>
                                          </p:val>
                                        </p:tav>
                                      </p:tavLst>
                                    </p:anim>
                                    <p:set>
                                      <p:cBhvr>
                                        <p:cTn id="43" dur="1" fill="hold">
                                          <p:stCondLst>
                                            <p:cond delay="1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2000" fill="hold"/>
                                        <p:tgtEl>
                                          <p:spTgt spid="4"/>
                                        </p:tgtEl>
                                        <p:attrNameLst>
                                          <p:attrName>ppt_w</p:attrName>
                                        </p:attrNameLst>
                                      </p:cBhvr>
                                      <p:tavLst>
                                        <p:tav tm="0">
                                          <p:val>
                                            <p:strVal val="4/3*#ppt_w"/>
                                          </p:val>
                                        </p:tav>
                                        <p:tav tm="100000">
                                          <p:val>
                                            <p:strVal val="#ppt_w"/>
                                          </p:val>
                                        </p:tav>
                                      </p:tavLst>
                                    </p:anim>
                                    <p:anim calcmode="lin" valueType="num">
                                      <p:cBhvr>
                                        <p:cTn id="47"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Two-running-white-horse-dusty_1280x800.jpg"/>
          <p:cNvPicPr>
            <a:picLocks noChangeAspect="1"/>
          </p:cNvPicPr>
          <p:nvPr/>
        </p:nvPicPr>
        <p:blipFill>
          <a:blip r:embed="rId2">
            <a:lum contrast="20000"/>
          </a:blip>
          <a:stretch>
            <a:fillRect/>
          </a:stretch>
        </p:blipFill>
        <p:spPr>
          <a:xfrm>
            <a:off x="0" y="6691"/>
            <a:ext cx="9144000" cy="6851309"/>
          </a:xfrm>
          <a:prstGeom prst="rect">
            <a:avLst/>
          </a:prstGeom>
        </p:spPr>
      </p:pic>
      <p:sp>
        <p:nvSpPr>
          <p:cNvPr id="6" name="5 Cheurón"/>
          <p:cNvSpPr/>
          <p:nvPr/>
        </p:nvSpPr>
        <p:spPr>
          <a:xfrm>
            <a:off x="0" y="0"/>
            <a:ext cx="4429124" cy="6858000"/>
          </a:xfrm>
          <a:prstGeom prst="chevron">
            <a:avLst>
              <a:gd name="adj" fmla="val 94732"/>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 name="19 Imagen" descr="diseno-de-fondos-blanco-1851.jpg"/>
          <p:cNvPicPr>
            <a:picLocks noChangeAspect="1"/>
          </p:cNvPicPr>
          <p:nvPr/>
        </p:nvPicPr>
        <p:blipFill>
          <a:blip r:embed="rId3"/>
          <a:stretch>
            <a:fillRect/>
          </a:stretch>
        </p:blipFill>
        <p:spPr>
          <a:xfrm>
            <a:off x="0" y="3345"/>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1+#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1+#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0-#ppt_w/2"/>
                                          </p:val>
                                        </p:tav>
                                        <p:tav tm="100000">
                                          <p:val>
                                            <p:strVal val="#ppt_x"/>
                                          </p:val>
                                        </p:tav>
                                      </p:tavLst>
                                    </p:anim>
                                    <p:anim calcmode="lin" valueType="num">
                                      <p:cBhvr additive="base">
                                        <p:cTn id="63" dur="2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2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2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2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2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2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2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2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2000" fill="hold"/>
                                        <p:tgtEl>
                                          <p:spTgt spid="19"/>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ppt_y"/>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1+ppt_w/2"/>
                                          </p:val>
                                        </p:tav>
                                      </p:tavLst>
                                    </p:anim>
                                    <p:anim calcmode="lin" valueType="num">
                                      <p:cBhvr additive="base">
                                        <p:cTn id="99" dur="2000"/>
                                        <p:tgtEl>
                                          <p:spTgt spid="8"/>
                                        </p:tgtEl>
                                        <p:attrNameLst>
                                          <p:attrName>ppt_y</p:attrName>
                                        </p:attrNameLst>
                                      </p:cBhvr>
                                      <p:tavLst>
                                        <p:tav tm="0">
                                          <p:val>
                                            <p:strVal val="ppt_y"/>
                                          </p:val>
                                        </p:tav>
                                        <p:tav tm="100000">
                                          <p:val>
                                            <p:strVal val="ppt_y"/>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1+ppt_w/2"/>
                                          </p:val>
                                        </p:tav>
                                      </p:tavLst>
                                    </p:anim>
                                    <p:anim calcmode="lin" valueType="num">
                                      <p:cBhvr additive="base">
                                        <p:cTn id="103" dur="2000"/>
                                        <p:tgtEl>
                                          <p:spTgt spid="10"/>
                                        </p:tgtEl>
                                        <p:attrNameLst>
                                          <p:attrName>ppt_y</p:attrName>
                                        </p:attrNameLst>
                                      </p:cBhvr>
                                      <p:tavLst>
                                        <p:tav tm="0">
                                          <p:val>
                                            <p:strVal val="ppt_y"/>
                                          </p:val>
                                        </p:tav>
                                        <p:tav tm="100000">
                                          <p:val>
                                            <p:strVal val="ppt_y"/>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1+ppt_w/2"/>
                                          </p:val>
                                        </p:tav>
                                      </p:tavLst>
                                    </p:anim>
                                    <p:anim calcmode="lin" valueType="num">
                                      <p:cBhvr additive="base">
                                        <p:cTn id="107" dur="2000"/>
                                        <p:tgtEl>
                                          <p:spTgt spid="12"/>
                                        </p:tgtEl>
                                        <p:attrNameLst>
                                          <p:attrName>ppt_y</p:attrName>
                                        </p:attrNameLst>
                                      </p:cBhvr>
                                      <p:tavLst>
                                        <p:tav tm="0">
                                          <p:val>
                                            <p:strVal val="ppt_y"/>
                                          </p:val>
                                        </p:tav>
                                        <p:tav tm="100000">
                                          <p:val>
                                            <p:strVal val="ppt_y"/>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4"/>
                                        </p:tgtEl>
                                        <p:attrNameLst>
                                          <p:attrName>ppt_x</p:attrName>
                                        </p:attrNameLst>
                                      </p:cBhvr>
                                      <p:tavLst>
                                        <p:tav tm="0">
                                          <p:val>
                                            <p:strVal val="ppt_x"/>
                                          </p:val>
                                        </p:tav>
                                        <p:tav tm="100000">
                                          <p:val>
                                            <p:strVal val="1+ppt_w/2"/>
                                          </p:val>
                                        </p:tav>
                                      </p:tavLst>
                                    </p:anim>
                                    <p:anim calcmode="lin" valueType="num">
                                      <p:cBhvr additive="base">
                                        <p:cTn id="111" dur="2000"/>
                                        <p:tgtEl>
                                          <p:spTgt spid="14"/>
                                        </p:tgtEl>
                                        <p:attrNameLst>
                                          <p:attrName>ppt_y</p:attrName>
                                        </p:attrNameLst>
                                      </p:cBhvr>
                                      <p:tavLst>
                                        <p:tav tm="0">
                                          <p:val>
                                            <p:strVal val="ppt_y"/>
                                          </p:val>
                                        </p:tav>
                                        <p:tav tm="100000">
                                          <p:val>
                                            <p:strVal val="ppt_y"/>
                                          </p:val>
                                        </p:tav>
                                      </p:tavLst>
                                    </p:anim>
                                    <p:set>
                                      <p:cBhvr>
                                        <p:cTn id="112" dur="1" fill="hold">
                                          <p:stCondLst>
                                            <p:cond delay="1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8"/>
                                        </p:tgtEl>
                                        <p:attrNameLst>
                                          <p:attrName>ppt_x</p:attrName>
                                        </p:attrNameLst>
                                      </p:cBhvr>
                                      <p:tavLst>
                                        <p:tav tm="0">
                                          <p:val>
                                            <p:strVal val="ppt_x"/>
                                          </p:val>
                                        </p:tav>
                                        <p:tav tm="100000">
                                          <p:val>
                                            <p:strVal val="1+ppt_w/2"/>
                                          </p:val>
                                        </p:tav>
                                      </p:tavLst>
                                    </p:anim>
                                    <p:anim calcmode="lin" valueType="num">
                                      <p:cBhvr additive="base">
                                        <p:cTn id="119" dur="2000"/>
                                        <p:tgtEl>
                                          <p:spTgt spid="18"/>
                                        </p:tgtEl>
                                        <p:attrNameLst>
                                          <p:attrName>ppt_y</p:attrName>
                                        </p:attrNameLst>
                                      </p:cBhvr>
                                      <p:tavLst>
                                        <p:tav tm="0">
                                          <p:val>
                                            <p:strVal val="ppt_y"/>
                                          </p:val>
                                        </p:tav>
                                        <p:tav tm="100000">
                                          <p:val>
                                            <p:strVal val="ppt_y"/>
                                          </p:val>
                                        </p:tav>
                                      </p:tavLst>
                                    </p:anim>
                                    <p:set>
                                      <p:cBhvr>
                                        <p:cTn id="120" dur="1" fill="hold">
                                          <p:stCondLst>
                                            <p:cond delay="1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0-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0-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17"/>
                                        </p:tgtEl>
                                        <p:attrNameLst>
                                          <p:attrName>ppt_x</p:attrName>
                                        </p:attrNameLst>
                                      </p:cBhvr>
                                      <p:tavLst>
                                        <p:tav tm="0">
                                          <p:val>
                                            <p:strVal val="ppt_x"/>
                                          </p:val>
                                        </p:tav>
                                        <p:tav tm="100000">
                                          <p:val>
                                            <p:strVal val="0-ppt_w/2"/>
                                          </p:val>
                                        </p:tav>
                                      </p:tavLst>
                                    </p:anim>
                                    <p:anim calcmode="lin" valueType="num">
                                      <p:cBhvr additive="base">
                                        <p:cTn id="143" dur="2000"/>
                                        <p:tgtEl>
                                          <p:spTgt spid="17"/>
                                        </p:tgtEl>
                                        <p:attrNameLst>
                                          <p:attrName>ppt_y</p:attrName>
                                        </p:attrNameLst>
                                      </p:cBhvr>
                                      <p:tavLst>
                                        <p:tav tm="0">
                                          <p:val>
                                            <p:strVal val="ppt_y"/>
                                          </p:val>
                                        </p:tav>
                                        <p:tav tm="100000">
                                          <p:val>
                                            <p:strVal val="ppt_y"/>
                                          </p:val>
                                        </p:tav>
                                      </p:tavLst>
                                    </p:anim>
                                    <p:set>
                                      <p:cBhvr>
                                        <p:cTn id="144" dur="1" fill="hold">
                                          <p:stCondLst>
                                            <p:cond delay="1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9"/>
                                        </p:tgtEl>
                                        <p:attrNameLst>
                                          <p:attrName>ppt_x</p:attrName>
                                        </p:attrNameLst>
                                      </p:cBhvr>
                                      <p:tavLst>
                                        <p:tav tm="0">
                                          <p:val>
                                            <p:strVal val="ppt_x"/>
                                          </p:val>
                                        </p:tav>
                                        <p:tav tm="100000">
                                          <p:val>
                                            <p:strVal val="0-ppt_w/2"/>
                                          </p:val>
                                        </p:tav>
                                      </p:tavLst>
                                    </p:anim>
                                    <p:anim calcmode="lin" valueType="num">
                                      <p:cBhvr additive="base">
                                        <p:cTn id="147" dur="2000"/>
                                        <p:tgtEl>
                                          <p:spTgt spid="19"/>
                                        </p:tgtEl>
                                        <p:attrNameLst>
                                          <p:attrName>ppt_y</p:attrName>
                                        </p:attrNameLst>
                                      </p:cBhvr>
                                      <p:tavLst>
                                        <p:tav tm="0">
                                          <p:val>
                                            <p:strVal val="ppt_y"/>
                                          </p:val>
                                        </p:tav>
                                        <p:tav tm="100000">
                                          <p:val>
                                            <p:strVal val="ppt_y"/>
                                          </p:val>
                                        </p:tav>
                                      </p:tavLst>
                                    </p:anim>
                                    <p:set>
                                      <p:cBhvr>
                                        <p:cTn id="148" dur="1" fill="hold">
                                          <p:stCondLst>
                                            <p:cond delay="1999"/>
                                          </p:stCondLst>
                                        </p:cTn>
                                        <p:tgtEl>
                                          <p:spTgt spid="19"/>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2000" fill="hold"/>
                                        <p:tgtEl>
                                          <p:spTgt spid="4"/>
                                        </p:tgtEl>
                                        <p:attrNameLst>
                                          <p:attrName>ppt_w</p:attrName>
                                        </p:attrNameLst>
                                      </p:cBhvr>
                                      <p:tavLst>
                                        <p:tav tm="0">
                                          <p:val>
                                            <p:strVal val="2/3*#ppt_w"/>
                                          </p:val>
                                        </p:tav>
                                        <p:tav tm="100000">
                                          <p:val>
                                            <p:strVal val="#ppt_w"/>
                                          </p:val>
                                        </p:tav>
                                      </p:tavLst>
                                    </p:anim>
                                    <p:anim calcmode="lin" valueType="num">
                                      <p:cBhvr>
                                        <p:cTn id="152" dur="2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dt7uyik.jpg"/>
          <p:cNvPicPr>
            <a:picLocks noChangeAspect="1"/>
          </p:cNvPicPr>
          <p:nvPr/>
        </p:nvPicPr>
        <p:blipFill>
          <a:blip r:embed="rId2"/>
          <a:stretch>
            <a:fillRect/>
          </a:stretch>
        </p:blipFill>
        <p:spPr>
          <a:xfrm>
            <a:off x="0" y="0"/>
            <a:ext cx="9152930" cy="6858000"/>
          </a:xfrm>
          <a:prstGeom prst="rect">
            <a:avLst/>
          </a:prstGeom>
        </p:spPr>
      </p:pic>
      <p:sp>
        <p:nvSpPr>
          <p:cNvPr id="6" name="5 Onda"/>
          <p:cNvSpPr/>
          <p:nvPr/>
        </p:nvSpPr>
        <p:spPr>
          <a:xfrm rot="5400000">
            <a:off x="-2178851"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2286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69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228599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393149"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4572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67916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14285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2000"/>
                                        <p:tgtEl>
                                          <p:spTgt spid="6"/>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Right)">
                                      <p:cBhvr>
                                        <p:cTn id="13" dur="2000"/>
                                        <p:tgtEl>
                                          <p:spTgt spid="7"/>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Left)">
                                      <p:cBhvr>
                                        <p:cTn id="16" dur="2000"/>
                                        <p:tgtEl>
                                          <p:spTgt spid="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Right)">
                                      <p:cBhvr>
                                        <p:cTn id="19" dur="2000"/>
                                        <p:tgtEl>
                                          <p:spTgt spid="9"/>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Left)">
                                      <p:cBhvr>
                                        <p:cTn id="22" dur="2000"/>
                                        <p:tgtEl>
                                          <p:spTgt spid="10"/>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2000"/>
                                        <p:tgtEl>
                                          <p:spTgt spid="11"/>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2000"/>
                                        <p:tgtEl>
                                          <p:spTgt spid="12"/>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Right)">
                                      <p:cBhvr>
                                        <p:cTn id="31" dur="2000"/>
                                        <p:tgtEl>
                                          <p:spTgt spid="13"/>
                                        </p:tgtEl>
                                      </p:cBhvr>
                                    </p:animEffect>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6"/>
                                        </p:tgtEl>
                                        <p:attrNameLst>
                                          <p:attrName>ppt_x</p:attrName>
                                        </p:attrNameLst>
                                      </p:cBhvr>
                                      <p:tavLst>
                                        <p:tav tm="0">
                                          <p:val>
                                            <p:strVal val="ppt_x"/>
                                          </p:val>
                                        </p:tav>
                                        <p:tav tm="100000">
                                          <p:val>
                                            <p:strVal val="1+ppt_w/2"/>
                                          </p:val>
                                        </p:tav>
                                      </p:tavLst>
                                    </p:anim>
                                    <p:anim calcmode="lin" valueType="num">
                                      <p:cBhvr additive="base">
                                        <p:cTn id="35" dur="2000"/>
                                        <p:tgtEl>
                                          <p:spTgt spid="6"/>
                                        </p:tgtEl>
                                        <p:attrNameLst>
                                          <p:attrName>ppt_y</p:attrName>
                                        </p:attrNameLst>
                                      </p:cBhvr>
                                      <p:tavLst>
                                        <p:tav tm="0">
                                          <p:val>
                                            <p:strVal val="ppt_y"/>
                                          </p:val>
                                        </p:tav>
                                        <p:tav tm="100000">
                                          <p:val>
                                            <p:strVal val="ppt_y"/>
                                          </p:val>
                                        </p:tav>
                                      </p:tavLst>
                                    </p:anim>
                                    <p:set>
                                      <p:cBhvr>
                                        <p:cTn id="36" dur="1" fill="hold">
                                          <p:stCondLst>
                                            <p:cond delay="1999"/>
                                          </p:stCondLst>
                                        </p:cTn>
                                        <p:tgtEl>
                                          <p:spTgt spid="6"/>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1+ppt_w/2"/>
                                          </p:val>
                                        </p:tav>
                                      </p:tavLst>
                                    </p:anim>
                                    <p:anim calcmode="lin" valueType="num">
                                      <p:cBhvr additive="base">
                                        <p:cTn id="39" dur="2000"/>
                                        <p:tgtEl>
                                          <p:spTgt spid="8"/>
                                        </p:tgtEl>
                                        <p:attrNameLst>
                                          <p:attrName>ppt_y</p:attrName>
                                        </p:attrNameLst>
                                      </p:cBhvr>
                                      <p:tavLst>
                                        <p:tav tm="0">
                                          <p:val>
                                            <p:strVal val="ppt_y"/>
                                          </p:val>
                                        </p:tav>
                                        <p:tav tm="100000">
                                          <p:val>
                                            <p:strVal val="ppt_y"/>
                                          </p:val>
                                        </p:tav>
                                      </p:tavLst>
                                    </p:anim>
                                    <p:set>
                                      <p:cBhvr>
                                        <p:cTn id="40" dur="1" fill="hold">
                                          <p:stCondLst>
                                            <p:cond delay="1999"/>
                                          </p:stCondLst>
                                        </p:cTn>
                                        <p:tgtEl>
                                          <p:spTgt spid="8"/>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10"/>
                                        </p:tgtEl>
                                        <p:attrNameLst>
                                          <p:attrName>ppt_x</p:attrName>
                                        </p:attrNameLst>
                                      </p:cBhvr>
                                      <p:tavLst>
                                        <p:tav tm="0">
                                          <p:val>
                                            <p:strVal val="ppt_x"/>
                                          </p:val>
                                        </p:tav>
                                        <p:tav tm="100000">
                                          <p:val>
                                            <p:strVal val="1+ppt_w/2"/>
                                          </p:val>
                                        </p:tav>
                                      </p:tavLst>
                                    </p:anim>
                                    <p:anim calcmode="lin" valueType="num">
                                      <p:cBhvr additive="base">
                                        <p:cTn id="43" dur="2000"/>
                                        <p:tgtEl>
                                          <p:spTgt spid="10"/>
                                        </p:tgtEl>
                                        <p:attrNameLst>
                                          <p:attrName>ppt_y</p:attrName>
                                        </p:attrNameLst>
                                      </p:cBhvr>
                                      <p:tavLst>
                                        <p:tav tm="0">
                                          <p:val>
                                            <p:strVal val="ppt_y"/>
                                          </p:val>
                                        </p:tav>
                                        <p:tav tm="100000">
                                          <p:val>
                                            <p:strVal val="ppt_y"/>
                                          </p:val>
                                        </p:tav>
                                      </p:tavLst>
                                    </p:anim>
                                    <p:set>
                                      <p:cBhvr>
                                        <p:cTn id="44" dur="1" fill="hold">
                                          <p:stCondLst>
                                            <p:cond delay="1999"/>
                                          </p:stCondLst>
                                        </p:cTn>
                                        <p:tgtEl>
                                          <p:spTgt spid="10"/>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12"/>
                                        </p:tgtEl>
                                        <p:attrNameLst>
                                          <p:attrName>ppt_x</p:attrName>
                                        </p:attrNameLst>
                                      </p:cBhvr>
                                      <p:tavLst>
                                        <p:tav tm="0">
                                          <p:val>
                                            <p:strVal val="ppt_x"/>
                                          </p:val>
                                        </p:tav>
                                        <p:tav tm="100000">
                                          <p:val>
                                            <p:strVal val="1+ppt_w/2"/>
                                          </p:val>
                                        </p:tav>
                                      </p:tavLst>
                                    </p:anim>
                                    <p:anim calcmode="lin" valueType="num">
                                      <p:cBhvr additive="base">
                                        <p:cTn id="47" dur="2000"/>
                                        <p:tgtEl>
                                          <p:spTgt spid="12"/>
                                        </p:tgtEl>
                                        <p:attrNameLst>
                                          <p:attrName>ppt_y</p:attrName>
                                        </p:attrNameLst>
                                      </p:cBhvr>
                                      <p:tavLst>
                                        <p:tav tm="0">
                                          <p:val>
                                            <p:strVal val="ppt_y"/>
                                          </p:val>
                                        </p:tav>
                                        <p:tav tm="100000">
                                          <p:val>
                                            <p:strVal val="ppt_y"/>
                                          </p:val>
                                        </p:tav>
                                      </p:tavLst>
                                    </p:anim>
                                    <p:set>
                                      <p:cBhvr>
                                        <p:cTn id="48" dur="1" fill="hold">
                                          <p:stCondLst>
                                            <p:cond delay="1999"/>
                                          </p:stCondLst>
                                        </p:cTn>
                                        <p:tgtEl>
                                          <p:spTgt spid="12"/>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11"/>
                                        </p:tgtEl>
                                        <p:attrNameLst>
                                          <p:attrName>ppt_x</p:attrName>
                                        </p:attrNameLst>
                                      </p:cBhvr>
                                      <p:tavLst>
                                        <p:tav tm="0">
                                          <p:val>
                                            <p:strVal val="ppt_x"/>
                                          </p:val>
                                        </p:tav>
                                        <p:tav tm="100000">
                                          <p:val>
                                            <p:strVal val="0-ppt_w/2"/>
                                          </p:val>
                                        </p:tav>
                                      </p:tavLst>
                                    </p:anim>
                                    <p:anim calcmode="lin" valueType="num">
                                      <p:cBhvr additive="base">
                                        <p:cTn id="59" dur="2000"/>
                                        <p:tgtEl>
                                          <p:spTgt spid="11"/>
                                        </p:tgtEl>
                                        <p:attrNameLst>
                                          <p:attrName>ppt_y</p:attrName>
                                        </p:attrNameLst>
                                      </p:cBhvr>
                                      <p:tavLst>
                                        <p:tav tm="0">
                                          <p:val>
                                            <p:strVal val="ppt_y"/>
                                          </p:val>
                                        </p:tav>
                                        <p:tav tm="100000">
                                          <p:val>
                                            <p:strVal val="ppt_y"/>
                                          </p:val>
                                        </p:tav>
                                      </p:tavLst>
                                    </p:anim>
                                    <p:set>
                                      <p:cBhvr>
                                        <p:cTn id="60" dur="1" fill="hold">
                                          <p:stCondLst>
                                            <p:cond delay="1999"/>
                                          </p:stCondLst>
                                        </p:cTn>
                                        <p:tgtEl>
                                          <p:spTgt spid="11"/>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13"/>
                                        </p:tgtEl>
                                        <p:attrNameLst>
                                          <p:attrName>ppt_x</p:attrName>
                                        </p:attrNameLst>
                                      </p:cBhvr>
                                      <p:tavLst>
                                        <p:tav tm="0">
                                          <p:val>
                                            <p:strVal val="ppt_x"/>
                                          </p:val>
                                        </p:tav>
                                        <p:tav tm="100000">
                                          <p:val>
                                            <p:strVal val="0-ppt_w/2"/>
                                          </p:val>
                                        </p:tav>
                                      </p:tavLst>
                                    </p:anim>
                                    <p:anim calcmode="lin" valueType="num">
                                      <p:cBhvr additive="base">
                                        <p:cTn id="63" dur="2000"/>
                                        <p:tgtEl>
                                          <p:spTgt spid="13"/>
                                        </p:tgtEl>
                                        <p:attrNameLst>
                                          <p:attrName>ppt_y</p:attrName>
                                        </p:attrNameLst>
                                      </p:cBhvr>
                                      <p:tavLst>
                                        <p:tav tm="0">
                                          <p:val>
                                            <p:strVal val="ppt_y"/>
                                          </p:val>
                                        </p:tav>
                                        <p:tav tm="100000">
                                          <p:val>
                                            <p:strVal val="ppt_y"/>
                                          </p:val>
                                        </p:tav>
                                      </p:tavLst>
                                    </p:anim>
                                    <p:set>
                                      <p:cBhvr>
                                        <p:cTn id="64" dur="1" fill="hold">
                                          <p:stCondLst>
                                            <p:cond delay="1999"/>
                                          </p:stCondLst>
                                        </p:cTn>
                                        <p:tgtEl>
                                          <p:spTgt spid="13"/>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2000" fill="hold"/>
                                        <p:tgtEl>
                                          <p:spTgt spid="4"/>
                                        </p:tgtEl>
                                        <p:attrNameLst>
                                          <p:attrName>ppt_w</p:attrName>
                                        </p:attrNameLst>
                                      </p:cBhvr>
                                      <p:tavLst>
                                        <p:tav tm="0">
                                          <p:val>
                                            <p:strVal val="2/3*#ppt_w"/>
                                          </p:val>
                                        </p:tav>
                                        <p:tav tm="100000">
                                          <p:val>
                                            <p:strVal val="#ppt_w"/>
                                          </p:val>
                                        </p:tav>
                                      </p:tavLst>
                                    </p:anim>
                                    <p:anim calcmode="lin" valueType="num">
                                      <p:cBhvr>
                                        <p:cTn id="68" dur="2000" fill="hold"/>
                                        <p:tgtEl>
                                          <p:spTgt spid="4"/>
                                        </p:tgtEl>
                                        <p:attrNameLst>
                                          <p:attrName>ppt_h</p:attrName>
                                        </p:attrNameLst>
                                      </p:cBhvr>
                                      <p:tavLst>
                                        <p:tav tm="0">
                                          <p:val>
                                            <p:strVal val="2/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389064_golubi_obyatiya_nebo_belye_1680x1050_(www.GdeFon.ru).jpg"/>
          <p:cNvPicPr>
            <a:picLocks noChangeAspect="1"/>
          </p:cNvPicPr>
          <p:nvPr/>
        </p:nvPicPr>
        <p:blipFill>
          <a:blip r:embed="rId2"/>
          <a:stretch>
            <a:fillRect/>
          </a:stretch>
        </p:blipFill>
        <p:spPr>
          <a:xfrm>
            <a:off x="0" y="6691"/>
            <a:ext cx="9144000" cy="6851309"/>
          </a:xfrm>
          <a:prstGeom prst="rect">
            <a:avLst/>
          </a:prstGeom>
        </p:spPr>
      </p:pic>
      <p:sp>
        <p:nvSpPr>
          <p:cNvPr id="6" name="5 Triángulo rectángulo"/>
          <p:cNvSpPr/>
          <p:nvPr/>
        </p:nvSpPr>
        <p:spPr>
          <a:xfrm flipH="1">
            <a:off x="0" y="0"/>
            <a:ext cx="464343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0"/>
            <a:ext cx="4500562"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642910" y="0"/>
            <a:ext cx="400052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0"/>
            <a:ext cx="3857652"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500166" y="0"/>
            <a:ext cx="3143272"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143272"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2428860" y="0"/>
            <a:ext cx="221457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2214578"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ppt_w/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ppt_w/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ppt_w/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ppt_x</p:attrName>
                                        </p:attrNameLst>
                                      </p:cBhvr>
                                      <p:tavLst>
                                        <p:tav tm="0">
                                          <p:val>
                                            <p:strVal val="#ppt_x-#ppt_w/2"/>
                                          </p:val>
                                        </p:tav>
                                        <p:tav tm="100000">
                                          <p:val>
                                            <p:strVal val="#ppt_x"/>
                                          </p:val>
                                        </p:tav>
                                      </p:tavLst>
                                    </p:anim>
                                    <p:anim calcmode="lin" valueType="num">
                                      <p:cBhvr>
                                        <p:cTn id="29" dur="2000" fill="hold"/>
                                        <p:tgtEl>
                                          <p:spTgt spid="9"/>
                                        </p:tgtEl>
                                        <p:attrNameLst>
                                          <p:attrName>ppt_y</p:attrName>
                                        </p:attrNameLst>
                                      </p:cBhvr>
                                      <p:tavLst>
                                        <p:tav tm="0">
                                          <p:val>
                                            <p:strVal val="#ppt_y"/>
                                          </p:val>
                                        </p:tav>
                                        <p:tav tm="100000">
                                          <p:val>
                                            <p:strVal val="#ppt_y"/>
                                          </p:val>
                                        </p:tav>
                                      </p:tavLst>
                                    </p:anim>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ppt_x</p:attrName>
                                        </p:attrNameLst>
                                      </p:cBhvr>
                                      <p:tavLst>
                                        <p:tav tm="0">
                                          <p:val>
                                            <p:strVal val="#ppt_x+#ppt_w/2"/>
                                          </p:val>
                                        </p:tav>
                                        <p:tav tm="100000">
                                          <p:val>
                                            <p:strVal val="#ppt_x"/>
                                          </p:val>
                                        </p:tav>
                                      </p:tavLst>
                                    </p:anim>
                                    <p:anim calcmode="lin" valueType="num">
                                      <p:cBhvr>
                                        <p:cTn id="35" dur="2000" fill="hold"/>
                                        <p:tgtEl>
                                          <p:spTgt spid="10"/>
                                        </p:tgtEl>
                                        <p:attrNameLst>
                                          <p:attrName>ppt_y</p:attrName>
                                        </p:attrNameLst>
                                      </p:cBhvr>
                                      <p:tavLst>
                                        <p:tav tm="0">
                                          <p:val>
                                            <p:strVal val="#ppt_y"/>
                                          </p:val>
                                        </p:tav>
                                        <p:tav tm="100000">
                                          <p:val>
                                            <p:strVal val="#ppt_y"/>
                                          </p:val>
                                        </p:tav>
                                      </p:tavLst>
                                    </p:anim>
                                    <p:anim calcmode="lin" valueType="num">
                                      <p:cBhvr>
                                        <p:cTn id="36" dur="2000" fill="hold"/>
                                        <p:tgtEl>
                                          <p:spTgt spid="10"/>
                                        </p:tgtEl>
                                        <p:attrNameLst>
                                          <p:attrName>ppt_w</p:attrName>
                                        </p:attrNameLst>
                                      </p:cBhvr>
                                      <p:tavLst>
                                        <p:tav tm="0">
                                          <p:val>
                                            <p:fltVal val="0"/>
                                          </p:val>
                                        </p:tav>
                                        <p:tav tm="100000">
                                          <p:val>
                                            <p:strVal val="#ppt_w"/>
                                          </p:val>
                                        </p:tav>
                                      </p:tavLst>
                                    </p:anim>
                                    <p:anim calcmode="lin" valueType="num">
                                      <p:cBhvr>
                                        <p:cTn id="37" dur="2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ppt_x</p:attrName>
                                        </p:attrNameLst>
                                      </p:cBhvr>
                                      <p:tavLst>
                                        <p:tav tm="0">
                                          <p:val>
                                            <p:strVal val="#ppt_x-#ppt_w/2"/>
                                          </p:val>
                                        </p:tav>
                                        <p:tav tm="100000">
                                          <p:val>
                                            <p:strVal val="#ppt_x"/>
                                          </p:val>
                                        </p:tav>
                                      </p:tavLst>
                                    </p:anim>
                                    <p:anim calcmode="lin" valueType="num">
                                      <p:cBhvr>
                                        <p:cTn id="41" dur="2000" fill="hold"/>
                                        <p:tgtEl>
                                          <p:spTgt spid="11"/>
                                        </p:tgtEl>
                                        <p:attrNameLst>
                                          <p:attrName>ppt_y</p:attrName>
                                        </p:attrNameLst>
                                      </p:cBhvr>
                                      <p:tavLst>
                                        <p:tav tm="0">
                                          <p:val>
                                            <p:strVal val="#ppt_y"/>
                                          </p:val>
                                        </p:tav>
                                        <p:tav tm="100000">
                                          <p:val>
                                            <p:strVal val="#ppt_y"/>
                                          </p:val>
                                        </p:tav>
                                      </p:tavLst>
                                    </p:anim>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ppt_x</p:attrName>
                                        </p:attrNameLst>
                                      </p:cBhvr>
                                      <p:tavLst>
                                        <p:tav tm="0">
                                          <p:val>
                                            <p:strVal val="#ppt_x+#ppt_w/2"/>
                                          </p:val>
                                        </p:tav>
                                        <p:tav tm="100000">
                                          <p:val>
                                            <p:strVal val="#ppt_x"/>
                                          </p:val>
                                        </p:tav>
                                      </p:tavLst>
                                    </p:anim>
                                    <p:anim calcmode="lin" valueType="num">
                                      <p:cBhvr>
                                        <p:cTn id="47" dur="2000" fill="hold"/>
                                        <p:tgtEl>
                                          <p:spTgt spid="12"/>
                                        </p:tgtEl>
                                        <p:attrNameLst>
                                          <p:attrName>ppt_y</p:attrName>
                                        </p:attrNameLst>
                                      </p:cBhvr>
                                      <p:tavLst>
                                        <p:tav tm="0">
                                          <p:val>
                                            <p:strVal val="#ppt_y"/>
                                          </p:val>
                                        </p:tav>
                                        <p:tav tm="100000">
                                          <p:val>
                                            <p:strVal val="#ppt_y"/>
                                          </p:val>
                                        </p:tav>
                                      </p:tavLst>
                                    </p:anim>
                                    <p:anim calcmode="lin" valueType="num">
                                      <p:cBhvr>
                                        <p:cTn id="48" dur="2000" fill="hold"/>
                                        <p:tgtEl>
                                          <p:spTgt spid="12"/>
                                        </p:tgtEl>
                                        <p:attrNameLst>
                                          <p:attrName>ppt_w</p:attrName>
                                        </p:attrNameLst>
                                      </p:cBhvr>
                                      <p:tavLst>
                                        <p:tav tm="0">
                                          <p:val>
                                            <p:fltVal val="0"/>
                                          </p:val>
                                        </p:tav>
                                        <p:tav tm="100000">
                                          <p:val>
                                            <p:strVal val="#ppt_w"/>
                                          </p:val>
                                        </p:tav>
                                      </p:tavLst>
                                    </p:anim>
                                    <p:anim calcmode="lin" valueType="num">
                                      <p:cBhvr>
                                        <p:cTn id="49" dur="2000" fill="hold"/>
                                        <p:tgtEl>
                                          <p:spTgt spid="12"/>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ppt_x</p:attrName>
                                        </p:attrNameLst>
                                      </p:cBhvr>
                                      <p:tavLst>
                                        <p:tav tm="0">
                                          <p:val>
                                            <p:strVal val="#ppt_x-#ppt_w/2"/>
                                          </p:val>
                                        </p:tav>
                                        <p:tav tm="100000">
                                          <p:val>
                                            <p:strVal val="#ppt_x"/>
                                          </p:val>
                                        </p:tav>
                                      </p:tavLst>
                                    </p:anim>
                                    <p:anim calcmode="lin" valueType="num">
                                      <p:cBhvr>
                                        <p:cTn id="53" dur="2000" fill="hold"/>
                                        <p:tgtEl>
                                          <p:spTgt spid="13"/>
                                        </p:tgtEl>
                                        <p:attrNameLst>
                                          <p:attrName>ppt_y</p:attrName>
                                        </p:attrNameLst>
                                      </p:cBhvr>
                                      <p:tavLst>
                                        <p:tav tm="0">
                                          <p:val>
                                            <p:strVal val="#ppt_y"/>
                                          </p:val>
                                        </p:tav>
                                        <p:tav tm="100000">
                                          <p:val>
                                            <p:strVal val="#ppt_y"/>
                                          </p:val>
                                        </p:tav>
                                      </p:tavLst>
                                    </p:anim>
                                    <p:anim calcmode="lin" valueType="num">
                                      <p:cBhvr>
                                        <p:cTn id="54" dur="2000" fill="hold"/>
                                        <p:tgtEl>
                                          <p:spTgt spid="13"/>
                                        </p:tgtEl>
                                        <p:attrNameLst>
                                          <p:attrName>ppt_w</p:attrName>
                                        </p:attrNameLst>
                                      </p:cBhvr>
                                      <p:tavLst>
                                        <p:tav tm="0">
                                          <p:val>
                                            <p:fltVal val="0"/>
                                          </p:val>
                                        </p:tav>
                                        <p:tav tm="100000">
                                          <p:val>
                                            <p:strVal val="#ppt_w"/>
                                          </p:val>
                                        </p:tav>
                                      </p:tavLst>
                                    </p:anim>
                                    <p:anim calcmode="lin" valueType="num">
                                      <p:cBhvr>
                                        <p:cTn id="55" dur="2000" fill="hold"/>
                                        <p:tgtEl>
                                          <p:spTgt spid="13"/>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2000"/>
                                        <p:tgtEl>
                                          <p:spTgt spid="8"/>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2000"/>
                                        <p:tgtEl>
                                          <p:spTgt spid="10"/>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2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2000"/>
                                        <p:tgtEl>
                                          <p:spTgt spid="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2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2000"/>
                                        <p:tgtEl>
                                          <p:spTgt spid="13"/>
                                        </p:tgtEl>
                                      </p:cBhvr>
                                    </p:animEffect>
                                  </p:childTnLst>
                                </p:cTn>
                              </p:par>
                            </p:childTnLst>
                          </p:cTn>
                        </p:par>
                        <p:par>
                          <p:cTn id="80" fill="hold">
                            <p:stCondLst>
                              <p:cond delay="2000"/>
                            </p:stCondLst>
                            <p:childTnLst>
                              <p:par>
                                <p:cTn id="81" presetID="12" presetClass="exit" presetSubtype="8" fill="hold" grpId="2" nodeType="afterEffect">
                                  <p:stCondLst>
                                    <p:cond delay="0"/>
                                  </p:stCondLst>
                                  <p:childTnLst>
                                    <p:animEffect transition="out" filter="slide(fromLeft)">
                                      <p:cBhvr>
                                        <p:cTn id="82" dur="2000"/>
                                        <p:tgtEl>
                                          <p:spTgt spid="6"/>
                                        </p:tgtEl>
                                      </p:cBhvr>
                                    </p:animEffect>
                                    <p:set>
                                      <p:cBhvr>
                                        <p:cTn id="83" dur="1" fill="hold">
                                          <p:stCondLst>
                                            <p:cond delay="1999"/>
                                          </p:stCondLst>
                                        </p:cTn>
                                        <p:tgtEl>
                                          <p:spTgt spid="6"/>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2000"/>
                                        <p:tgtEl>
                                          <p:spTgt spid="8"/>
                                        </p:tgtEl>
                                      </p:cBhvr>
                                    </p:animEffect>
                                    <p:set>
                                      <p:cBhvr>
                                        <p:cTn id="86" dur="1" fill="hold">
                                          <p:stCondLst>
                                            <p:cond delay="1999"/>
                                          </p:stCondLst>
                                        </p:cTn>
                                        <p:tgtEl>
                                          <p:spTgt spid="8"/>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2000"/>
                                        <p:tgtEl>
                                          <p:spTgt spid="12"/>
                                        </p:tgtEl>
                                      </p:cBhvr>
                                    </p:animEffect>
                                    <p:set>
                                      <p:cBhvr>
                                        <p:cTn id="92" dur="1" fill="hold">
                                          <p:stCondLst>
                                            <p:cond delay="1999"/>
                                          </p:stCondLst>
                                        </p:cTn>
                                        <p:tgtEl>
                                          <p:spTgt spid="12"/>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2000"/>
                                        <p:tgtEl>
                                          <p:spTgt spid="7"/>
                                        </p:tgtEl>
                                      </p:cBhvr>
                                    </p:animEffect>
                                    <p:set>
                                      <p:cBhvr>
                                        <p:cTn id="95" dur="1" fill="hold">
                                          <p:stCondLst>
                                            <p:cond delay="1999"/>
                                          </p:stCondLst>
                                        </p:cTn>
                                        <p:tgtEl>
                                          <p:spTgt spid="7"/>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2000"/>
                                        <p:tgtEl>
                                          <p:spTgt spid="9"/>
                                        </p:tgtEl>
                                      </p:cBhvr>
                                    </p:animEffect>
                                    <p:set>
                                      <p:cBhvr>
                                        <p:cTn id="98" dur="1" fill="hold">
                                          <p:stCondLst>
                                            <p:cond delay="1999"/>
                                          </p:stCondLst>
                                        </p:cTn>
                                        <p:tgtEl>
                                          <p:spTgt spid="9"/>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2000"/>
                                        <p:tgtEl>
                                          <p:spTgt spid="11"/>
                                        </p:tgtEl>
                                      </p:cBhvr>
                                    </p:animEffect>
                                    <p:set>
                                      <p:cBhvr>
                                        <p:cTn id="101" dur="1" fill="hold">
                                          <p:stCondLst>
                                            <p:cond delay="1999"/>
                                          </p:stCondLst>
                                        </p:cTn>
                                        <p:tgtEl>
                                          <p:spTgt spid="11"/>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2/3*#ppt_w"/>
                                          </p:val>
                                        </p:tav>
                                        <p:tav tm="100000">
                                          <p:val>
                                            <p:strVal val="#ppt_w"/>
                                          </p:val>
                                        </p:tav>
                                      </p:tavLst>
                                    </p:anim>
                                    <p:anim calcmode="lin" valueType="num">
                                      <p:cBhvr>
                                        <p:cTn id="108" dur="2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fy8o.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0"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571472"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1143008"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1714480"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2286016"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2857488"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3429024"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4000496"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4572000"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5143472"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5715008"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6286480"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6858016"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7429488"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8001024" y="2143116"/>
            <a:ext cx="571472"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8572496" y="2143116"/>
            <a:ext cx="571504" cy="142876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7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7" name="36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0-#ppt_w/2"/>
                                          </p:val>
                                        </p:tav>
                                        <p:tav tm="100000">
                                          <p:val>
                                            <p:strVal val="#ppt_x"/>
                                          </p:val>
                                        </p:tav>
                                      </p:tavLst>
                                    </p:anim>
                                    <p:anim calcmode="lin" valueType="num">
                                      <p:cBhvr additive="base">
                                        <p:cTn id="11" dur="2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0-#ppt_w/2"/>
                                          </p:val>
                                        </p:tav>
                                        <p:tav tm="100000">
                                          <p:val>
                                            <p:strVal val="#ppt_x"/>
                                          </p:val>
                                        </p:tav>
                                      </p:tavLst>
                                    </p:anim>
                                    <p:anim calcmode="lin" valueType="num">
                                      <p:cBhvr additive="base">
                                        <p:cTn id="15" dur="2000" fill="hold"/>
                                        <p:tgtEl>
                                          <p:spTgt spid="2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2000" fill="hold"/>
                                        <p:tgtEl>
                                          <p:spTgt spid="23"/>
                                        </p:tgtEl>
                                        <p:attrNameLst>
                                          <p:attrName>ppt_x</p:attrName>
                                        </p:attrNameLst>
                                      </p:cBhvr>
                                      <p:tavLst>
                                        <p:tav tm="0">
                                          <p:val>
                                            <p:strVal val="0-#ppt_w/2"/>
                                          </p:val>
                                        </p:tav>
                                        <p:tav tm="100000">
                                          <p:val>
                                            <p:strVal val="#ppt_x"/>
                                          </p:val>
                                        </p:tav>
                                      </p:tavLst>
                                    </p:anim>
                                    <p:anim calcmode="lin" valueType="num">
                                      <p:cBhvr additive="base">
                                        <p:cTn id="19" dur="2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2000" fill="hold"/>
                                        <p:tgtEl>
                                          <p:spTgt spid="24"/>
                                        </p:tgtEl>
                                        <p:attrNameLst>
                                          <p:attrName>ppt_x</p:attrName>
                                        </p:attrNameLst>
                                      </p:cBhvr>
                                      <p:tavLst>
                                        <p:tav tm="0">
                                          <p:val>
                                            <p:strVal val="0-#ppt_w/2"/>
                                          </p:val>
                                        </p:tav>
                                        <p:tav tm="100000">
                                          <p:val>
                                            <p:strVal val="#ppt_x"/>
                                          </p:val>
                                        </p:tav>
                                      </p:tavLst>
                                    </p:anim>
                                    <p:anim calcmode="lin" valueType="num">
                                      <p:cBhvr additive="base">
                                        <p:cTn id="23" dur="20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2000" fill="hold"/>
                                        <p:tgtEl>
                                          <p:spTgt spid="25"/>
                                        </p:tgtEl>
                                        <p:attrNameLst>
                                          <p:attrName>ppt_x</p:attrName>
                                        </p:attrNameLst>
                                      </p:cBhvr>
                                      <p:tavLst>
                                        <p:tav tm="0">
                                          <p:val>
                                            <p:strVal val="0-#ppt_w/2"/>
                                          </p:val>
                                        </p:tav>
                                        <p:tav tm="100000">
                                          <p:val>
                                            <p:strVal val="#ppt_x"/>
                                          </p:val>
                                        </p:tav>
                                      </p:tavLst>
                                    </p:anim>
                                    <p:anim calcmode="lin" valueType="num">
                                      <p:cBhvr additive="base">
                                        <p:cTn id="27" dur="2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0-#ppt_w/2"/>
                                          </p:val>
                                        </p:tav>
                                        <p:tav tm="100000">
                                          <p:val>
                                            <p:strVal val="#ppt_x"/>
                                          </p:val>
                                        </p:tav>
                                      </p:tavLst>
                                    </p:anim>
                                    <p:anim calcmode="lin" valueType="num">
                                      <p:cBhvr additive="base">
                                        <p:cTn id="31" dur="2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2000" fill="hold"/>
                                        <p:tgtEl>
                                          <p:spTgt spid="27"/>
                                        </p:tgtEl>
                                        <p:attrNameLst>
                                          <p:attrName>ppt_x</p:attrName>
                                        </p:attrNameLst>
                                      </p:cBhvr>
                                      <p:tavLst>
                                        <p:tav tm="0">
                                          <p:val>
                                            <p:strVal val="0-#ppt_w/2"/>
                                          </p:val>
                                        </p:tav>
                                        <p:tav tm="100000">
                                          <p:val>
                                            <p:strVal val="#ppt_x"/>
                                          </p:val>
                                        </p:tav>
                                      </p:tavLst>
                                    </p:anim>
                                    <p:anim calcmode="lin" valueType="num">
                                      <p:cBhvr additive="base">
                                        <p:cTn id="35" dur="2000" fill="hold"/>
                                        <p:tgtEl>
                                          <p:spTgt spid="2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2000" fill="hold"/>
                                        <p:tgtEl>
                                          <p:spTgt spid="28"/>
                                        </p:tgtEl>
                                        <p:attrNameLst>
                                          <p:attrName>ppt_x</p:attrName>
                                        </p:attrNameLst>
                                      </p:cBhvr>
                                      <p:tavLst>
                                        <p:tav tm="0">
                                          <p:val>
                                            <p:strVal val="0-#ppt_w/2"/>
                                          </p:val>
                                        </p:tav>
                                        <p:tav tm="100000">
                                          <p:val>
                                            <p:strVal val="#ppt_x"/>
                                          </p:val>
                                        </p:tav>
                                      </p:tavLst>
                                    </p:anim>
                                    <p:anim calcmode="lin" valueType="num">
                                      <p:cBhvr additive="base">
                                        <p:cTn id="39" dur="2000" fill="hold"/>
                                        <p:tgtEl>
                                          <p:spTgt spid="2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000" fill="hold"/>
                                        <p:tgtEl>
                                          <p:spTgt spid="29"/>
                                        </p:tgtEl>
                                        <p:attrNameLst>
                                          <p:attrName>ppt_x</p:attrName>
                                        </p:attrNameLst>
                                      </p:cBhvr>
                                      <p:tavLst>
                                        <p:tav tm="0">
                                          <p:val>
                                            <p:strVal val="0-#ppt_w/2"/>
                                          </p:val>
                                        </p:tav>
                                        <p:tav tm="100000">
                                          <p:val>
                                            <p:strVal val="#ppt_x"/>
                                          </p:val>
                                        </p:tav>
                                      </p:tavLst>
                                    </p:anim>
                                    <p:anim calcmode="lin" valueType="num">
                                      <p:cBhvr additive="base">
                                        <p:cTn id="43" dur="2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2000" fill="hold"/>
                                        <p:tgtEl>
                                          <p:spTgt spid="30"/>
                                        </p:tgtEl>
                                        <p:attrNameLst>
                                          <p:attrName>ppt_x</p:attrName>
                                        </p:attrNameLst>
                                      </p:cBhvr>
                                      <p:tavLst>
                                        <p:tav tm="0">
                                          <p:val>
                                            <p:strVal val="0-#ppt_w/2"/>
                                          </p:val>
                                        </p:tav>
                                        <p:tav tm="100000">
                                          <p:val>
                                            <p:strVal val="#ppt_x"/>
                                          </p:val>
                                        </p:tav>
                                      </p:tavLst>
                                    </p:anim>
                                    <p:anim calcmode="lin" valueType="num">
                                      <p:cBhvr additive="base">
                                        <p:cTn id="47" dur="2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2000" fill="hold"/>
                                        <p:tgtEl>
                                          <p:spTgt spid="31"/>
                                        </p:tgtEl>
                                        <p:attrNameLst>
                                          <p:attrName>ppt_x</p:attrName>
                                        </p:attrNameLst>
                                      </p:cBhvr>
                                      <p:tavLst>
                                        <p:tav tm="0">
                                          <p:val>
                                            <p:strVal val="0-#ppt_w/2"/>
                                          </p:val>
                                        </p:tav>
                                        <p:tav tm="100000">
                                          <p:val>
                                            <p:strVal val="#ppt_x"/>
                                          </p:val>
                                        </p:tav>
                                      </p:tavLst>
                                    </p:anim>
                                    <p:anim calcmode="lin" valueType="num">
                                      <p:cBhvr additive="base">
                                        <p:cTn id="51" dur="2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2000" fill="hold"/>
                                        <p:tgtEl>
                                          <p:spTgt spid="32"/>
                                        </p:tgtEl>
                                        <p:attrNameLst>
                                          <p:attrName>ppt_x</p:attrName>
                                        </p:attrNameLst>
                                      </p:cBhvr>
                                      <p:tavLst>
                                        <p:tav tm="0">
                                          <p:val>
                                            <p:strVal val="0-#ppt_w/2"/>
                                          </p:val>
                                        </p:tav>
                                        <p:tav tm="100000">
                                          <p:val>
                                            <p:strVal val="#ppt_x"/>
                                          </p:val>
                                        </p:tav>
                                      </p:tavLst>
                                    </p:anim>
                                    <p:anim calcmode="lin" valueType="num">
                                      <p:cBhvr additive="base">
                                        <p:cTn id="55" dur="2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2000" fill="hold"/>
                                        <p:tgtEl>
                                          <p:spTgt spid="33"/>
                                        </p:tgtEl>
                                        <p:attrNameLst>
                                          <p:attrName>ppt_x</p:attrName>
                                        </p:attrNameLst>
                                      </p:cBhvr>
                                      <p:tavLst>
                                        <p:tav tm="0">
                                          <p:val>
                                            <p:strVal val="0-#ppt_w/2"/>
                                          </p:val>
                                        </p:tav>
                                        <p:tav tm="100000">
                                          <p:val>
                                            <p:strVal val="#ppt_x"/>
                                          </p:val>
                                        </p:tav>
                                      </p:tavLst>
                                    </p:anim>
                                    <p:anim calcmode="lin" valueType="num">
                                      <p:cBhvr additive="base">
                                        <p:cTn id="59" dur="2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2000" fill="hold"/>
                                        <p:tgtEl>
                                          <p:spTgt spid="34"/>
                                        </p:tgtEl>
                                        <p:attrNameLst>
                                          <p:attrName>ppt_x</p:attrName>
                                        </p:attrNameLst>
                                      </p:cBhvr>
                                      <p:tavLst>
                                        <p:tav tm="0">
                                          <p:val>
                                            <p:strVal val="0-#ppt_w/2"/>
                                          </p:val>
                                        </p:tav>
                                        <p:tav tm="100000">
                                          <p:val>
                                            <p:strVal val="#ppt_x"/>
                                          </p:val>
                                        </p:tav>
                                      </p:tavLst>
                                    </p:anim>
                                    <p:anim calcmode="lin" valueType="num">
                                      <p:cBhvr additive="base">
                                        <p:cTn id="63" dur="2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2000" fill="hold"/>
                                        <p:tgtEl>
                                          <p:spTgt spid="35"/>
                                        </p:tgtEl>
                                        <p:attrNameLst>
                                          <p:attrName>ppt_x</p:attrName>
                                        </p:attrNameLst>
                                      </p:cBhvr>
                                      <p:tavLst>
                                        <p:tav tm="0">
                                          <p:val>
                                            <p:strVal val="0-#ppt_w/2"/>
                                          </p:val>
                                        </p:tav>
                                        <p:tav tm="100000">
                                          <p:val>
                                            <p:strVal val="#ppt_x"/>
                                          </p:val>
                                        </p:tav>
                                      </p:tavLst>
                                    </p:anim>
                                    <p:anim calcmode="lin" valueType="num">
                                      <p:cBhvr additive="base">
                                        <p:cTn id="67" dur="2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2000" fill="hold"/>
                                        <p:tgtEl>
                                          <p:spTgt spid="36"/>
                                        </p:tgtEl>
                                        <p:attrNameLst>
                                          <p:attrName>ppt_x</p:attrName>
                                        </p:attrNameLst>
                                      </p:cBhvr>
                                      <p:tavLst>
                                        <p:tav tm="0">
                                          <p:val>
                                            <p:strVal val="0-#ppt_w/2"/>
                                          </p:val>
                                        </p:tav>
                                        <p:tav tm="100000">
                                          <p:val>
                                            <p:strVal val="#ppt_x"/>
                                          </p:val>
                                        </p:tav>
                                      </p:tavLst>
                                    </p:anim>
                                    <p:anim calcmode="lin" valueType="num">
                                      <p:cBhvr additive="base">
                                        <p:cTn id="71" dur="2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0-#ppt_w/2"/>
                                          </p:val>
                                        </p:tav>
                                        <p:tav tm="100000">
                                          <p:val>
                                            <p:strVal val="#ppt_x"/>
                                          </p:val>
                                        </p:tav>
                                      </p:tavLst>
                                    </p:anim>
                                    <p:anim calcmode="lin" valueType="num">
                                      <p:cBhvr additive="base">
                                        <p:cTn id="75" dur="2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0-#ppt_w/2"/>
                                          </p:val>
                                        </p:tav>
                                        <p:tav tm="100000">
                                          <p:val>
                                            <p:strVal val="#ppt_x"/>
                                          </p:val>
                                        </p:tav>
                                      </p:tavLst>
                                    </p:anim>
                                    <p:anim calcmode="lin" valueType="num">
                                      <p:cBhvr additive="base">
                                        <p:cTn id="79" dur="2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0-#ppt_w/2"/>
                                          </p:val>
                                        </p:tav>
                                        <p:tav tm="100000">
                                          <p:val>
                                            <p:strVal val="#ppt_x"/>
                                          </p:val>
                                        </p:tav>
                                      </p:tavLst>
                                    </p:anim>
                                    <p:anim calcmode="lin" valueType="num">
                                      <p:cBhvr additive="base">
                                        <p:cTn id="87" dur="2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0-#ppt_w/2"/>
                                          </p:val>
                                        </p:tav>
                                        <p:tav tm="100000">
                                          <p:val>
                                            <p:strVal val="#ppt_x"/>
                                          </p:val>
                                        </p:tav>
                                      </p:tavLst>
                                    </p:anim>
                                    <p:anim calcmode="lin" valueType="num">
                                      <p:cBhvr additive="base">
                                        <p:cTn id="91" dur="2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0-#ppt_w/2"/>
                                          </p:val>
                                        </p:tav>
                                        <p:tav tm="100000">
                                          <p:val>
                                            <p:strVal val="#ppt_x"/>
                                          </p:val>
                                        </p:tav>
                                      </p:tavLst>
                                    </p:anim>
                                    <p:anim calcmode="lin" valueType="num">
                                      <p:cBhvr additive="base">
                                        <p:cTn id="95" dur="2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0-#ppt_w/2"/>
                                          </p:val>
                                        </p:tav>
                                        <p:tav tm="100000">
                                          <p:val>
                                            <p:strVal val="#ppt_x"/>
                                          </p:val>
                                        </p:tav>
                                      </p:tavLst>
                                    </p:anim>
                                    <p:anim calcmode="lin" valueType="num">
                                      <p:cBhvr additive="base">
                                        <p:cTn id="99" dur="2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0-#ppt_w/2"/>
                                          </p:val>
                                        </p:tav>
                                        <p:tav tm="100000">
                                          <p:val>
                                            <p:strVal val="#ppt_x"/>
                                          </p:val>
                                        </p:tav>
                                      </p:tavLst>
                                    </p:anim>
                                    <p:anim calcmode="lin" valueType="num">
                                      <p:cBhvr additive="base">
                                        <p:cTn id="103" dur="2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0-#ppt_w/2"/>
                                          </p:val>
                                        </p:tav>
                                        <p:tav tm="100000">
                                          <p:val>
                                            <p:strVal val="#ppt_x"/>
                                          </p:val>
                                        </p:tav>
                                      </p:tavLst>
                                    </p:anim>
                                    <p:anim calcmode="lin" valueType="num">
                                      <p:cBhvr additive="base">
                                        <p:cTn id="107" dur="2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0-#ppt_w/2"/>
                                          </p:val>
                                        </p:tav>
                                        <p:tav tm="100000">
                                          <p:val>
                                            <p:strVal val="#ppt_x"/>
                                          </p:val>
                                        </p:tav>
                                      </p:tavLst>
                                    </p:anim>
                                    <p:anim calcmode="lin" valueType="num">
                                      <p:cBhvr additive="base">
                                        <p:cTn id="111" dur="2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0-#ppt_w/2"/>
                                          </p:val>
                                        </p:tav>
                                        <p:tav tm="100000">
                                          <p:val>
                                            <p:strVal val="#ppt_x"/>
                                          </p:val>
                                        </p:tav>
                                      </p:tavLst>
                                    </p:anim>
                                    <p:anim calcmode="lin" valueType="num">
                                      <p:cBhvr additive="base">
                                        <p:cTn id="115" dur="2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0-#ppt_w/2"/>
                                          </p:val>
                                        </p:tav>
                                        <p:tav tm="100000">
                                          <p:val>
                                            <p:strVal val="#ppt_x"/>
                                          </p:val>
                                        </p:tav>
                                      </p:tavLst>
                                    </p:anim>
                                    <p:anim calcmode="lin" valueType="num">
                                      <p:cBhvr additive="base">
                                        <p:cTn id="119" dur="2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0-#ppt_w/2"/>
                                          </p:val>
                                        </p:tav>
                                        <p:tav tm="100000">
                                          <p:val>
                                            <p:strVal val="#ppt_x"/>
                                          </p:val>
                                        </p:tav>
                                      </p:tavLst>
                                    </p:anim>
                                    <p:anim calcmode="lin" valueType="num">
                                      <p:cBhvr additive="base">
                                        <p:cTn id="123" dur="2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0-#ppt_w/2"/>
                                          </p:val>
                                        </p:tav>
                                        <p:tav tm="100000">
                                          <p:val>
                                            <p:strVal val="#ppt_x"/>
                                          </p:val>
                                        </p:tav>
                                      </p:tavLst>
                                    </p:anim>
                                    <p:anim calcmode="lin" valueType="num">
                                      <p:cBhvr additive="base">
                                        <p:cTn id="127" dur="2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0-#ppt_w/2"/>
                                          </p:val>
                                        </p:tav>
                                        <p:tav tm="100000">
                                          <p:val>
                                            <p:strVal val="#ppt_x"/>
                                          </p:val>
                                        </p:tav>
                                      </p:tavLst>
                                    </p:anim>
                                    <p:anim calcmode="lin" valueType="num">
                                      <p:cBhvr additive="base">
                                        <p:cTn id="131" dur="2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2000" fill="hold"/>
                                        <p:tgtEl>
                                          <p:spTgt spid="20"/>
                                        </p:tgtEl>
                                        <p:attrNameLst>
                                          <p:attrName>ppt_x</p:attrName>
                                        </p:attrNameLst>
                                      </p:cBhvr>
                                      <p:tavLst>
                                        <p:tav tm="0">
                                          <p:val>
                                            <p:strVal val="0-#ppt_w/2"/>
                                          </p:val>
                                        </p:tav>
                                        <p:tav tm="100000">
                                          <p:val>
                                            <p:strVal val="#ppt_x"/>
                                          </p:val>
                                        </p:tav>
                                      </p:tavLst>
                                    </p:anim>
                                    <p:anim calcmode="lin" valueType="num">
                                      <p:cBhvr additive="base">
                                        <p:cTn id="135" dur="2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2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0"/>
                                        </p:tgtEl>
                                        <p:attrNameLst>
                                          <p:attrName>r</p:attrName>
                                        </p:attrNameLst>
                                      </p:cBhvr>
                                    </p:animRot>
                                  </p:childTnLst>
                                </p:cTn>
                              </p:par>
                            </p:childTnLst>
                          </p:cTn>
                        </p:par>
                        <p:par>
                          <p:cTn id="200" fill="hold">
                            <p:stCondLst>
                              <p:cond delay="2000"/>
                            </p:stCondLst>
                            <p:childTnLst>
                              <p:par>
                                <p:cTn id="201" presetID="2" presetClass="exit" presetSubtype="8" fill="hold" grpId="2" nodeType="afterEffect">
                                  <p:stCondLst>
                                    <p:cond delay="0"/>
                                  </p:stCondLst>
                                  <p:childTnLst>
                                    <p:anim calcmode="lin" valueType="num">
                                      <p:cBhvr additive="base">
                                        <p:cTn id="202" dur="2000"/>
                                        <p:tgtEl>
                                          <p:spTgt spid="21"/>
                                        </p:tgtEl>
                                        <p:attrNameLst>
                                          <p:attrName>ppt_x</p:attrName>
                                        </p:attrNameLst>
                                      </p:cBhvr>
                                      <p:tavLst>
                                        <p:tav tm="0">
                                          <p:val>
                                            <p:strVal val="ppt_x"/>
                                          </p:val>
                                        </p:tav>
                                        <p:tav tm="100000">
                                          <p:val>
                                            <p:strVal val="0-ppt_w/2"/>
                                          </p:val>
                                        </p:tav>
                                      </p:tavLst>
                                    </p:anim>
                                    <p:anim calcmode="lin" valueType="num">
                                      <p:cBhvr additive="base">
                                        <p:cTn id="203" dur="2000"/>
                                        <p:tgtEl>
                                          <p:spTgt spid="21"/>
                                        </p:tgtEl>
                                        <p:attrNameLst>
                                          <p:attrName>ppt_y</p:attrName>
                                        </p:attrNameLst>
                                      </p:cBhvr>
                                      <p:tavLst>
                                        <p:tav tm="0">
                                          <p:val>
                                            <p:strVal val="ppt_y"/>
                                          </p:val>
                                        </p:tav>
                                        <p:tav tm="100000">
                                          <p:val>
                                            <p:strVal val="ppt_y"/>
                                          </p:val>
                                        </p:tav>
                                      </p:tavLst>
                                    </p:anim>
                                    <p:set>
                                      <p:cBhvr>
                                        <p:cTn id="204" dur="1" fill="hold">
                                          <p:stCondLst>
                                            <p:cond delay="1999"/>
                                          </p:stCondLst>
                                        </p:cTn>
                                        <p:tgtEl>
                                          <p:spTgt spid="21"/>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2"/>
                                        </p:tgtEl>
                                        <p:attrNameLst>
                                          <p:attrName>ppt_x</p:attrName>
                                        </p:attrNameLst>
                                      </p:cBhvr>
                                      <p:tavLst>
                                        <p:tav tm="0">
                                          <p:val>
                                            <p:strVal val="ppt_x"/>
                                          </p:val>
                                        </p:tav>
                                        <p:tav tm="100000">
                                          <p:val>
                                            <p:strVal val="0-ppt_w/2"/>
                                          </p:val>
                                        </p:tav>
                                      </p:tavLst>
                                    </p:anim>
                                    <p:anim calcmode="lin" valueType="num">
                                      <p:cBhvr additive="base">
                                        <p:cTn id="207" dur="2000"/>
                                        <p:tgtEl>
                                          <p:spTgt spid="22"/>
                                        </p:tgtEl>
                                        <p:attrNameLst>
                                          <p:attrName>ppt_y</p:attrName>
                                        </p:attrNameLst>
                                      </p:cBhvr>
                                      <p:tavLst>
                                        <p:tav tm="0">
                                          <p:val>
                                            <p:strVal val="ppt_y"/>
                                          </p:val>
                                        </p:tav>
                                        <p:tav tm="100000">
                                          <p:val>
                                            <p:strVal val="ppt_y"/>
                                          </p:val>
                                        </p:tav>
                                      </p:tavLst>
                                    </p:anim>
                                    <p:set>
                                      <p:cBhvr>
                                        <p:cTn id="208" dur="1" fill="hold">
                                          <p:stCondLst>
                                            <p:cond delay="1999"/>
                                          </p:stCondLst>
                                        </p:cTn>
                                        <p:tgtEl>
                                          <p:spTgt spid="22"/>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23"/>
                                        </p:tgtEl>
                                        <p:attrNameLst>
                                          <p:attrName>ppt_x</p:attrName>
                                        </p:attrNameLst>
                                      </p:cBhvr>
                                      <p:tavLst>
                                        <p:tav tm="0">
                                          <p:val>
                                            <p:strVal val="ppt_x"/>
                                          </p:val>
                                        </p:tav>
                                        <p:tav tm="100000">
                                          <p:val>
                                            <p:strVal val="0-ppt_w/2"/>
                                          </p:val>
                                        </p:tav>
                                      </p:tavLst>
                                    </p:anim>
                                    <p:anim calcmode="lin" valueType="num">
                                      <p:cBhvr additive="base">
                                        <p:cTn id="211" dur="2000"/>
                                        <p:tgtEl>
                                          <p:spTgt spid="23"/>
                                        </p:tgtEl>
                                        <p:attrNameLst>
                                          <p:attrName>ppt_y</p:attrName>
                                        </p:attrNameLst>
                                      </p:cBhvr>
                                      <p:tavLst>
                                        <p:tav tm="0">
                                          <p:val>
                                            <p:strVal val="ppt_y"/>
                                          </p:val>
                                        </p:tav>
                                        <p:tav tm="100000">
                                          <p:val>
                                            <p:strVal val="ppt_y"/>
                                          </p:val>
                                        </p:tav>
                                      </p:tavLst>
                                    </p:anim>
                                    <p:set>
                                      <p:cBhvr>
                                        <p:cTn id="212" dur="1" fill="hold">
                                          <p:stCondLst>
                                            <p:cond delay="1999"/>
                                          </p:stCondLst>
                                        </p:cTn>
                                        <p:tgtEl>
                                          <p:spTgt spid="2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2000"/>
                                        <p:tgtEl>
                                          <p:spTgt spid="24"/>
                                        </p:tgtEl>
                                        <p:attrNameLst>
                                          <p:attrName>ppt_x</p:attrName>
                                        </p:attrNameLst>
                                      </p:cBhvr>
                                      <p:tavLst>
                                        <p:tav tm="0">
                                          <p:val>
                                            <p:strVal val="ppt_x"/>
                                          </p:val>
                                        </p:tav>
                                        <p:tav tm="100000">
                                          <p:val>
                                            <p:strVal val="0-ppt_w/2"/>
                                          </p:val>
                                        </p:tav>
                                      </p:tavLst>
                                    </p:anim>
                                    <p:anim calcmode="lin" valueType="num">
                                      <p:cBhvr additive="base">
                                        <p:cTn id="215" dur="2000"/>
                                        <p:tgtEl>
                                          <p:spTgt spid="24"/>
                                        </p:tgtEl>
                                        <p:attrNameLst>
                                          <p:attrName>ppt_y</p:attrName>
                                        </p:attrNameLst>
                                      </p:cBhvr>
                                      <p:tavLst>
                                        <p:tav tm="0">
                                          <p:val>
                                            <p:strVal val="ppt_y"/>
                                          </p:val>
                                        </p:tav>
                                        <p:tav tm="100000">
                                          <p:val>
                                            <p:strVal val="ppt_y"/>
                                          </p:val>
                                        </p:tav>
                                      </p:tavLst>
                                    </p:anim>
                                    <p:set>
                                      <p:cBhvr>
                                        <p:cTn id="216" dur="1" fill="hold">
                                          <p:stCondLst>
                                            <p:cond delay="1999"/>
                                          </p:stCondLst>
                                        </p:cTn>
                                        <p:tgtEl>
                                          <p:spTgt spid="2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0-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26"/>
                                        </p:tgtEl>
                                        <p:attrNameLst>
                                          <p:attrName>ppt_x</p:attrName>
                                        </p:attrNameLst>
                                      </p:cBhvr>
                                      <p:tavLst>
                                        <p:tav tm="0">
                                          <p:val>
                                            <p:strVal val="ppt_x"/>
                                          </p:val>
                                        </p:tav>
                                        <p:tav tm="100000">
                                          <p:val>
                                            <p:strVal val="0-ppt_w/2"/>
                                          </p:val>
                                        </p:tav>
                                      </p:tavLst>
                                    </p:anim>
                                    <p:anim calcmode="lin" valueType="num">
                                      <p:cBhvr additive="base">
                                        <p:cTn id="223" dur="2000"/>
                                        <p:tgtEl>
                                          <p:spTgt spid="26"/>
                                        </p:tgtEl>
                                        <p:attrNameLst>
                                          <p:attrName>ppt_y</p:attrName>
                                        </p:attrNameLst>
                                      </p:cBhvr>
                                      <p:tavLst>
                                        <p:tav tm="0">
                                          <p:val>
                                            <p:strVal val="ppt_y"/>
                                          </p:val>
                                        </p:tav>
                                        <p:tav tm="100000">
                                          <p:val>
                                            <p:strVal val="ppt_y"/>
                                          </p:val>
                                        </p:tav>
                                      </p:tavLst>
                                    </p:anim>
                                    <p:set>
                                      <p:cBhvr>
                                        <p:cTn id="224" dur="1" fill="hold">
                                          <p:stCondLst>
                                            <p:cond delay="1999"/>
                                          </p:stCondLst>
                                        </p:cTn>
                                        <p:tgtEl>
                                          <p:spTgt spid="2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27"/>
                                        </p:tgtEl>
                                        <p:attrNameLst>
                                          <p:attrName>ppt_x</p:attrName>
                                        </p:attrNameLst>
                                      </p:cBhvr>
                                      <p:tavLst>
                                        <p:tav tm="0">
                                          <p:val>
                                            <p:strVal val="ppt_x"/>
                                          </p:val>
                                        </p:tav>
                                        <p:tav tm="100000">
                                          <p:val>
                                            <p:strVal val="0-ppt_w/2"/>
                                          </p:val>
                                        </p:tav>
                                      </p:tavLst>
                                    </p:anim>
                                    <p:anim calcmode="lin" valueType="num">
                                      <p:cBhvr additive="base">
                                        <p:cTn id="227" dur="2000"/>
                                        <p:tgtEl>
                                          <p:spTgt spid="27"/>
                                        </p:tgtEl>
                                        <p:attrNameLst>
                                          <p:attrName>ppt_y</p:attrName>
                                        </p:attrNameLst>
                                      </p:cBhvr>
                                      <p:tavLst>
                                        <p:tav tm="0">
                                          <p:val>
                                            <p:strVal val="ppt_y"/>
                                          </p:val>
                                        </p:tav>
                                        <p:tav tm="100000">
                                          <p:val>
                                            <p:strVal val="ppt_y"/>
                                          </p:val>
                                        </p:tav>
                                      </p:tavLst>
                                    </p:anim>
                                    <p:set>
                                      <p:cBhvr>
                                        <p:cTn id="228" dur="1" fill="hold">
                                          <p:stCondLst>
                                            <p:cond delay="1999"/>
                                          </p:stCondLst>
                                        </p:cTn>
                                        <p:tgtEl>
                                          <p:spTgt spid="2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28"/>
                                        </p:tgtEl>
                                        <p:attrNameLst>
                                          <p:attrName>ppt_x</p:attrName>
                                        </p:attrNameLst>
                                      </p:cBhvr>
                                      <p:tavLst>
                                        <p:tav tm="0">
                                          <p:val>
                                            <p:strVal val="ppt_x"/>
                                          </p:val>
                                        </p:tav>
                                        <p:tav tm="100000">
                                          <p:val>
                                            <p:strVal val="0-ppt_w/2"/>
                                          </p:val>
                                        </p:tav>
                                      </p:tavLst>
                                    </p:anim>
                                    <p:anim calcmode="lin" valueType="num">
                                      <p:cBhvr additive="base">
                                        <p:cTn id="231" dur="2000"/>
                                        <p:tgtEl>
                                          <p:spTgt spid="28"/>
                                        </p:tgtEl>
                                        <p:attrNameLst>
                                          <p:attrName>ppt_y</p:attrName>
                                        </p:attrNameLst>
                                      </p:cBhvr>
                                      <p:tavLst>
                                        <p:tav tm="0">
                                          <p:val>
                                            <p:strVal val="ppt_y"/>
                                          </p:val>
                                        </p:tav>
                                        <p:tav tm="100000">
                                          <p:val>
                                            <p:strVal val="ppt_y"/>
                                          </p:val>
                                        </p:tav>
                                      </p:tavLst>
                                    </p:anim>
                                    <p:set>
                                      <p:cBhvr>
                                        <p:cTn id="232" dur="1" fill="hold">
                                          <p:stCondLst>
                                            <p:cond delay="1999"/>
                                          </p:stCondLst>
                                        </p:cTn>
                                        <p:tgtEl>
                                          <p:spTgt spid="2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29"/>
                                        </p:tgtEl>
                                        <p:attrNameLst>
                                          <p:attrName>ppt_x</p:attrName>
                                        </p:attrNameLst>
                                      </p:cBhvr>
                                      <p:tavLst>
                                        <p:tav tm="0">
                                          <p:val>
                                            <p:strVal val="ppt_x"/>
                                          </p:val>
                                        </p:tav>
                                        <p:tav tm="100000">
                                          <p:val>
                                            <p:strVal val="0-ppt_w/2"/>
                                          </p:val>
                                        </p:tav>
                                      </p:tavLst>
                                    </p:anim>
                                    <p:anim calcmode="lin" valueType="num">
                                      <p:cBhvr additive="base">
                                        <p:cTn id="235" dur="2000"/>
                                        <p:tgtEl>
                                          <p:spTgt spid="29"/>
                                        </p:tgtEl>
                                        <p:attrNameLst>
                                          <p:attrName>ppt_y</p:attrName>
                                        </p:attrNameLst>
                                      </p:cBhvr>
                                      <p:tavLst>
                                        <p:tav tm="0">
                                          <p:val>
                                            <p:strVal val="ppt_y"/>
                                          </p:val>
                                        </p:tav>
                                        <p:tav tm="100000">
                                          <p:val>
                                            <p:strVal val="ppt_y"/>
                                          </p:val>
                                        </p:tav>
                                      </p:tavLst>
                                    </p:anim>
                                    <p:set>
                                      <p:cBhvr>
                                        <p:cTn id="236" dur="1" fill="hold">
                                          <p:stCondLst>
                                            <p:cond delay="1999"/>
                                          </p:stCondLst>
                                        </p:cTn>
                                        <p:tgtEl>
                                          <p:spTgt spid="2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30"/>
                                        </p:tgtEl>
                                        <p:attrNameLst>
                                          <p:attrName>ppt_x</p:attrName>
                                        </p:attrNameLst>
                                      </p:cBhvr>
                                      <p:tavLst>
                                        <p:tav tm="0">
                                          <p:val>
                                            <p:strVal val="ppt_x"/>
                                          </p:val>
                                        </p:tav>
                                        <p:tav tm="100000">
                                          <p:val>
                                            <p:strVal val="0-ppt_w/2"/>
                                          </p:val>
                                        </p:tav>
                                      </p:tavLst>
                                    </p:anim>
                                    <p:anim calcmode="lin" valueType="num">
                                      <p:cBhvr additive="base">
                                        <p:cTn id="239" dur="2000"/>
                                        <p:tgtEl>
                                          <p:spTgt spid="30"/>
                                        </p:tgtEl>
                                        <p:attrNameLst>
                                          <p:attrName>ppt_y</p:attrName>
                                        </p:attrNameLst>
                                      </p:cBhvr>
                                      <p:tavLst>
                                        <p:tav tm="0">
                                          <p:val>
                                            <p:strVal val="ppt_y"/>
                                          </p:val>
                                        </p:tav>
                                        <p:tav tm="100000">
                                          <p:val>
                                            <p:strVal val="ppt_y"/>
                                          </p:val>
                                        </p:tav>
                                      </p:tavLst>
                                    </p:anim>
                                    <p:set>
                                      <p:cBhvr>
                                        <p:cTn id="240" dur="1" fill="hold">
                                          <p:stCondLst>
                                            <p:cond delay="1999"/>
                                          </p:stCondLst>
                                        </p:cTn>
                                        <p:tgtEl>
                                          <p:spTgt spid="3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31"/>
                                        </p:tgtEl>
                                        <p:attrNameLst>
                                          <p:attrName>ppt_x</p:attrName>
                                        </p:attrNameLst>
                                      </p:cBhvr>
                                      <p:tavLst>
                                        <p:tav tm="0">
                                          <p:val>
                                            <p:strVal val="ppt_x"/>
                                          </p:val>
                                        </p:tav>
                                        <p:tav tm="100000">
                                          <p:val>
                                            <p:strVal val="0-ppt_w/2"/>
                                          </p:val>
                                        </p:tav>
                                      </p:tavLst>
                                    </p:anim>
                                    <p:anim calcmode="lin" valueType="num">
                                      <p:cBhvr additive="base">
                                        <p:cTn id="243" dur="2000"/>
                                        <p:tgtEl>
                                          <p:spTgt spid="31"/>
                                        </p:tgtEl>
                                        <p:attrNameLst>
                                          <p:attrName>ppt_y</p:attrName>
                                        </p:attrNameLst>
                                      </p:cBhvr>
                                      <p:tavLst>
                                        <p:tav tm="0">
                                          <p:val>
                                            <p:strVal val="ppt_y"/>
                                          </p:val>
                                        </p:tav>
                                        <p:tav tm="100000">
                                          <p:val>
                                            <p:strVal val="ppt_y"/>
                                          </p:val>
                                        </p:tav>
                                      </p:tavLst>
                                    </p:anim>
                                    <p:set>
                                      <p:cBhvr>
                                        <p:cTn id="244" dur="1" fill="hold">
                                          <p:stCondLst>
                                            <p:cond delay="1999"/>
                                          </p:stCondLst>
                                        </p:cTn>
                                        <p:tgtEl>
                                          <p:spTgt spid="3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32"/>
                                        </p:tgtEl>
                                        <p:attrNameLst>
                                          <p:attrName>ppt_x</p:attrName>
                                        </p:attrNameLst>
                                      </p:cBhvr>
                                      <p:tavLst>
                                        <p:tav tm="0">
                                          <p:val>
                                            <p:strVal val="ppt_x"/>
                                          </p:val>
                                        </p:tav>
                                        <p:tav tm="100000">
                                          <p:val>
                                            <p:strVal val="0-ppt_w/2"/>
                                          </p:val>
                                        </p:tav>
                                      </p:tavLst>
                                    </p:anim>
                                    <p:anim calcmode="lin" valueType="num">
                                      <p:cBhvr additive="base">
                                        <p:cTn id="247" dur="2000"/>
                                        <p:tgtEl>
                                          <p:spTgt spid="32"/>
                                        </p:tgtEl>
                                        <p:attrNameLst>
                                          <p:attrName>ppt_y</p:attrName>
                                        </p:attrNameLst>
                                      </p:cBhvr>
                                      <p:tavLst>
                                        <p:tav tm="0">
                                          <p:val>
                                            <p:strVal val="ppt_y"/>
                                          </p:val>
                                        </p:tav>
                                        <p:tav tm="100000">
                                          <p:val>
                                            <p:strVal val="ppt_y"/>
                                          </p:val>
                                        </p:tav>
                                      </p:tavLst>
                                    </p:anim>
                                    <p:set>
                                      <p:cBhvr>
                                        <p:cTn id="248" dur="1" fill="hold">
                                          <p:stCondLst>
                                            <p:cond delay="1999"/>
                                          </p:stCondLst>
                                        </p:cTn>
                                        <p:tgtEl>
                                          <p:spTgt spid="3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33"/>
                                        </p:tgtEl>
                                        <p:attrNameLst>
                                          <p:attrName>ppt_x</p:attrName>
                                        </p:attrNameLst>
                                      </p:cBhvr>
                                      <p:tavLst>
                                        <p:tav tm="0">
                                          <p:val>
                                            <p:strVal val="ppt_x"/>
                                          </p:val>
                                        </p:tav>
                                        <p:tav tm="100000">
                                          <p:val>
                                            <p:strVal val="0-ppt_w/2"/>
                                          </p:val>
                                        </p:tav>
                                      </p:tavLst>
                                    </p:anim>
                                    <p:anim calcmode="lin" valueType="num">
                                      <p:cBhvr additive="base">
                                        <p:cTn id="251" dur="2000"/>
                                        <p:tgtEl>
                                          <p:spTgt spid="33"/>
                                        </p:tgtEl>
                                        <p:attrNameLst>
                                          <p:attrName>ppt_y</p:attrName>
                                        </p:attrNameLst>
                                      </p:cBhvr>
                                      <p:tavLst>
                                        <p:tav tm="0">
                                          <p:val>
                                            <p:strVal val="ppt_y"/>
                                          </p:val>
                                        </p:tav>
                                        <p:tav tm="100000">
                                          <p:val>
                                            <p:strVal val="ppt_y"/>
                                          </p:val>
                                        </p:tav>
                                      </p:tavLst>
                                    </p:anim>
                                    <p:set>
                                      <p:cBhvr>
                                        <p:cTn id="252" dur="1" fill="hold">
                                          <p:stCondLst>
                                            <p:cond delay="1999"/>
                                          </p:stCondLst>
                                        </p:cTn>
                                        <p:tgtEl>
                                          <p:spTgt spid="3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34"/>
                                        </p:tgtEl>
                                        <p:attrNameLst>
                                          <p:attrName>ppt_x</p:attrName>
                                        </p:attrNameLst>
                                      </p:cBhvr>
                                      <p:tavLst>
                                        <p:tav tm="0">
                                          <p:val>
                                            <p:strVal val="ppt_x"/>
                                          </p:val>
                                        </p:tav>
                                        <p:tav tm="100000">
                                          <p:val>
                                            <p:strVal val="0-ppt_w/2"/>
                                          </p:val>
                                        </p:tav>
                                      </p:tavLst>
                                    </p:anim>
                                    <p:anim calcmode="lin" valueType="num">
                                      <p:cBhvr additive="base">
                                        <p:cTn id="255" dur="2000"/>
                                        <p:tgtEl>
                                          <p:spTgt spid="34"/>
                                        </p:tgtEl>
                                        <p:attrNameLst>
                                          <p:attrName>ppt_y</p:attrName>
                                        </p:attrNameLst>
                                      </p:cBhvr>
                                      <p:tavLst>
                                        <p:tav tm="0">
                                          <p:val>
                                            <p:strVal val="ppt_y"/>
                                          </p:val>
                                        </p:tav>
                                        <p:tav tm="100000">
                                          <p:val>
                                            <p:strVal val="ppt_y"/>
                                          </p:val>
                                        </p:tav>
                                      </p:tavLst>
                                    </p:anim>
                                    <p:set>
                                      <p:cBhvr>
                                        <p:cTn id="256" dur="1" fill="hold">
                                          <p:stCondLst>
                                            <p:cond delay="1999"/>
                                          </p:stCondLst>
                                        </p:cTn>
                                        <p:tgtEl>
                                          <p:spTgt spid="3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35"/>
                                        </p:tgtEl>
                                        <p:attrNameLst>
                                          <p:attrName>ppt_x</p:attrName>
                                        </p:attrNameLst>
                                      </p:cBhvr>
                                      <p:tavLst>
                                        <p:tav tm="0">
                                          <p:val>
                                            <p:strVal val="ppt_x"/>
                                          </p:val>
                                        </p:tav>
                                        <p:tav tm="100000">
                                          <p:val>
                                            <p:strVal val="0-ppt_w/2"/>
                                          </p:val>
                                        </p:tav>
                                      </p:tavLst>
                                    </p:anim>
                                    <p:anim calcmode="lin" valueType="num">
                                      <p:cBhvr additive="base">
                                        <p:cTn id="259" dur="2000"/>
                                        <p:tgtEl>
                                          <p:spTgt spid="35"/>
                                        </p:tgtEl>
                                        <p:attrNameLst>
                                          <p:attrName>ppt_y</p:attrName>
                                        </p:attrNameLst>
                                      </p:cBhvr>
                                      <p:tavLst>
                                        <p:tav tm="0">
                                          <p:val>
                                            <p:strVal val="ppt_y"/>
                                          </p:val>
                                        </p:tav>
                                        <p:tav tm="100000">
                                          <p:val>
                                            <p:strVal val="ppt_y"/>
                                          </p:val>
                                        </p:tav>
                                      </p:tavLst>
                                    </p:anim>
                                    <p:set>
                                      <p:cBhvr>
                                        <p:cTn id="260" dur="1" fill="hold">
                                          <p:stCondLst>
                                            <p:cond delay="1999"/>
                                          </p:stCondLst>
                                        </p:cTn>
                                        <p:tgtEl>
                                          <p:spTgt spid="3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36"/>
                                        </p:tgtEl>
                                        <p:attrNameLst>
                                          <p:attrName>ppt_x</p:attrName>
                                        </p:attrNameLst>
                                      </p:cBhvr>
                                      <p:tavLst>
                                        <p:tav tm="0">
                                          <p:val>
                                            <p:strVal val="ppt_x"/>
                                          </p:val>
                                        </p:tav>
                                        <p:tav tm="100000">
                                          <p:val>
                                            <p:strVal val="0-ppt_w/2"/>
                                          </p:val>
                                        </p:tav>
                                      </p:tavLst>
                                    </p:anim>
                                    <p:anim calcmode="lin" valueType="num">
                                      <p:cBhvr additive="base">
                                        <p:cTn id="263" dur="2000"/>
                                        <p:tgtEl>
                                          <p:spTgt spid="36"/>
                                        </p:tgtEl>
                                        <p:attrNameLst>
                                          <p:attrName>ppt_y</p:attrName>
                                        </p:attrNameLst>
                                      </p:cBhvr>
                                      <p:tavLst>
                                        <p:tav tm="0">
                                          <p:val>
                                            <p:strVal val="ppt_y"/>
                                          </p:val>
                                        </p:tav>
                                        <p:tav tm="100000">
                                          <p:val>
                                            <p:strVal val="ppt_y"/>
                                          </p:val>
                                        </p:tav>
                                      </p:tavLst>
                                    </p:anim>
                                    <p:set>
                                      <p:cBhvr>
                                        <p:cTn id="264" dur="1" fill="hold">
                                          <p:stCondLst>
                                            <p:cond delay="1999"/>
                                          </p:stCondLst>
                                        </p:cTn>
                                        <p:tgtEl>
                                          <p:spTgt spid="36"/>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5"/>
                                        </p:tgtEl>
                                        <p:attrNameLst>
                                          <p:attrName>ppt_x</p:attrName>
                                        </p:attrNameLst>
                                      </p:cBhvr>
                                      <p:tavLst>
                                        <p:tav tm="0">
                                          <p:val>
                                            <p:strVal val="ppt_x"/>
                                          </p:val>
                                        </p:tav>
                                        <p:tav tm="100000">
                                          <p:val>
                                            <p:strVal val="1+ppt_w/2"/>
                                          </p:val>
                                        </p:tav>
                                      </p:tavLst>
                                    </p:anim>
                                    <p:anim calcmode="lin" valueType="num">
                                      <p:cBhvr additive="base">
                                        <p:cTn id="267" dur="2000"/>
                                        <p:tgtEl>
                                          <p:spTgt spid="5"/>
                                        </p:tgtEl>
                                        <p:attrNameLst>
                                          <p:attrName>ppt_y</p:attrName>
                                        </p:attrNameLst>
                                      </p:cBhvr>
                                      <p:tavLst>
                                        <p:tav tm="0">
                                          <p:val>
                                            <p:strVal val="ppt_y"/>
                                          </p:val>
                                        </p:tav>
                                        <p:tav tm="100000">
                                          <p:val>
                                            <p:strVal val="ppt_y"/>
                                          </p:val>
                                        </p:tav>
                                      </p:tavLst>
                                    </p:anim>
                                    <p:set>
                                      <p:cBhvr>
                                        <p:cTn id="268" dur="1" fill="hold">
                                          <p:stCondLst>
                                            <p:cond delay="1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6"/>
                                        </p:tgtEl>
                                        <p:attrNameLst>
                                          <p:attrName>ppt_x</p:attrName>
                                        </p:attrNameLst>
                                      </p:cBhvr>
                                      <p:tavLst>
                                        <p:tav tm="0">
                                          <p:val>
                                            <p:strVal val="ppt_x"/>
                                          </p:val>
                                        </p:tav>
                                        <p:tav tm="100000">
                                          <p:val>
                                            <p:strVal val="1+ppt_w/2"/>
                                          </p:val>
                                        </p:tav>
                                      </p:tavLst>
                                    </p:anim>
                                    <p:anim calcmode="lin" valueType="num">
                                      <p:cBhvr additive="base">
                                        <p:cTn id="271" dur="2000"/>
                                        <p:tgtEl>
                                          <p:spTgt spid="6"/>
                                        </p:tgtEl>
                                        <p:attrNameLst>
                                          <p:attrName>ppt_y</p:attrName>
                                        </p:attrNameLst>
                                      </p:cBhvr>
                                      <p:tavLst>
                                        <p:tav tm="0">
                                          <p:val>
                                            <p:strVal val="ppt_y"/>
                                          </p:val>
                                        </p:tav>
                                        <p:tav tm="100000">
                                          <p:val>
                                            <p:strVal val="ppt_y"/>
                                          </p:val>
                                        </p:tav>
                                      </p:tavLst>
                                    </p:anim>
                                    <p:set>
                                      <p:cBhvr>
                                        <p:cTn id="272" dur="1" fill="hold">
                                          <p:stCondLst>
                                            <p:cond delay="1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7"/>
                                        </p:tgtEl>
                                        <p:attrNameLst>
                                          <p:attrName>ppt_x</p:attrName>
                                        </p:attrNameLst>
                                      </p:cBhvr>
                                      <p:tavLst>
                                        <p:tav tm="0">
                                          <p:val>
                                            <p:strVal val="ppt_x"/>
                                          </p:val>
                                        </p:tav>
                                        <p:tav tm="100000">
                                          <p:val>
                                            <p:strVal val="1+ppt_w/2"/>
                                          </p:val>
                                        </p:tav>
                                      </p:tavLst>
                                    </p:anim>
                                    <p:anim calcmode="lin" valueType="num">
                                      <p:cBhvr additive="base">
                                        <p:cTn id="275" dur="2000"/>
                                        <p:tgtEl>
                                          <p:spTgt spid="7"/>
                                        </p:tgtEl>
                                        <p:attrNameLst>
                                          <p:attrName>ppt_y</p:attrName>
                                        </p:attrNameLst>
                                      </p:cBhvr>
                                      <p:tavLst>
                                        <p:tav tm="0">
                                          <p:val>
                                            <p:strVal val="ppt_y"/>
                                          </p:val>
                                        </p:tav>
                                        <p:tav tm="100000">
                                          <p:val>
                                            <p:strVal val="ppt_y"/>
                                          </p:val>
                                        </p:tav>
                                      </p:tavLst>
                                    </p:anim>
                                    <p:set>
                                      <p:cBhvr>
                                        <p:cTn id="276" dur="1" fill="hold">
                                          <p:stCondLst>
                                            <p:cond delay="1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8"/>
                                        </p:tgtEl>
                                        <p:attrNameLst>
                                          <p:attrName>ppt_x</p:attrName>
                                        </p:attrNameLst>
                                      </p:cBhvr>
                                      <p:tavLst>
                                        <p:tav tm="0">
                                          <p:val>
                                            <p:strVal val="ppt_x"/>
                                          </p:val>
                                        </p:tav>
                                        <p:tav tm="100000">
                                          <p:val>
                                            <p:strVal val="1+ppt_w/2"/>
                                          </p:val>
                                        </p:tav>
                                      </p:tavLst>
                                    </p:anim>
                                    <p:anim calcmode="lin" valueType="num">
                                      <p:cBhvr additive="base">
                                        <p:cTn id="279" dur="2000"/>
                                        <p:tgtEl>
                                          <p:spTgt spid="8"/>
                                        </p:tgtEl>
                                        <p:attrNameLst>
                                          <p:attrName>ppt_y</p:attrName>
                                        </p:attrNameLst>
                                      </p:cBhvr>
                                      <p:tavLst>
                                        <p:tav tm="0">
                                          <p:val>
                                            <p:strVal val="ppt_y"/>
                                          </p:val>
                                        </p:tav>
                                        <p:tav tm="100000">
                                          <p:val>
                                            <p:strVal val="ppt_y"/>
                                          </p:val>
                                        </p:tav>
                                      </p:tavLst>
                                    </p:anim>
                                    <p:set>
                                      <p:cBhvr>
                                        <p:cTn id="280" dur="1" fill="hold">
                                          <p:stCondLst>
                                            <p:cond delay="1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9"/>
                                        </p:tgtEl>
                                        <p:attrNameLst>
                                          <p:attrName>ppt_x</p:attrName>
                                        </p:attrNameLst>
                                      </p:cBhvr>
                                      <p:tavLst>
                                        <p:tav tm="0">
                                          <p:val>
                                            <p:strVal val="ppt_x"/>
                                          </p:val>
                                        </p:tav>
                                        <p:tav tm="100000">
                                          <p:val>
                                            <p:strVal val="1+ppt_w/2"/>
                                          </p:val>
                                        </p:tav>
                                      </p:tavLst>
                                    </p:anim>
                                    <p:anim calcmode="lin" valueType="num">
                                      <p:cBhvr additive="base">
                                        <p:cTn id="283" dur="2000"/>
                                        <p:tgtEl>
                                          <p:spTgt spid="9"/>
                                        </p:tgtEl>
                                        <p:attrNameLst>
                                          <p:attrName>ppt_y</p:attrName>
                                        </p:attrNameLst>
                                      </p:cBhvr>
                                      <p:tavLst>
                                        <p:tav tm="0">
                                          <p:val>
                                            <p:strVal val="ppt_y"/>
                                          </p:val>
                                        </p:tav>
                                        <p:tav tm="100000">
                                          <p:val>
                                            <p:strVal val="ppt_y"/>
                                          </p:val>
                                        </p:tav>
                                      </p:tavLst>
                                    </p:anim>
                                    <p:set>
                                      <p:cBhvr>
                                        <p:cTn id="284" dur="1" fill="hold">
                                          <p:stCondLst>
                                            <p:cond delay="1999"/>
                                          </p:stCondLst>
                                        </p:cTn>
                                        <p:tgtEl>
                                          <p:spTgt spid="9"/>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000"/>
                                        <p:tgtEl>
                                          <p:spTgt spid="10"/>
                                        </p:tgtEl>
                                        <p:attrNameLst>
                                          <p:attrName>ppt_x</p:attrName>
                                        </p:attrNameLst>
                                      </p:cBhvr>
                                      <p:tavLst>
                                        <p:tav tm="0">
                                          <p:val>
                                            <p:strVal val="ppt_x"/>
                                          </p:val>
                                        </p:tav>
                                        <p:tav tm="100000">
                                          <p:val>
                                            <p:strVal val="1+ppt_w/2"/>
                                          </p:val>
                                        </p:tav>
                                      </p:tavLst>
                                    </p:anim>
                                    <p:anim calcmode="lin" valueType="num">
                                      <p:cBhvr additive="base">
                                        <p:cTn id="287" dur="2000"/>
                                        <p:tgtEl>
                                          <p:spTgt spid="10"/>
                                        </p:tgtEl>
                                        <p:attrNameLst>
                                          <p:attrName>ppt_y</p:attrName>
                                        </p:attrNameLst>
                                      </p:cBhvr>
                                      <p:tavLst>
                                        <p:tav tm="0">
                                          <p:val>
                                            <p:strVal val="ppt_y"/>
                                          </p:val>
                                        </p:tav>
                                        <p:tav tm="100000">
                                          <p:val>
                                            <p:strVal val="ppt_y"/>
                                          </p:val>
                                        </p:tav>
                                      </p:tavLst>
                                    </p:anim>
                                    <p:set>
                                      <p:cBhvr>
                                        <p:cTn id="288" dur="1" fill="hold">
                                          <p:stCondLst>
                                            <p:cond delay="1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11"/>
                                        </p:tgtEl>
                                        <p:attrNameLst>
                                          <p:attrName>ppt_x</p:attrName>
                                        </p:attrNameLst>
                                      </p:cBhvr>
                                      <p:tavLst>
                                        <p:tav tm="0">
                                          <p:val>
                                            <p:strVal val="ppt_x"/>
                                          </p:val>
                                        </p:tav>
                                        <p:tav tm="100000">
                                          <p:val>
                                            <p:strVal val="1+ppt_w/2"/>
                                          </p:val>
                                        </p:tav>
                                      </p:tavLst>
                                    </p:anim>
                                    <p:anim calcmode="lin" valueType="num">
                                      <p:cBhvr additive="base">
                                        <p:cTn id="291" dur="2000"/>
                                        <p:tgtEl>
                                          <p:spTgt spid="11"/>
                                        </p:tgtEl>
                                        <p:attrNameLst>
                                          <p:attrName>ppt_y</p:attrName>
                                        </p:attrNameLst>
                                      </p:cBhvr>
                                      <p:tavLst>
                                        <p:tav tm="0">
                                          <p:val>
                                            <p:strVal val="ppt_y"/>
                                          </p:val>
                                        </p:tav>
                                        <p:tav tm="100000">
                                          <p:val>
                                            <p:strVal val="ppt_y"/>
                                          </p:val>
                                        </p:tav>
                                      </p:tavLst>
                                    </p:anim>
                                    <p:set>
                                      <p:cBhvr>
                                        <p:cTn id="292" dur="1" fill="hold">
                                          <p:stCondLst>
                                            <p:cond delay="1999"/>
                                          </p:stCondLst>
                                        </p:cTn>
                                        <p:tgtEl>
                                          <p:spTgt spid="11"/>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000"/>
                                        <p:tgtEl>
                                          <p:spTgt spid="12"/>
                                        </p:tgtEl>
                                        <p:attrNameLst>
                                          <p:attrName>ppt_x</p:attrName>
                                        </p:attrNameLst>
                                      </p:cBhvr>
                                      <p:tavLst>
                                        <p:tav tm="0">
                                          <p:val>
                                            <p:strVal val="ppt_x"/>
                                          </p:val>
                                        </p:tav>
                                        <p:tav tm="100000">
                                          <p:val>
                                            <p:strVal val="1+ppt_w/2"/>
                                          </p:val>
                                        </p:tav>
                                      </p:tavLst>
                                    </p:anim>
                                    <p:anim calcmode="lin" valueType="num">
                                      <p:cBhvr additive="base">
                                        <p:cTn id="295" dur="2000"/>
                                        <p:tgtEl>
                                          <p:spTgt spid="12"/>
                                        </p:tgtEl>
                                        <p:attrNameLst>
                                          <p:attrName>ppt_y</p:attrName>
                                        </p:attrNameLst>
                                      </p:cBhvr>
                                      <p:tavLst>
                                        <p:tav tm="0">
                                          <p:val>
                                            <p:strVal val="ppt_y"/>
                                          </p:val>
                                        </p:tav>
                                        <p:tav tm="100000">
                                          <p:val>
                                            <p:strVal val="ppt_y"/>
                                          </p:val>
                                        </p:tav>
                                      </p:tavLst>
                                    </p:anim>
                                    <p:set>
                                      <p:cBhvr>
                                        <p:cTn id="296" dur="1" fill="hold">
                                          <p:stCondLst>
                                            <p:cond delay="1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13"/>
                                        </p:tgtEl>
                                        <p:attrNameLst>
                                          <p:attrName>ppt_x</p:attrName>
                                        </p:attrNameLst>
                                      </p:cBhvr>
                                      <p:tavLst>
                                        <p:tav tm="0">
                                          <p:val>
                                            <p:strVal val="ppt_x"/>
                                          </p:val>
                                        </p:tav>
                                        <p:tav tm="100000">
                                          <p:val>
                                            <p:strVal val="1+ppt_w/2"/>
                                          </p:val>
                                        </p:tav>
                                      </p:tavLst>
                                    </p:anim>
                                    <p:anim calcmode="lin" valueType="num">
                                      <p:cBhvr additive="base">
                                        <p:cTn id="299" dur="2000"/>
                                        <p:tgtEl>
                                          <p:spTgt spid="13"/>
                                        </p:tgtEl>
                                        <p:attrNameLst>
                                          <p:attrName>ppt_y</p:attrName>
                                        </p:attrNameLst>
                                      </p:cBhvr>
                                      <p:tavLst>
                                        <p:tav tm="0">
                                          <p:val>
                                            <p:strVal val="ppt_y"/>
                                          </p:val>
                                        </p:tav>
                                        <p:tav tm="100000">
                                          <p:val>
                                            <p:strVal val="ppt_y"/>
                                          </p:val>
                                        </p:tav>
                                      </p:tavLst>
                                    </p:anim>
                                    <p:set>
                                      <p:cBhvr>
                                        <p:cTn id="300" dur="1" fill="hold">
                                          <p:stCondLst>
                                            <p:cond delay="1999"/>
                                          </p:stCondLst>
                                        </p:cTn>
                                        <p:tgtEl>
                                          <p:spTgt spid="13"/>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000"/>
                                        <p:tgtEl>
                                          <p:spTgt spid="14"/>
                                        </p:tgtEl>
                                        <p:attrNameLst>
                                          <p:attrName>ppt_x</p:attrName>
                                        </p:attrNameLst>
                                      </p:cBhvr>
                                      <p:tavLst>
                                        <p:tav tm="0">
                                          <p:val>
                                            <p:strVal val="ppt_x"/>
                                          </p:val>
                                        </p:tav>
                                        <p:tav tm="100000">
                                          <p:val>
                                            <p:strVal val="1+ppt_w/2"/>
                                          </p:val>
                                        </p:tav>
                                      </p:tavLst>
                                    </p:anim>
                                    <p:anim calcmode="lin" valueType="num">
                                      <p:cBhvr additive="base">
                                        <p:cTn id="303" dur="2000"/>
                                        <p:tgtEl>
                                          <p:spTgt spid="14"/>
                                        </p:tgtEl>
                                        <p:attrNameLst>
                                          <p:attrName>ppt_y</p:attrName>
                                        </p:attrNameLst>
                                      </p:cBhvr>
                                      <p:tavLst>
                                        <p:tav tm="0">
                                          <p:val>
                                            <p:strVal val="ppt_y"/>
                                          </p:val>
                                        </p:tav>
                                        <p:tav tm="100000">
                                          <p:val>
                                            <p:strVal val="ppt_y"/>
                                          </p:val>
                                        </p:tav>
                                      </p:tavLst>
                                    </p:anim>
                                    <p:set>
                                      <p:cBhvr>
                                        <p:cTn id="304" dur="1" fill="hold">
                                          <p:stCondLst>
                                            <p:cond delay="1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ppt_y"/>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2000"/>
                                        <p:tgtEl>
                                          <p:spTgt spid="16"/>
                                        </p:tgtEl>
                                        <p:attrNameLst>
                                          <p:attrName>ppt_x</p:attrName>
                                        </p:attrNameLst>
                                      </p:cBhvr>
                                      <p:tavLst>
                                        <p:tav tm="0">
                                          <p:val>
                                            <p:strVal val="ppt_x"/>
                                          </p:val>
                                        </p:tav>
                                        <p:tav tm="100000">
                                          <p:val>
                                            <p:strVal val="1+ppt_w/2"/>
                                          </p:val>
                                        </p:tav>
                                      </p:tavLst>
                                    </p:anim>
                                    <p:anim calcmode="lin" valueType="num">
                                      <p:cBhvr additive="base">
                                        <p:cTn id="311" dur="2000"/>
                                        <p:tgtEl>
                                          <p:spTgt spid="16"/>
                                        </p:tgtEl>
                                        <p:attrNameLst>
                                          <p:attrName>ppt_y</p:attrName>
                                        </p:attrNameLst>
                                      </p:cBhvr>
                                      <p:tavLst>
                                        <p:tav tm="0">
                                          <p:val>
                                            <p:strVal val="ppt_y"/>
                                          </p:val>
                                        </p:tav>
                                        <p:tav tm="100000">
                                          <p:val>
                                            <p:strVal val="ppt_y"/>
                                          </p:val>
                                        </p:tav>
                                      </p:tavLst>
                                    </p:anim>
                                    <p:set>
                                      <p:cBhvr>
                                        <p:cTn id="312" dur="1" fill="hold">
                                          <p:stCondLst>
                                            <p:cond delay="1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17"/>
                                        </p:tgtEl>
                                        <p:attrNameLst>
                                          <p:attrName>ppt_x</p:attrName>
                                        </p:attrNameLst>
                                      </p:cBhvr>
                                      <p:tavLst>
                                        <p:tav tm="0">
                                          <p:val>
                                            <p:strVal val="ppt_x"/>
                                          </p:val>
                                        </p:tav>
                                        <p:tav tm="100000">
                                          <p:val>
                                            <p:strVal val="1+ppt_w/2"/>
                                          </p:val>
                                        </p:tav>
                                      </p:tavLst>
                                    </p:anim>
                                    <p:anim calcmode="lin" valueType="num">
                                      <p:cBhvr additive="base">
                                        <p:cTn id="315" dur="2000"/>
                                        <p:tgtEl>
                                          <p:spTgt spid="17"/>
                                        </p:tgtEl>
                                        <p:attrNameLst>
                                          <p:attrName>ppt_y</p:attrName>
                                        </p:attrNameLst>
                                      </p:cBhvr>
                                      <p:tavLst>
                                        <p:tav tm="0">
                                          <p:val>
                                            <p:strVal val="ppt_y"/>
                                          </p:val>
                                        </p:tav>
                                        <p:tav tm="100000">
                                          <p:val>
                                            <p:strVal val="ppt_y"/>
                                          </p:val>
                                        </p:tav>
                                      </p:tavLst>
                                    </p:anim>
                                    <p:set>
                                      <p:cBhvr>
                                        <p:cTn id="316" dur="1" fill="hold">
                                          <p:stCondLst>
                                            <p:cond delay="1999"/>
                                          </p:stCondLst>
                                        </p:cTn>
                                        <p:tgtEl>
                                          <p:spTgt spid="1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2000"/>
                                        <p:tgtEl>
                                          <p:spTgt spid="18"/>
                                        </p:tgtEl>
                                        <p:attrNameLst>
                                          <p:attrName>ppt_x</p:attrName>
                                        </p:attrNameLst>
                                      </p:cBhvr>
                                      <p:tavLst>
                                        <p:tav tm="0">
                                          <p:val>
                                            <p:strVal val="ppt_x"/>
                                          </p:val>
                                        </p:tav>
                                        <p:tav tm="100000">
                                          <p:val>
                                            <p:strVal val="1+ppt_w/2"/>
                                          </p:val>
                                        </p:tav>
                                      </p:tavLst>
                                    </p:anim>
                                    <p:anim calcmode="lin" valueType="num">
                                      <p:cBhvr additive="base">
                                        <p:cTn id="319" dur="2000"/>
                                        <p:tgtEl>
                                          <p:spTgt spid="18"/>
                                        </p:tgtEl>
                                        <p:attrNameLst>
                                          <p:attrName>ppt_y</p:attrName>
                                        </p:attrNameLst>
                                      </p:cBhvr>
                                      <p:tavLst>
                                        <p:tav tm="0">
                                          <p:val>
                                            <p:strVal val="ppt_y"/>
                                          </p:val>
                                        </p:tav>
                                        <p:tav tm="100000">
                                          <p:val>
                                            <p:strVal val="ppt_y"/>
                                          </p:val>
                                        </p:tav>
                                      </p:tavLst>
                                    </p:anim>
                                    <p:set>
                                      <p:cBhvr>
                                        <p:cTn id="320" dur="1" fill="hold">
                                          <p:stCondLst>
                                            <p:cond delay="1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2000"/>
                                        <p:tgtEl>
                                          <p:spTgt spid="19"/>
                                        </p:tgtEl>
                                        <p:attrNameLst>
                                          <p:attrName>ppt_x</p:attrName>
                                        </p:attrNameLst>
                                      </p:cBhvr>
                                      <p:tavLst>
                                        <p:tav tm="0">
                                          <p:val>
                                            <p:strVal val="ppt_x"/>
                                          </p:val>
                                        </p:tav>
                                        <p:tav tm="100000">
                                          <p:val>
                                            <p:strVal val="1+ppt_w/2"/>
                                          </p:val>
                                        </p:tav>
                                      </p:tavLst>
                                    </p:anim>
                                    <p:anim calcmode="lin" valueType="num">
                                      <p:cBhvr additive="base">
                                        <p:cTn id="323" dur="2000"/>
                                        <p:tgtEl>
                                          <p:spTgt spid="19"/>
                                        </p:tgtEl>
                                        <p:attrNameLst>
                                          <p:attrName>ppt_y</p:attrName>
                                        </p:attrNameLst>
                                      </p:cBhvr>
                                      <p:tavLst>
                                        <p:tav tm="0">
                                          <p:val>
                                            <p:strVal val="ppt_y"/>
                                          </p:val>
                                        </p:tav>
                                        <p:tav tm="100000">
                                          <p:val>
                                            <p:strVal val="ppt_y"/>
                                          </p:val>
                                        </p:tav>
                                      </p:tavLst>
                                    </p:anim>
                                    <p:set>
                                      <p:cBhvr>
                                        <p:cTn id="324" dur="1" fill="hold">
                                          <p:stCondLst>
                                            <p:cond delay="1999"/>
                                          </p:stCondLst>
                                        </p:cTn>
                                        <p:tgtEl>
                                          <p:spTgt spid="19"/>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2000"/>
                                        <p:tgtEl>
                                          <p:spTgt spid="20"/>
                                        </p:tgtEl>
                                        <p:attrNameLst>
                                          <p:attrName>ppt_x</p:attrName>
                                        </p:attrNameLst>
                                      </p:cBhvr>
                                      <p:tavLst>
                                        <p:tav tm="0">
                                          <p:val>
                                            <p:strVal val="ppt_x"/>
                                          </p:val>
                                        </p:tav>
                                        <p:tav tm="100000">
                                          <p:val>
                                            <p:strVal val="1+ppt_w/2"/>
                                          </p:val>
                                        </p:tav>
                                      </p:tavLst>
                                    </p:anim>
                                    <p:anim calcmode="lin" valueType="num">
                                      <p:cBhvr additive="base">
                                        <p:cTn id="327" dur="2000"/>
                                        <p:tgtEl>
                                          <p:spTgt spid="20"/>
                                        </p:tgtEl>
                                        <p:attrNameLst>
                                          <p:attrName>ppt_y</p:attrName>
                                        </p:attrNameLst>
                                      </p:cBhvr>
                                      <p:tavLst>
                                        <p:tav tm="0">
                                          <p:val>
                                            <p:strVal val="ppt_y"/>
                                          </p:val>
                                        </p:tav>
                                        <p:tav tm="100000">
                                          <p:val>
                                            <p:strVal val="ppt_y"/>
                                          </p:val>
                                        </p:tav>
                                      </p:tavLst>
                                    </p:anim>
                                    <p:set>
                                      <p:cBhvr>
                                        <p:cTn id="328" dur="1" fill="hold">
                                          <p:stCondLst>
                                            <p:cond delay="1999"/>
                                          </p:stCondLst>
                                        </p:cTn>
                                        <p:tgtEl>
                                          <p:spTgt spid="20"/>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3000" fill="hold"/>
                                        <p:tgtEl>
                                          <p:spTgt spid="4"/>
                                        </p:tgtEl>
                                        <p:attrNameLst>
                                          <p:attrName>ppt_w</p:attrName>
                                        </p:attrNameLst>
                                      </p:cBhvr>
                                      <p:tavLst>
                                        <p:tav tm="0">
                                          <p:val>
                                            <p:strVal val="4/3*#ppt_w"/>
                                          </p:val>
                                        </p:tav>
                                        <p:tav tm="100000">
                                          <p:val>
                                            <p:strVal val="#ppt_w"/>
                                          </p:val>
                                        </p:tav>
                                      </p:tavLst>
                                    </p:anim>
                                    <p:anim calcmode="lin" valueType="num">
                                      <p:cBhvr>
                                        <p:cTn id="332" dur="3000" fill="hold"/>
                                        <p:tgtEl>
                                          <p:spTgt spid="4"/>
                                        </p:tgtEl>
                                        <p:attrNameLst>
                                          <p:attrName>ppt_h</p:attrName>
                                        </p:attrNameLst>
                                      </p:cBhvr>
                                      <p:tavLst>
                                        <p:tav tm="0">
                                          <p:val>
                                            <p:strVal val="4/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arn(outVertical)">
                                      <p:cBhvr>
                                        <p:cTn id="3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kuuu.jpg"/>
          <p:cNvPicPr>
            <a:picLocks noChangeAspect="1"/>
          </p:cNvPicPr>
          <p:nvPr/>
        </p:nvPicPr>
        <p:blipFill>
          <a:blip r:embed="rId2"/>
          <a:stretch>
            <a:fillRect/>
          </a:stretch>
        </p:blipFill>
        <p:spPr>
          <a:xfrm>
            <a:off x="0" y="0"/>
            <a:ext cx="9161859" cy="6858000"/>
          </a:xfrm>
          <a:prstGeom prst="rect">
            <a:avLst/>
          </a:prstGeom>
        </p:spPr>
      </p:pic>
      <p:sp>
        <p:nvSpPr>
          <p:cNvPr id="6" name="5 Rectángulo"/>
          <p:cNvSpPr/>
          <p:nvPr/>
        </p:nvSpPr>
        <p:spPr>
          <a:xfrm>
            <a:off x="0" y="0"/>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20" y="0"/>
            <a:ext cx="1714480" cy="350043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1714480" y="0"/>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4572000" y="0"/>
            <a:ext cx="2857520" cy="350043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714480" y="3500438"/>
            <a:ext cx="30003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4643438" y="3500438"/>
            <a:ext cx="2847996" cy="335756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16200000">
            <a:off x="1393021" y="321457"/>
            <a:ext cx="3500442" cy="285752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16200000" flipV="1">
            <a:off x="4250541" y="321458"/>
            <a:ext cx="3500439" cy="285752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16200000" flipH="1">
            <a:off x="1464461" y="3679023"/>
            <a:ext cx="3357562" cy="3000393"/>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rot="16200000" flipH="1" flipV="1">
            <a:off x="4357698" y="3786178"/>
            <a:ext cx="3357562" cy="27860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3500438"/>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429520" y="3500438"/>
            <a:ext cx="1714480" cy="3357562"/>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500042"/>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20" y="4000504"/>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571480"/>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272" y="4071942"/>
            <a:ext cx="1142976" cy="235747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V="1">
            <a:off x="1857356" y="285728"/>
            <a:ext cx="2143140" cy="249078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flipV="1">
            <a:off x="5072066" y="285728"/>
            <a:ext cx="2214578" cy="2571768"/>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1866880" y="4143380"/>
            <a:ext cx="2062178" cy="242889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5143504" y="4071942"/>
            <a:ext cx="2143140" cy="250983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4" presetClass="exit" presetSubtype="16" fill="hold" grpId="0" nodeType="withEffect">
                                  <p:stCondLst>
                                    <p:cond delay="0"/>
                                  </p:stCondLst>
                                  <p:childTnLst>
                                    <p:animEffect transition="out" filter="box(in)">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2000"/>
                                        <p:tgtEl>
                                          <p:spTgt spid="16"/>
                                        </p:tgtEl>
                                      </p:cBhvr>
                                    </p:animEffect>
                                    <p:set>
                                      <p:cBhvr>
                                        <p:cTn id="13" dur="1" fill="hold">
                                          <p:stCondLst>
                                            <p:cond delay="1999"/>
                                          </p:stCondLst>
                                        </p:cTn>
                                        <p:tgtEl>
                                          <p:spTgt spid="1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2000"/>
                                        <p:tgtEl>
                                          <p:spTgt spid="18"/>
                                        </p:tgtEl>
                                      </p:cBhvr>
                                    </p:animEffect>
                                    <p:set>
                                      <p:cBhvr>
                                        <p:cTn id="16" dur="1" fill="hold">
                                          <p:stCondLst>
                                            <p:cond delay="1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2000"/>
                                        <p:tgtEl>
                                          <p:spTgt spid="19"/>
                                        </p:tgtEl>
                                      </p:cBhvr>
                                    </p:animEffect>
                                    <p:set>
                                      <p:cBhvr>
                                        <p:cTn id="19" dur="1" fill="hold">
                                          <p:stCondLst>
                                            <p:cond delay="1999"/>
                                          </p:stCondLst>
                                        </p:cTn>
                                        <p:tgtEl>
                                          <p:spTgt spid="1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2000"/>
                                        <p:tgtEl>
                                          <p:spTgt spid="7"/>
                                        </p:tgtEl>
                                      </p:cBhvr>
                                    </p:animEffect>
                                    <p:set>
                                      <p:cBhvr>
                                        <p:cTn id="22" dur="1" fill="hold">
                                          <p:stCondLst>
                                            <p:cond delay="1999"/>
                                          </p:stCondLst>
                                        </p:cTn>
                                        <p:tgtEl>
                                          <p:spTgt spid="7"/>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2000"/>
                                        <p:tgtEl>
                                          <p:spTgt spid="17"/>
                                        </p:tgtEl>
                                      </p:cBhvr>
                                    </p:animEffect>
                                    <p:set>
                                      <p:cBhvr>
                                        <p:cTn id="25" dur="1" fill="hold">
                                          <p:stCondLst>
                                            <p:cond delay="1999"/>
                                          </p:stCondLst>
                                        </p:cTn>
                                        <p:tgtEl>
                                          <p:spTgt spid="17"/>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2000"/>
                                        <p:tgtEl>
                                          <p:spTgt spid="20"/>
                                        </p:tgtEl>
                                      </p:cBhvr>
                                    </p:animEffect>
                                    <p:set>
                                      <p:cBhvr>
                                        <p:cTn id="28" dur="1" fill="hold">
                                          <p:stCondLst>
                                            <p:cond delay="1999"/>
                                          </p:stCondLst>
                                        </p:cTn>
                                        <p:tgtEl>
                                          <p:spTgt spid="2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2000"/>
                                        <p:tgtEl>
                                          <p:spTgt spid="21"/>
                                        </p:tgtEl>
                                      </p:cBhvr>
                                    </p:animEffect>
                                    <p:set>
                                      <p:cBhvr>
                                        <p:cTn id="31" dur="1" fill="hold">
                                          <p:stCondLst>
                                            <p:cond delay="1999"/>
                                          </p:stCondLst>
                                        </p:cTn>
                                        <p:tgtEl>
                                          <p:spTgt spid="21"/>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2000"/>
                                        <p:tgtEl>
                                          <p:spTgt spid="22"/>
                                        </p:tgtEl>
                                      </p:cBhvr>
                                    </p:animEffect>
                                    <p:set>
                                      <p:cBhvr>
                                        <p:cTn id="37" dur="1" fill="hold">
                                          <p:stCondLst>
                                            <p:cond delay="1999"/>
                                          </p:stCondLst>
                                        </p:cTn>
                                        <p:tgtEl>
                                          <p:spTgt spid="22"/>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2000"/>
                                        <p:tgtEl>
                                          <p:spTgt spid="9"/>
                                        </p:tgtEl>
                                      </p:cBhvr>
                                    </p:animEffect>
                                    <p:set>
                                      <p:cBhvr>
                                        <p:cTn id="40" dur="1" fill="hold">
                                          <p:stCondLst>
                                            <p:cond delay="1999"/>
                                          </p:stCondLst>
                                        </p:cTn>
                                        <p:tgtEl>
                                          <p:spTgt spid="9"/>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2000"/>
                                        <p:tgtEl>
                                          <p:spTgt spid="23"/>
                                        </p:tgtEl>
                                      </p:cBhvr>
                                    </p:animEffect>
                                    <p:set>
                                      <p:cBhvr>
                                        <p:cTn id="43" dur="1" fill="hold">
                                          <p:stCondLst>
                                            <p:cond delay="1999"/>
                                          </p:stCondLst>
                                        </p:cTn>
                                        <p:tgtEl>
                                          <p:spTgt spid="23"/>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2000"/>
                                        <p:tgtEl>
                                          <p:spTgt spid="11"/>
                                        </p:tgtEl>
                                      </p:cBhvr>
                                    </p:animEffect>
                                    <p:set>
                                      <p:cBhvr>
                                        <p:cTn id="46" dur="1" fill="hold">
                                          <p:stCondLst>
                                            <p:cond delay="1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2000"/>
                                        <p:tgtEl>
                                          <p:spTgt spid="25"/>
                                        </p:tgtEl>
                                      </p:cBhvr>
                                    </p:animEffect>
                                    <p:set>
                                      <p:cBhvr>
                                        <p:cTn id="49" dur="1" fill="hold">
                                          <p:stCondLst>
                                            <p:cond delay="1999"/>
                                          </p:stCondLst>
                                        </p:cTn>
                                        <p:tgtEl>
                                          <p:spTgt spid="25"/>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2000"/>
                                        <p:tgtEl>
                                          <p:spTgt spid="10"/>
                                        </p:tgtEl>
                                      </p:cBhvr>
                                    </p:animEffect>
                                    <p:set>
                                      <p:cBhvr>
                                        <p:cTn id="52" dur="1" fill="hold">
                                          <p:stCondLst>
                                            <p:cond delay="1999"/>
                                          </p:stCondLst>
                                        </p:cTn>
                                        <p:tgtEl>
                                          <p:spTgt spid="1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2000"/>
                                        <p:tgtEl>
                                          <p:spTgt spid="24"/>
                                        </p:tgtEl>
                                      </p:cBhvr>
                                    </p:animEffect>
                                    <p:set>
                                      <p:cBhvr>
                                        <p:cTn id="55" dur="1" fill="hold">
                                          <p:stCondLst>
                                            <p:cond delay="1999"/>
                                          </p:stCondLst>
                                        </p:cTn>
                                        <p:tgtEl>
                                          <p:spTgt spid="2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2000"/>
                                        <p:tgtEl>
                                          <p:spTgt spid="12"/>
                                        </p:tgtEl>
                                      </p:cBhvr>
                                    </p:animEffect>
                                    <p:set>
                                      <p:cBhvr>
                                        <p:cTn id="58" dur="1" fill="hold">
                                          <p:stCondLst>
                                            <p:cond delay="1999"/>
                                          </p:stCondLst>
                                        </p:cTn>
                                        <p:tgtEl>
                                          <p:spTgt spid="12"/>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2000"/>
                                        <p:tgtEl>
                                          <p:spTgt spid="13"/>
                                        </p:tgtEl>
                                      </p:cBhvr>
                                    </p:animEffect>
                                    <p:set>
                                      <p:cBhvr>
                                        <p:cTn id="61" dur="1" fill="hold">
                                          <p:stCondLst>
                                            <p:cond delay="1999"/>
                                          </p:stCondLst>
                                        </p:cTn>
                                        <p:tgtEl>
                                          <p:spTgt spid="13"/>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2000"/>
                                        <p:tgtEl>
                                          <p:spTgt spid="14"/>
                                        </p:tgtEl>
                                      </p:cBhvr>
                                    </p:animEffect>
                                    <p:set>
                                      <p:cBhvr>
                                        <p:cTn id="64" dur="1" fill="hold">
                                          <p:stCondLst>
                                            <p:cond delay="1999"/>
                                          </p:stCondLst>
                                        </p:cTn>
                                        <p:tgtEl>
                                          <p:spTgt spid="14"/>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2000"/>
                                        <p:tgtEl>
                                          <p:spTgt spid="15"/>
                                        </p:tgtEl>
                                      </p:cBhvr>
                                    </p:animEffect>
                                    <p:set>
                                      <p:cBhvr>
                                        <p:cTn id="67" dur="1" fill="hold">
                                          <p:stCondLst>
                                            <p:cond delay="1999"/>
                                          </p:stCondLst>
                                        </p:cTn>
                                        <p:tgtEl>
                                          <p:spTgt spid="15"/>
                                        </p:tgtEl>
                                        <p:attrNameLst>
                                          <p:attrName>style.visibility</p:attrName>
                                        </p:attrNameLst>
                                      </p:cBhvr>
                                      <p:to>
                                        <p:strVal val="hidden"/>
                                      </p:to>
                                    </p:set>
                                  </p:childTnLst>
                                </p:cTn>
                              </p:par>
                              <p:par>
                                <p:cTn id="68" presetID="23" presetClass="entr" presetSubtype="272"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2/3*#ppt_w"/>
                                          </p:val>
                                        </p:tav>
                                        <p:tav tm="100000">
                                          <p:val>
                                            <p:strVal val="#ppt_w"/>
                                          </p:val>
                                        </p:tav>
                                      </p:tavLst>
                                    </p:anim>
                                    <p:anim calcmode="lin" valueType="num">
                                      <p:cBhvr>
                                        <p:cTn id="71" dur="2000" fill="hold"/>
                                        <p:tgtEl>
                                          <p:spTgt spid="4"/>
                                        </p:tgtEl>
                                        <p:attrNameLst>
                                          <p:attrName>ppt_h</p:attrName>
                                        </p:attrNameLst>
                                      </p:cBhvr>
                                      <p:tavLst>
                                        <p:tav tm="0">
                                          <p:val>
                                            <p:strVal val="2/3*#ppt_h"/>
                                          </p:val>
                                        </p:tav>
                                        <p:tav tm="100000">
                                          <p:val>
                                            <p:strVal val="#ppt_h"/>
                                          </p:val>
                                        </p:tav>
                                      </p:tavLst>
                                    </p:anim>
                                  </p:childTnLst>
                                </p:cTn>
                              </p:par>
                              <p:par>
                                <p:cTn id="72" presetID="8" presetClass="entr" presetSubtype="3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diamond(out)">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19" name="18 Imagen" descr="la-princesa-de-vestido-blanco-6478.jpg"/>
          <p:cNvPicPr>
            <a:picLocks noChangeAspect="1"/>
          </p:cNvPicPr>
          <p:nvPr/>
        </p:nvPicPr>
        <p:blipFill>
          <a:blip r:embed="rId2"/>
          <a:stretch>
            <a:fillRect/>
          </a:stretch>
        </p:blipFill>
        <p:spPr>
          <a:xfrm>
            <a:off x="0" y="3345"/>
            <a:ext cx="9144000" cy="6851309"/>
          </a:xfrm>
          <a:prstGeom prst="rect">
            <a:avLst/>
          </a:prstGeom>
        </p:spPr>
      </p:pic>
      <p:sp>
        <p:nvSpPr>
          <p:cNvPr id="20" name="19 Trapecio"/>
          <p:cNvSpPr/>
          <p:nvPr/>
        </p:nvSpPr>
        <p:spPr>
          <a:xfrm>
            <a:off x="1" y="3857628"/>
            <a:ext cx="9144000" cy="3000372"/>
          </a:xfrm>
          <a:prstGeom prst="trapezoid">
            <a:avLst>
              <a:gd name="adj" fmla="val 9977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flipV="1">
            <a:off x="1" y="0"/>
            <a:ext cx="9144000" cy="3000372"/>
          </a:xfrm>
          <a:prstGeom prst="trapezoid">
            <a:avLst>
              <a:gd name="adj" fmla="val 10113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1910960" y="1910961"/>
            <a:ext cx="6822285" cy="3000363"/>
          </a:xfrm>
          <a:prstGeom prst="trapezoid">
            <a:avLst>
              <a:gd name="adj" fmla="val 9988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flipV="1">
            <a:off x="4268379" y="1946663"/>
            <a:ext cx="6822285" cy="2928959"/>
          </a:xfrm>
          <a:prstGeom prst="trapezoid">
            <a:avLst>
              <a:gd name="adj" fmla="val 9577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a:off x="0" y="4286256"/>
            <a:ext cx="9144000" cy="2571744"/>
          </a:xfrm>
          <a:prstGeom prst="trapezoid">
            <a:avLst>
              <a:gd name="adj" fmla="val 11607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flipV="1">
            <a:off x="1" y="0"/>
            <a:ext cx="9144000" cy="2571744"/>
          </a:xfrm>
          <a:prstGeom prst="trapezoid">
            <a:avLst>
              <a:gd name="adj" fmla="val 11320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2053836" y="2089552"/>
            <a:ext cx="6822285" cy="2714612"/>
          </a:xfrm>
          <a:prstGeom prst="trapezoid">
            <a:avLst>
              <a:gd name="adj" fmla="val 10620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flipV="1">
            <a:off x="4411271" y="2089556"/>
            <a:ext cx="6822285" cy="2643174"/>
          </a:xfrm>
          <a:prstGeom prst="trapezoid">
            <a:avLst>
              <a:gd name="adj" fmla="val 10853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flipV="1">
            <a:off x="1" y="0"/>
            <a:ext cx="9144000" cy="2143116"/>
          </a:xfrm>
          <a:prstGeom prst="trapezoid">
            <a:avLst>
              <a:gd name="adj" fmla="val 1511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a:off x="1" y="4714884"/>
            <a:ext cx="9144000" cy="2143116"/>
          </a:xfrm>
          <a:prstGeom prst="trapezoid">
            <a:avLst>
              <a:gd name="adj" fmla="val 14457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5400000">
            <a:off x="-2303869" y="2339586"/>
            <a:ext cx="6822285" cy="2214546"/>
          </a:xfrm>
          <a:prstGeom prst="trapezoid">
            <a:avLst>
              <a:gd name="adj" fmla="val 1233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5400000" flipV="1">
            <a:off x="4625586" y="2339586"/>
            <a:ext cx="6822285" cy="2214545"/>
          </a:xfrm>
          <a:prstGeom prst="trapezoid">
            <a:avLst>
              <a:gd name="adj" fmla="val 1275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2" name="31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7" presetClass="exit" presetSubtype="1" fill="hold" grpId="0" nodeType="withEffect">
                                  <p:stCondLst>
                                    <p:cond delay="0"/>
                                  </p:stCondLst>
                                  <p:childTnLst>
                                    <p:anim calcmode="lin" valueType="num">
                                      <p:cBhvr>
                                        <p:cTn id="9" dur="2000"/>
                                        <p:tgtEl>
                                          <p:spTgt spid="21"/>
                                        </p:tgtEl>
                                        <p:attrNameLst>
                                          <p:attrName>ppt_x</p:attrName>
                                        </p:attrNameLst>
                                      </p:cBhvr>
                                      <p:tavLst>
                                        <p:tav tm="0">
                                          <p:val>
                                            <p:strVal val="ppt_x"/>
                                          </p:val>
                                        </p:tav>
                                        <p:tav tm="100000">
                                          <p:val>
                                            <p:strVal val="ppt_x"/>
                                          </p:val>
                                        </p:tav>
                                      </p:tavLst>
                                    </p:anim>
                                    <p:anim calcmode="lin" valueType="num">
                                      <p:cBhvr>
                                        <p:cTn id="10" dur="2000"/>
                                        <p:tgtEl>
                                          <p:spTgt spid="21"/>
                                        </p:tgtEl>
                                        <p:attrNameLst>
                                          <p:attrName>ppt_y</p:attrName>
                                        </p:attrNameLst>
                                      </p:cBhvr>
                                      <p:tavLst>
                                        <p:tav tm="0">
                                          <p:val>
                                            <p:strVal val="ppt_y"/>
                                          </p:val>
                                        </p:tav>
                                        <p:tav tm="100000">
                                          <p:val>
                                            <p:strVal val="ppt_y-ppt_h/2"/>
                                          </p:val>
                                        </p:tav>
                                      </p:tavLst>
                                    </p:anim>
                                    <p:anim calcmode="lin" valueType="num">
                                      <p:cBhvr>
                                        <p:cTn id="11" dur="2000"/>
                                        <p:tgtEl>
                                          <p:spTgt spid="21"/>
                                        </p:tgtEl>
                                        <p:attrNameLst>
                                          <p:attrName>ppt_w</p:attrName>
                                        </p:attrNameLst>
                                      </p:cBhvr>
                                      <p:tavLst>
                                        <p:tav tm="0">
                                          <p:val>
                                            <p:strVal val="ppt_w"/>
                                          </p:val>
                                        </p:tav>
                                        <p:tav tm="100000">
                                          <p:val>
                                            <p:strVal val="ppt_w"/>
                                          </p:val>
                                        </p:tav>
                                      </p:tavLst>
                                    </p:anim>
                                    <p:anim calcmode="lin" valueType="num">
                                      <p:cBhvr>
                                        <p:cTn id="12" dur="2000"/>
                                        <p:tgtEl>
                                          <p:spTgt spid="21"/>
                                        </p:tgtEl>
                                        <p:attrNameLst>
                                          <p:attrName>ppt_h</p:attrName>
                                        </p:attrNameLst>
                                      </p:cBhvr>
                                      <p:tavLst>
                                        <p:tav tm="0">
                                          <p:val>
                                            <p:strVal val="ppt_h"/>
                                          </p:val>
                                        </p:tav>
                                        <p:tav tm="100000">
                                          <p:val>
                                            <p:fltVal val="0"/>
                                          </p:val>
                                        </p:tav>
                                      </p:tavLst>
                                    </p:anim>
                                    <p:set>
                                      <p:cBhvr>
                                        <p:cTn id="13" dur="1" fill="hold">
                                          <p:stCondLst>
                                            <p:cond delay="1999"/>
                                          </p:stCondLst>
                                        </p:cTn>
                                        <p:tgtEl>
                                          <p:spTgt spid="21"/>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2000"/>
                                        <p:tgtEl>
                                          <p:spTgt spid="25"/>
                                        </p:tgtEl>
                                        <p:attrNameLst>
                                          <p:attrName>ppt_x</p:attrName>
                                        </p:attrNameLst>
                                      </p:cBhvr>
                                      <p:tavLst>
                                        <p:tav tm="0">
                                          <p:val>
                                            <p:strVal val="ppt_x"/>
                                          </p:val>
                                        </p:tav>
                                        <p:tav tm="100000">
                                          <p:val>
                                            <p:strVal val="ppt_x"/>
                                          </p:val>
                                        </p:tav>
                                      </p:tavLst>
                                    </p:anim>
                                    <p:anim calcmode="lin" valueType="num">
                                      <p:cBhvr>
                                        <p:cTn id="16" dur="2000"/>
                                        <p:tgtEl>
                                          <p:spTgt spid="25"/>
                                        </p:tgtEl>
                                        <p:attrNameLst>
                                          <p:attrName>ppt_y</p:attrName>
                                        </p:attrNameLst>
                                      </p:cBhvr>
                                      <p:tavLst>
                                        <p:tav tm="0">
                                          <p:val>
                                            <p:strVal val="ppt_y"/>
                                          </p:val>
                                        </p:tav>
                                        <p:tav tm="100000">
                                          <p:val>
                                            <p:strVal val="ppt_y-ppt_h/2"/>
                                          </p:val>
                                        </p:tav>
                                      </p:tavLst>
                                    </p:anim>
                                    <p:anim calcmode="lin" valueType="num">
                                      <p:cBhvr>
                                        <p:cTn id="17" dur="2000"/>
                                        <p:tgtEl>
                                          <p:spTgt spid="25"/>
                                        </p:tgtEl>
                                        <p:attrNameLst>
                                          <p:attrName>ppt_w</p:attrName>
                                        </p:attrNameLst>
                                      </p:cBhvr>
                                      <p:tavLst>
                                        <p:tav tm="0">
                                          <p:val>
                                            <p:strVal val="ppt_w"/>
                                          </p:val>
                                        </p:tav>
                                        <p:tav tm="100000">
                                          <p:val>
                                            <p:strVal val="ppt_w"/>
                                          </p:val>
                                        </p:tav>
                                      </p:tavLst>
                                    </p:anim>
                                    <p:anim calcmode="lin" valueType="num">
                                      <p:cBhvr>
                                        <p:cTn id="18" dur="2000"/>
                                        <p:tgtEl>
                                          <p:spTgt spid="25"/>
                                        </p:tgtEl>
                                        <p:attrNameLst>
                                          <p:attrName>ppt_h</p:attrName>
                                        </p:attrNameLst>
                                      </p:cBhvr>
                                      <p:tavLst>
                                        <p:tav tm="0">
                                          <p:val>
                                            <p:strVal val="ppt_h"/>
                                          </p:val>
                                        </p:tav>
                                        <p:tav tm="100000">
                                          <p:val>
                                            <p:fltVal val="0"/>
                                          </p:val>
                                        </p:tav>
                                      </p:tavLst>
                                    </p:anim>
                                    <p:set>
                                      <p:cBhvr>
                                        <p:cTn id="19" dur="1" fill="hold">
                                          <p:stCondLst>
                                            <p:cond delay="1999"/>
                                          </p:stCondLst>
                                        </p:cTn>
                                        <p:tgtEl>
                                          <p:spTgt spid="25"/>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2000"/>
                                        <p:tgtEl>
                                          <p:spTgt spid="28"/>
                                        </p:tgtEl>
                                        <p:attrNameLst>
                                          <p:attrName>ppt_x</p:attrName>
                                        </p:attrNameLst>
                                      </p:cBhvr>
                                      <p:tavLst>
                                        <p:tav tm="0">
                                          <p:val>
                                            <p:strVal val="ppt_x"/>
                                          </p:val>
                                        </p:tav>
                                        <p:tav tm="100000">
                                          <p:val>
                                            <p:strVal val="ppt_x"/>
                                          </p:val>
                                        </p:tav>
                                      </p:tavLst>
                                    </p:anim>
                                    <p:anim calcmode="lin" valueType="num">
                                      <p:cBhvr>
                                        <p:cTn id="22" dur="2000"/>
                                        <p:tgtEl>
                                          <p:spTgt spid="28"/>
                                        </p:tgtEl>
                                        <p:attrNameLst>
                                          <p:attrName>ppt_y</p:attrName>
                                        </p:attrNameLst>
                                      </p:cBhvr>
                                      <p:tavLst>
                                        <p:tav tm="0">
                                          <p:val>
                                            <p:strVal val="ppt_y"/>
                                          </p:val>
                                        </p:tav>
                                        <p:tav tm="100000">
                                          <p:val>
                                            <p:strVal val="ppt_y-ppt_h/2"/>
                                          </p:val>
                                        </p:tav>
                                      </p:tavLst>
                                    </p:anim>
                                    <p:anim calcmode="lin" valueType="num">
                                      <p:cBhvr>
                                        <p:cTn id="23" dur="2000"/>
                                        <p:tgtEl>
                                          <p:spTgt spid="28"/>
                                        </p:tgtEl>
                                        <p:attrNameLst>
                                          <p:attrName>ppt_w</p:attrName>
                                        </p:attrNameLst>
                                      </p:cBhvr>
                                      <p:tavLst>
                                        <p:tav tm="0">
                                          <p:val>
                                            <p:strVal val="ppt_w"/>
                                          </p:val>
                                        </p:tav>
                                        <p:tav tm="100000">
                                          <p:val>
                                            <p:strVal val="ppt_w"/>
                                          </p:val>
                                        </p:tav>
                                      </p:tavLst>
                                    </p:anim>
                                    <p:anim calcmode="lin" valueType="num">
                                      <p:cBhvr>
                                        <p:cTn id="24" dur="2000"/>
                                        <p:tgtEl>
                                          <p:spTgt spid="28"/>
                                        </p:tgtEl>
                                        <p:attrNameLst>
                                          <p:attrName>ppt_h</p:attrName>
                                        </p:attrNameLst>
                                      </p:cBhvr>
                                      <p:tavLst>
                                        <p:tav tm="0">
                                          <p:val>
                                            <p:strVal val="ppt_h"/>
                                          </p:val>
                                        </p:tav>
                                        <p:tav tm="100000">
                                          <p:val>
                                            <p:fltVal val="0"/>
                                          </p:val>
                                        </p:tav>
                                      </p:tavLst>
                                    </p:anim>
                                    <p:set>
                                      <p:cBhvr>
                                        <p:cTn id="25" dur="1" fill="hold">
                                          <p:stCondLst>
                                            <p:cond delay="1999"/>
                                          </p:stCondLst>
                                        </p:cTn>
                                        <p:tgtEl>
                                          <p:spTgt spid="28"/>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2000"/>
                                        <p:tgtEl>
                                          <p:spTgt spid="21"/>
                                        </p:tgtEl>
                                      </p:cBhvr>
                                    </p:animEffect>
                                    <p:set>
                                      <p:cBhvr>
                                        <p:cTn id="28" dur="1" fill="hold">
                                          <p:stCondLst>
                                            <p:cond delay="1999"/>
                                          </p:stCondLst>
                                        </p:cTn>
                                        <p:tgtEl>
                                          <p:spTgt spid="21"/>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2000"/>
                                        <p:tgtEl>
                                          <p:spTgt spid="25"/>
                                        </p:tgtEl>
                                      </p:cBhvr>
                                    </p:animEffect>
                                    <p:set>
                                      <p:cBhvr>
                                        <p:cTn id="31" dur="1" fill="hold">
                                          <p:stCondLst>
                                            <p:cond delay="1999"/>
                                          </p:stCondLst>
                                        </p:cTn>
                                        <p:tgtEl>
                                          <p:spTgt spid="25"/>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2000"/>
                                        <p:tgtEl>
                                          <p:spTgt spid="28"/>
                                        </p:tgtEl>
                                      </p:cBhvr>
                                    </p:animEffect>
                                    <p:set>
                                      <p:cBhvr>
                                        <p:cTn id="34" dur="1" fill="hold">
                                          <p:stCondLst>
                                            <p:cond delay="1999"/>
                                          </p:stCondLst>
                                        </p:cTn>
                                        <p:tgtEl>
                                          <p:spTgt spid="28"/>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2000"/>
                                        <p:tgtEl>
                                          <p:spTgt spid="20"/>
                                        </p:tgtEl>
                                        <p:attrNameLst>
                                          <p:attrName>ppt_x</p:attrName>
                                        </p:attrNameLst>
                                      </p:cBhvr>
                                      <p:tavLst>
                                        <p:tav tm="0">
                                          <p:val>
                                            <p:strVal val="ppt_x"/>
                                          </p:val>
                                        </p:tav>
                                        <p:tav tm="100000">
                                          <p:val>
                                            <p:strVal val="ppt_x"/>
                                          </p:val>
                                        </p:tav>
                                      </p:tavLst>
                                    </p:anim>
                                    <p:anim calcmode="lin" valueType="num">
                                      <p:cBhvr>
                                        <p:cTn id="37" dur="2000"/>
                                        <p:tgtEl>
                                          <p:spTgt spid="20"/>
                                        </p:tgtEl>
                                        <p:attrNameLst>
                                          <p:attrName>ppt_y</p:attrName>
                                        </p:attrNameLst>
                                      </p:cBhvr>
                                      <p:tavLst>
                                        <p:tav tm="0">
                                          <p:val>
                                            <p:strVal val="ppt_y"/>
                                          </p:val>
                                        </p:tav>
                                        <p:tav tm="100000">
                                          <p:val>
                                            <p:strVal val="ppt_y+ppt_h/2"/>
                                          </p:val>
                                        </p:tav>
                                      </p:tavLst>
                                    </p:anim>
                                    <p:anim calcmode="lin" valueType="num">
                                      <p:cBhvr>
                                        <p:cTn id="38" dur="2000"/>
                                        <p:tgtEl>
                                          <p:spTgt spid="20"/>
                                        </p:tgtEl>
                                        <p:attrNameLst>
                                          <p:attrName>ppt_w</p:attrName>
                                        </p:attrNameLst>
                                      </p:cBhvr>
                                      <p:tavLst>
                                        <p:tav tm="0">
                                          <p:val>
                                            <p:strVal val="ppt_w"/>
                                          </p:val>
                                        </p:tav>
                                        <p:tav tm="100000">
                                          <p:val>
                                            <p:strVal val="ppt_w"/>
                                          </p:val>
                                        </p:tav>
                                      </p:tavLst>
                                    </p:anim>
                                    <p:anim calcmode="lin" valueType="num">
                                      <p:cBhvr>
                                        <p:cTn id="39" dur="2000"/>
                                        <p:tgtEl>
                                          <p:spTgt spid="20"/>
                                        </p:tgtEl>
                                        <p:attrNameLst>
                                          <p:attrName>ppt_h</p:attrName>
                                        </p:attrNameLst>
                                      </p:cBhvr>
                                      <p:tavLst>
                                        <p:tav tm="0">
                                          <p:val>
                                            <p:strVal val="ppt_h"/>
                                          </p:val>
                                        </p:tav>
                                        <p:tav tm="100000">
                                          <p:val>
                                            <p:fltVal val="0"/>
                                          </p:val>
                                        </p:tav>
                                      </p:tavLst>
                                    </p:anim>
                                    <p:set>
                                      <p:cBhvr>
                                        <p:cTn id="40" dur="1" fill="hold">
                                          <p:stCondLst>
                                            <p:cond delay="1999"/>
                                          </p:stCondLst>
                                        </p:cTn>
                                        <p:tgtEl>
                                          <p:spTgt spid="2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2000"/>
                                        <p:tgtEl>
                                          <p:spTgt spid="24"/>
                                        </p:tgtEl>
                                        <p:attrNameLst>
                                          <p:attrName>ppt_x</p:attrName>
                                        </p:attrNameLst>
                                      </p:cBhvr>
                                      <p:tavLst>
                                        <p:tav tm="0">
                                          <p:val>
                                            <p:strVal val="ppt_x"/>
                                          </p:val>
                                        </p:tav>
                                        <p:tav tm="100000">
                                          <p:val>
                                            <p:strVal val="ppt_x"/>
                                          </p:val>
                                        </p:tav>
                                      </p:tavLst>
                                    </p:anim>
                                    <p:anim calcmode="lin" valueType="num">
                                      <p:cBhvr>
                                        <p:cTn id="43" dur="2000"/>
                                        <p:tgtEl>
                                          <p:spTgt spid="24"/>
                                        </p:tgtEl>
                                        <p:attrNameLst>
                                          <p:attrName>ppt_y</p:attrName>
                                        </p:attrNameLst>
                                      </p:cBhvr>
                                      <p:tavLst>
                                        <p:tav tm="0">
                                          <p:val>
                                            <p:strVal val="ppt_y"/>
                                          </p:val>
                                        </p:tav>
                                        <p:tav tm="100000">
                                          <p:val>
                                            <p:strVal val="ppt_y+ppt_h/2"/>
                                          </p:val>
                                        </p:tav>
                                      </p:tavLst>
                                    </p:anim>
                                    <p:anim calcmode="lin" valueType="num">
                                      <p:cBhvr>
                                        <p:cTn id="44" dur="2000"/>
                                        <p:tgtEl>
                                          <p:spTgt spid="24"/>
                                        </p:tgtEl>
                                        <p:attrNameLst>
                                          <p:attrName>ppt_w</p:attrName>
                                        </p:attrNameLst>
                                      </p:cBhvr>
                                      <p:tavLst>
                                        <p:tav tm="0">
                                          <p:val>
                                            <p:strVal val="ppt_w"/>
                                          </p:val>
                                        </p:tav>
                                        <p:tav tm="100000">
                                          <p:val>
                                            <p:strVal val="ppt_w"/>
                                          </p:val>
                                        </p:tav>
                                      </p:tavLst>
                                    </p:anim>
                                    <p:anim calcmode="lin" valueType="num">
                                      <p:cBhvr>
                                        <p:cTn id="45" dur="2000"/>
                                        <p:tgtEl>
                                          <p:spTgt spid="24"/>
                                        </p:tgtEl>
                                        <p:attrNameLst>
                                          <p:attrName>ppt_h</p:attrName>
                                        </p:attrNameLst>
                                      </p:cBhvr>
                                      <p:tavLst>
                                        <p:tav tm="0">
                                          <p:val>
                                            <p:strVal val="ppt_h"/>
                                          </p:val>
                                        </p:tav>
                                        <p:tav tm="100000">
                                          <p:val>
                                            <p:fltVal val="0"/>
                                          </p:val>
                                        </p:tav>
                                      </p:tavLst>
                                    </p:anim>
                                    <p:set>
                                      <p:cBhvr>
                                        <p:cTn id="46" dur="1" fill="hold">
                                          <p:stCondLst>
                                            <p:cond delay="1999"/>
                                          </p:stCondLst>
                                        </p:cTn>
                                        <p:tgtEl>
                                          <p:spTgt spid="24"/>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2000"/>
                                        <p:tgtEl>
                                          <p:spTgt spid="29"/>
                                        </p:tgtEl>
                                        <p:attrNameLst>
                                          <p:attrName>ppt_x</p:attrName>
                                        </p:attrNameLst>
                                      </p:cBhvr>
                                      <p:tavLst>
                                        <p:tav tm="0">
                                          <p:val>
                                            <p:strVal val="ppt_x"/>
                                          </p:val>
                                        </p:tav>
                                        <p:tav tm="100000">
                                          <p:val>
                                            <p:strVal val="ppt_x"/>
                                          </p:val>
                                        </p:tav>
                                      </p:tavLst>
                                    </p:anim>
                                    <p:anim calcmode="lin" valueType="num">
                                      <p:cBhvr>
                                        <p:cTn id="49" dur="2000"/>
                                        <p:tgtEl>
                                          <p:spTgt spid="29"/>
                                        </p:tgtEl>
                                        <p:attrNameLst>
                                          <p:attrName>ppt_y</p:attrName>
                                        </p:attrNameLst>
                                      </p:cBhvr>
                                      <p:tavLst>
                                        <p:tav tm="0">
                                          <p:val>
                                            <p:strVal val="ppt_y"/>
                                          </p:val>
                                        </p:tav>
                                        <p:tav tm="100000">
                                          <p:val>
                                            <p:strVal val="ppt_y+ppt_h/2"/>
                                          </p:val>
                                        </p:tav>
                                      </p:tavLst>
                                    </p:anim>
                                    <p:anim calcmode="lin" valueType="num">
                                      <p:cBhvr>
                                        <p:cTn id="50" dur="2000"/>
                                        <p:tgtEl>
                                          <p:spTgt spid="29"/>
                                        </p:tgtEl>
                                        <p:attrNameLst>
                                          <p:attrName>ppt_w</p:attrName>
                                        </p:attrNameLst>
                                      </p:cBhvr>
                                      <p:tavLst>
                                        <p:tav tm="0">
                                          <p:val>
                                            <p:strVal val="ppt_w"/>
                                          </p:val>
                                        </p:tav>
                                        <p:tav tm="100000">
                                          <p:val>
                                            <p:strVal val="ppt_w"/>
                                          </p:val>
                                        </p:tav>
                                      </p:tavLst>
                                    </p:anim>
                                    <p:anim calcmode="lin" valueType="num">
                                      <p:cBhvr>
                                        <p:cTn id="51" dur="2000"/>
                                        <p:tgtEl>
                                          <p:spTgt spid="29"/>
                                        </p:tgtEl>
                                        <p:attrNameLst>
                                          <p:attrName>ppt_h</p:attrName>
                                        </p:attrNameLst>
                                      </p:cBhvr>
                                      <p:tavLst>
                                        <p:tav tm="0">
                                          <p:val>
                                            <p:strVal val="ppt_h"/>
                                          </p:val>
                                        </p:tav>
                                        <p:tav tm="100000">
                                          <p:val>
                                            <p:fltVal val="0"/>
                                          </p:val>
                                        </p:tav>
                                      </p:tavLst>
                                    </p:anim>
                                    <p:set>
                                      <p:cBhvr>
                                        <p:cTn id="52" dur="1" fill="hold">
                                          <p:stCondLst>
                                            <p:cond delay="1999"/>
                                          </p:stCondLst>
                                        </p:cTn>
                                        <p:tgtEl>
                                          <p:spTgt spid="29"/>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2000"/>
                                        <p:tgtEl>
                                          <p:spTgt spid="20"/>
                                        </p:tgtEl>
                                      </p:cBhvr>
                                    </p:animEffect>
                                    <p:set>
                                      <p:cBhvr>
                                        <p:cTn id="55" dur="1" fill="hold">
                                          <p:stCondLst>
                                            <p:cond delay="1999"/>
                                          </p:stCondLst>
                                        </p:cTn>
                                        <p:tgtEl>
                                          <p:spTgt spid="20"/>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2000"/>
                                        <p:tgtEl>
                                          <p:spTgt spid="24"/>
                                        </p:tgtEl>
                                      </p:cBhvr>
                                    </p:animEffect>
                                    <p:set>
                                      <p:cBhvr>
                                        <p:cTn id="58" dur="1" fill="hold">
                                          <p:stCondLst>
                                            <p:cond delay="1999"/>
                                          </p:stCondLst>
                                        </p:cTn>
                                        <p:tgtEl>
                                          <p:spTgt spid="24"/>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2000"/>
                                        <p:tgtEl>
                                          <p:spTgt spid="29"/>
                                        </p:tgtEl>
                                      </p:cBhvr>
                                    </p:animEffect>
                                    <p:set>
                                      <p:cBhvr>
                                        <p:cTn id="61" dur="1" fill="hold">
                                          <p:stCondLst>
                                            <p:cond delay="1999"/>
                                          </p:stCondLst>
                                        </p:cTn>
                                        <p:tgtEl>
                                          <p:spTgt spid="29"/>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2000"/>
                                        <p:tgtEl>
                                          <p:spTgt spid="22"/>
                                        </p:tgtEl>
                                        <p:attrNameLst>
                                          <p:attrName>ppt_x</p:attrName>
                                        </p:attrNameLst>
                                      </p:cBhvr>
                                      <p:tavLst>
                                        <p:tav tm="0">
                                          <p:val>
                                            <p:strVal val="ppt_x"/>
                                          </p:val>
                                        </p:tav>
                                        <p:tav tm="100000">
                                          <p:val>
                                            <p:strVal val="ppt_x-ppt_w/2"/>
                                          </p:val>
                                        </p:tav>
                                      </p:tavLst>
                                    </p:anim>
                                    <p:anim calcmode="lin" valueType="num">
                                      <p:cBhvr>
                                        <p:cTn id="64" dur="2000"/>
                                        <p:tgtEl>
                                          <p:spTgt spid="22"/>
                                        </p:tgtEl>
                                        <p:attrNameLst>
                                          <p:attrName>ppt_y</p:attrName>
                                        </p:attrNameLst>
                                      </p:cBhvr>
                                      <p:tavLst>
                                        <p:tav tm="0">
                                          <p:val>
                                            <p:strVal val="ppt_y"/>
                                          </p:val>
                                        </p:tav>
                                        <p:tav tm="100000">
                                          <p:val>
                                            <p:strVal val="ppt_y"/>
                                          </p:val>
                                        </p:tav>
                                      </p:tavLst>
                                    </p:anim>
                                    <p:anim calcmode="lin" valueType="num">
                                      <p:cBhvr>
                                        <p:cTn id="65" dur="2000"/>
                                        <p:tgtEl>
                                          <p:spTgt spid="22"/>
                                        </p:tgtEl>
                                        <p:attrNameLst>
                                          <p:attrName>ppt_w</p:attrName>
                                        </p:attrNameLst>
                                      </p:cBhvr>
                                      <p:tavLst>
                                        <p:tav tm="0">
                                          <p:val>
                                            <p:strVal val="ppt_w"/>
                                          </p:val>
                                        </p:tav>
                                        <p:tav tm="100000">
                                          <p:val>
                                            <p:fltVal val="0"/>
                                          </p:val>
                                        </p:tav>
                                      </p:tavLst>
                                    </p:anim>
                                    <p:anim calcmode="lin" valueType="num">
                                      <p:cBhvr>
                                        <p:cTn id="66" dur="2000"/>
                                        <p:tgtEl>
                                          <p:spTgt spid="22"/>
                                        </p:tgtEl>
                                        <p:attrNameLst>
                                          <p:attrName>ppt_h</p:attrName>
                                        </p:attrNameLst>
                                      </p:cBhvr>
                                      <p:tavLst>
                                        <p:tav tm="0">
                                          <p:val>
                                            <p:strVal val="ppt_h"/>
                                          </p:val>
                                        </p:tav>
                                        <p:tav tm="100000">
                                          <p:val>
                                            <p:strVal val="ppt_h"/>
                                          </p:val>
                                        </p:tav>
                                      </p:tavLst>
                                    </p:anim>
                                    <p:set>
                                      <p:cBhvr>
                                        <p:cTn id="67" dur="1" fill="hold">
                                          <p:stCondLst>
                                            <p:cond delay="1999"/>
                                          </p:stCondLst>
                                        </p:cTn>
                                        <p:tgtEl>
                                          <p:spTgt spid="22"/>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2000"/>
                                        <p:tgtEl>
                                          <p:spTgt spid="26"/>
                                        </p:tgtEl>
                                        <p:attrNameLst>
                                          <p:attrName>ppt_x</p:attrName>
                                        </p:attrNameLst>
                                      </p:cBhvr>
                                      <p:tavLst>
                                        <p:tav tm="0">
                                          <p:val>
                                            <p:strVal val="ppt_x"/>
                                          </p:val>
                                        </p:tav>
                                        <p:tav tm="100000">
                                          <p:val>
                                            <p:strVal val="ppt_x-ppt_w/2"/>
                                          </p:val>
                                        </p:tav>
                                      </p:tavLst>
                                    </p:anim>
                                    <p:anim calcmode="lin" valueType="num">
                                      <p:cBhvr>
                                        <p:cTn id="70" dur="2000"/>
                                        <p:tgtEl>
                                          <p:spTgt spid="26"/>
                                        </p:tgtEl>
                                        <p:attrNameLst>
                                          <p:attrName>ppt_y</p:attrName>
                                        </p:attrNameLst>
                                      </p:cBhvr>
                                      <p:tavLst>
                                        <p:tav tm="0">
                                          <p:val>
                                            <p:strVal val="ppt_y"/>
                                          </p:val>
                                        </p:tav>
                                        <p:tav tm="100000">
                                          <p:val>
                                            <p:strVal val="ppt_y"/>
                                          </p:val>
                                        </p:tav>
                                      </p:tavLst>
                                    </p:anim>
                                    <p:anim calcmode="lin" valueType="num">
                                      <p:cBhvr>
                                        <p:cTn id="71" dur="2000"/>
                                        <p:tgtEl>
                                          <p:spTgt spid="26"/>
                                        </p:tgtEl>
                                        <p:attrNameLst>
                                          <p:attrName>ppt_w</p:attrName>
                                        </p:attrNameLst>
                                      </p:cBhvr>
                                      <p:tavLst>
                                        <p:tav tm="0">
                                          <p:val>
                                            <p:strVal val="ppt_w"/>
                                          </p:val>
                                        </p:tav>
                                        <p:tav tm="100000">
                                          <p:val>
                                            <p:fltVal val="0"/>
                                          </p:val>
                                        </p:tav>
                                      </p:tavLst>
                                    </p:anim>
                                    <p:anim calcmode="lin" valueType="num">
                                      <p:cBhvr>
                                        <p:cTn id="72" dur="2000"/>
                                        <p:tgtEl>
                                          <p:spTgt spid="26"/>
                                        </p:tgtEl>
                                        <p:attrNameLst>
                                          <p:attrName>ppt_h</p:attrName>
                                        </p:attrNameLst>
                                      </p:cBhvr>
                                      <p:tavLst>
                                        <p:tav tm="0">
                                          <p:val>
                                            <p:strVal val="ppt_h"/>
                                          </p:val>
                                        </p:tav>
                                        <p:tav tm="100000">
                                          <p:val>
                                            <p:strVal val="ppt_h"/>
                                          </p:val>
                                        </p:tav>
                                      </p:tavLst>
                                    </p:anim>
                                    <p:set>
                                      <p:cBhvr>
                                        <p:cTn id="73" dur="1" fill="hold">
                                          <p:stCondLst>
                                            <p:cond delay="1999"/>
                                          </p:stCondLst>
                                        </p:cTn>
                                        <p:tgtEl>
                                          <p:spTgt spid="26"/>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2000"/>
                                        <p:tgtEl>
                                          <p:spTgt spid="30"/>
                                        </p:tgtEl>
                                        <p:attrNameLst>
                                          <p:attrName>ppt_x</p:attrName>
                                        </p:attrNameLst>
                                      </p:cBhvr>
                                      <p:tavLst>
                                        <p:tav tm="0">
                                          <p:val>
                                            <p:strVal val="ppt_x"/>
                                          </p:val>
                                        </p:tav>
                                        <p:tav tm="100000">
                                          <p:val>
                                            <p:strVal val="ppt_x-ppt_w/2"/>
                                          </p:val>
                                        </p:tav>
                                      </p:tavLst>
                                    </p:anim>
                                    <p:anim calcmode="lin" valueType="num">
                                      <p:cBhvr>
                                        <p:cTn id="76" dur="2000"/>
                                        <p:tgtEl>
                                          <p:spTgt spid="30"/>
                                        </p:tgtEl>
                                        <p:attrNameLst>
                                          <p:attrName>ppt_y</p:attrName>
                                        </p:attrNameLst>
                                      </p:cBhvr>
                                      <p:tavLst>
                                        <p:tav tm="0">
                                          <p:val>
                                            <p:strVal val="ppt_y"/>
                                          </p:val>
                                        </p:tav>
                                        <p:tav tm="100000">
                                          <p:val>
                                            <p:strVal val="ppt_y"/>
                                          </p:val>
                                        </p:tav>
                                      </p:tavLst>
                                    </p:anim>
                                    <p:anim calcmode="lin" valueType="num">
                                      <p:cBhvr>
                                        <p:cTn id="77" dur="2000"/>
                                        <p:tgtEl>
                                          <p:spTgt spid="30"/>
                                        </p:tgtEl>
                                        <p:attrNameLst>
                                          <p:attrName>ppt_w</p:attrName>
                                        </p:attrNameLst>
                                      </p:cBhvr>
                                      <p:tavLst>
                                        <p:tav tm="0">
                                          <p:val>
                                            <p:strVal val="ppt_w"/>
                                          </p:val>
                                        </p:tav>
                                        <p:tav tm="100000">
                                          <p:val>
                                            <p:fltVal val="0"/>
                                          </p:val>
                                        </p:tav>
                                      </p:tavLst>
                                    </p:anim>
                                    <p:anim calcmode="lin" valueType="num">
                                      <p:cBhvr>
                                        <p:cTn id="78" dur="2000"/>
                                        <p:tgtEl>
                                          <p:spTgt spid="30"/>
                                        </p:tgtEl>
                                        <p:attrNameLst>
                                          <p:attrName>ppt_h</p:attrName>
                                        </p:attrNameLst>
                                      </p:cBhvr>
                                      <p:tavLst>
                                        <p:tav tm="0">
                                          <p:val>
                                            <p:strVal val="ppt_h"/>
                                          </p:val>
                                        </p:tav>
                                        <p:tav tm="100000">
                                          <p:val>
                                            <p:strVal val="ppt_h"/>
                                          </p:val>
                                        </p:tav>
                                      </p:tavLst>
                                    </p:anim>
                                    <p:set>
                                      <p:cBhvr>
                                        <p:cTn id="79" dur="1" fill="hold">
                                          <p:stCondLst>
                                            <p:cond delay="1999"/>
                                          </p:stCondLst>
                                        </p:cTn>
                                        <p:tgtEl>
                                          <p:spTgt spid="30"/>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2000"/>
                                        <p:tgtEl>
                                          <p:spTgt spid="22"/>
                                        </p:tgtEl>
                                      </p:cBhvr>
                                    </p:animEffect>
                                    <p:set>
                                      <p:cBhvr>
                                        <p:cTn id="82" dur="1" fill="hold">
                                          <p:stCondLst>
                                            <p:cond delay="1999"/>
                                          </p:stCondLst>
                                        </p:cTn>
                                        <p:tgtEl>
                                          <p:spTgt spid="22"/>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2000"/>
                                        <p:tgtEl>
                                          <p:spTgt spid="26"/>
                                        </p:tgtEl>
                                      </p:cBhvr>
                                    </p:animEffect>
                                    <p:set>
                                      <p:cBhvr>
                                        <p:cTn id="85" dur="1" fill="hold">
                                          <p:stCondLst>
                                            <p:cond delay="1999"/>
                                          </p:stCondLst>
                                        </p:cTn>
                                        <p:tgtEl>
                                          <p:spTgt spid="26"/>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2000"/>
                                        <p:tgtEl>
                                          <p:spTgt spid="30"/>
                                        </p:tgtEl>
                                      </p:cBhvr>
                                    </p:animEffect>
                                    <p:set>
                                      <p:cBhvr>
                                        <p:cTn id="88" dur="1" fill="hold">
                                          <p:stCondLst>
                                            <p:cond delay="1999"/>
                                          </p:stCondLst>
                                        </p:cTn>
                                        <p:tgtEl>
                                          <p:spTgt spid="30"/>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2000"/>
                                        <p:tgtEl>
                                          <p:spTgt spid="23"/>
                                        </p:tgtEl>
                                        <p:attrNameLst>
                                          <p:attrName>ppt_x</p:attrName>
                                        </p:attrNameLst>
                                      </p:cBhvr>
                                      <p:tavLst>
                                        <p:tav tm="0">
                                          <p:val>
                                            <p:strVal val="ppt_x"/>
                                          </p:val>
                                        </p:tav>
                                        <p:tav tm="100000">
                                          <p:val>
                                            <p:strVal val="ppt_x+ppt_w/2"/>
                                          </p:val>
                                        </p:tav>
                                      </p:tavLst>
                                    </p:anim>
                                    <p:anim calcmode="lin" valueType="num">
                                      <p:cBhvr>
                                        <p:cTn id="91" dur="2000"/>
                                        <p:tgtEl>
                                          <p:spTgt spid="23"/>
                                        </p:tgtEl>
                                        <p:attrNameLst>
                                          <p:attrName>ppt_y</p:attrName>
                                        </p:attrNameLst>
                                      </p:cBhvr>
                                      <p:tavLst>
                                        <p:tav tm="0">
                                          <p:val>
                                            <p:strVal val="ppt_y"/>
                                          </p:val>
                                        </p:tav>
                                        <p:tav tm="100000">
                                          <p:val>
                                            <p:strVal val="ppt_y"/>
                                          </p:val>
                                        </p:tav>
                                      </p:tavLst>
                                    </p:anim>
                                    <p:anim calcmode="lin" valueType="num">
                                      <p:cBhvr>
                                        <p:cTn id="92" dur="2000"/>
                                        <p:tgtEl>
                                          <p:spTgt spid="23"/>
                                        </p:tgtEl>
                                        <p:attrNameLst>
                                          <p:attrName>ppt_w</p:attrName>
                                        </p:attrNameLst>
                                      </p:cBhvr>
                                      <p:tavLst>
                                        <p:tav tm="0">
                                          <p:val>
                                            <p:strVal val="ppt_w"/>
                                          </p:val>
                                        </p:tav>
                                        <p:tav tm="100000">
                                          <p:val>
                                            <p:fltVal val="0"/>
                                          </p:val>
                                        </p:tav>
                                      </p:tavLst>
                                    </p:anim>
                                    <p:anim calcmode="lin" valueType="num">
                                      <p:cBhvr>
                                        <p:cTn id="93" dur="2000"/>
                                        <p:tgtEl>
                                          <p:spTgt spid="23"/>
                                        </p:tgtEl>
                                        <p:attrNameLst>
                                          <p:attrName>ppt_h</p:attrName>
                                        </p:attrNameLst>
                                      </p:cBhvr>
                                      <p:tavLst>
                                        <p:tav tm="0">
                                          <p:val>
                                            <p:strVal val="ppt_h"/>
                                          </p:val>
                                        </p:tav>
                                        <p:tav tm="100000">
                                          <p:val>
                                            <p:strVal val="ppt_h"/>
                                          </p:val>
                                        </p:tav>
                                      </p:tavLst>
                                    </p:anim>
                                    <p:set>
                                      <p:cBhvr>
                                        <p:cTn id="94" dur="1" fill="hold">
                                          <p:stCondLst>
                                            <p:cond delay="1999"/>
                                          </p:stCondLst>
                                        </p:cTn>
                                        <p:tgtEl>
                                          <p:spTgt spid="23"/>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2000"/>
                                        <p:tgtEl>
                                          <p:spTgt spid="27"/>
                                        </p:tgtEl>
                                        <p:attrNameLst>
                                          <p:attrName>ppt_x</p:attrName>
                                        </p:attrNameLst>
                                      </p:cBhvr>
                                      <p:tavLst>
                                        <p:tav tm="0">
                                          <p:val>
                                            <p:strVal val="ppt_x"/>
                                          </p:val>
                                        </p:tav>
                                        <p:tav tm="100000">
                                          <p:val>
                                            <p:strVal val="ppt_x+ppt_w/2"/>
                                          </p:val>
                                        </p:tav>
                                      </p:tavLst>
                                    </p:anim>
                                    <p:anim calcmode="lin" valueType="num">
                                      <p:cBhvr>
                                        <p:cTn id="97" dur="2000"/>
                                        <p:tgtEl>
                                          <p:spTgt spid="27"/>
                                        </p:tgtEl>
                                        <p:attrNameLst>
                                          <p:attrName>ppt_y</p:attrName>
                                        </p:attrNameLst>
                                      </p:cBhvr>
                                      <p:tavLst>
                                        <p:tav tm="0">
                                          <p:val>
                                            <p:strVal val="ppt_y"/>
                                          </p:val>
                                        </p:tav>
                                        <p:tav tm="100000">
                                          <p:val>
                                            <p:strVal val="ppt_y"/>
                                          </p:val>
                                        </p:tav>
                                      </p:tavLst>
                                    </p:anim>
                                    <p:anim calcmode="lin" valueType="num">
                                      <p:cBhvr>
                                        <p:cTn id="98" dur="2000"/>
                                        <p:tgtEl>
                                          <p:spTgt spid="27"/>
                                        </p:tgtEl>
                                        <p:attrNameLst>
                                          <p:attrName>ppt_w</p:attrName>
                                        </p:attrNameLst>
                                      </p:cBhvr>
                                      <p:tavLst>
                                        <p:tav tm="0">
                                          <p:val>
                                            <p:strVal val="ppt_w"/>
                                          </p:val>
                                        </p:tav>
                                        <p:tav tm="100000">
                                          <p:val>
                                            <p:fltVal val="0"/>
                                          </p:val>
                                        </p:tav>
                                      </p:tavLst>
                                    </p:anim>
                                    <p:anim calcmode="lin" valueType="num">
                                      <p:cBhvr>
                                        <p:cTn id="99" dur="2000"/>
                                        <p:tgtEl>
                                          <p:spTgt spid="27"/>
                                        </p:tgtEl>
                                        <p:attrNameLst>
                                          <p:attrName>ppt_h</p:attrName>
                                        </p:attrNameLst>
                                      </p:cBhvr>
                                      <p:tavLst>
                                        <p:tav tm="0">
                                          <p:val>
                                            <p:strVal val="ppt_h"/>
                                          </p:val>
                                        </p:tav>
                                        <p:tav tm="100000">
                                          <p:val>
                                            <p:strVal val="ppt_h"/>
                                          </p:val>
                                        </p:tav>
                                      </p:tavLst>
                                    </p:anim>
                                    <p:set>
                                      <p:cBhvr>
                                        <p:cTn id="100" dur="1" fill="hold">
                                          <p:stCondLst>
                                            <p:cond delay="1999"/>
                                          </p:stCondLst>
                                        </p:cTn>
                                        <p:tgtEl>
                                          <p:spTgt spid="27"/>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2000"/>
                                        <p:tgtEl>
                                          <p:spTgt spid="31"/>
                                        </p:tgtEl>
                                        <p:attrNameLst>
                                          <p:attrName>ppt_x</p:attrName>
                                        </p:attrNameLst>
                                      </p:cBhvr>
                                      <p:tavLst>
                                        <p:tav tm="0">
                                          <p:val>
                                            <p:strVal val="ppt_x"/>
                                          </p:val>
                                        </p:tav>
                                        <p:tav tm="100000">
                                          <p:val>
                                            <p:strVal val="ppt_x+ppt_w/2"/>
                                          </p:val>
                                        </p:tav>
                                      </p:tavLst>
                                    </p:anim>
                                    <p:anim calcmode="lin" valueType="num">
                                      <p:cBhvr>
                                        <p:cTn id="103" dur="2000"/>
                                        <p:tgtEl>
                                          <p:spTgt spid="31"/>
                                        </p:tgtEl>
                                        <p:attrNameLst>
                                          <p:attrName>ppt_y</p:attrName>
                                        </p:attrNameLst>
                                      </p:cBhvr>
                                      <p:tavLst>
                                        <p:tav tm="0">
                                          <p:val>
                                            <p:strVal val="ppt_y"/>
                                          </p:val>
                                        </p:tav>
                                        <p:tav tm="100000">
                                          <p:val>
                                            <p:strVal val="ppt_y"/>
                                          </p:val>
                                        </p:tav>
                                      </p:tavLst>
                                    </p:anim>
                                    <p:anim calcmode="lin" valueType="num">
                                      <p:cBhvr>
                                        <p:cTn id="104" dur="2000"/>
                                        <p:tgtEl>
                                          <p:spTgt spid="31"/>
                                        </p:tgtEl>
                                        <p:attrNameLst>
                                          <p:attrName>ppt_w</p:attrName>
                                        </p:attrNameLst>
                                      </p:cBhvr>
                                      <p:tavLst>
                                        <p:tav tm="0">
                                          <p:val>
                                            <p:strVal val="ppt_w"/>
                                          </p:val>
                                        </p:tav>
                                        <p:tav tm="100000">
                                          <p:val>
                                            <p:fltVal val="0"/>
                                          </p:val>
                                        </p:tav>
                                      </p:tavLst>
                                    </p:anim>
                                    <p:anim calcmode="lin" valueType="num">
                                      <p:cBhvr>
                                        <p:cTn id="105" dur="2000"/>
                                        <p:tgtEl>
                                          <p:spTgt spid="31"/>
                                        </p:tgtEl>
                                        <p:attrNameLst>
                                          <p:attrName>ppt_h</p:attrName>
                                        </p:attrNameLst>
                                      </p:cBhvr>
                                      <p:tavLst>
                                        <p:tav tm="0">
                                          <p:val>
                                            <p:strVal val="ppt_h"/>
                                          </p:val>
                                        </p:tav>
                                        <p:tav tm="100000">
                                          <p:val>
                                            <p:strVal val="ppt_h"/>
                                          </p:val>
                                        </p:tav>
                                      </p:tavLst>
                                    </p:anim>
                                    <p:set>
                                      <p:cBhvr>
                                        <p:cTn id="106" dur="1" fill="hold">
                                          <p:stCondLst>
                                            <p:cond delay="1999"/>
                                          </p:stCondLst>
                                        </p:cTn>
                                        <p:tgtEl>
                                          <p:spTgt spid="31"/>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2000"/>
                                        <p:tgtEl>
                                          <p:spTgt spid="23"/>
                                        </p:tgtEl>
                                      </p:cBhvr>
                                    </p:animEffect>
                                    <p:set>
                                      <p:cBhvr>
                                        <p:cTn id="109" dur="1" fill="hold">
                                          <p:stCondLst>
                                            <p:cond delay="1999"/>
                                          </p:stCondLst>
                                        </p:cTn>
                                        <p:tgtEl>
                                          <p:spTgt spid="23"/>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2000"/>
                                        <p:tgtEl>
                                          <p:spTgt spid="27"/>
                                        </p:tgtEl>
                                      </p:cBhvr>
                                    </p:animEffect>
                                    <p:set>
                                      <p:cBhvr>
                                        <p:cTn id="112" dur="1" fill="hold">
                                          <p:stCondLst>
                                            <p:cond delay="1999"/>
                                          </p:stCondLst>
                                        </p:cTn>
                                        <p:tgtEl>
                                          <p:spTgt spid="27"/>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2000"/>
                                        <p:tgtEl>
                                          <p:spTgt spid="31"/>
                                        </p:tgtEl>
                                      </p:cBhvr>
                                    </p:animEffect>
                                    <p:set>
                                      <p:cBhvr>
                                        <p:cTn id="115" dur="1" fill="hold">
                                          <p:stCondLst>
                                            <p:cond delay="1999"/>
                                          </p:stCondLst>
                                        </p:cTn>
                                        <p:tgtEl>
                                          <p:spTgt spid="31"/>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p:cTn id="118" dur="2000" fill="hold"/>
                                        <p:tgtEl>
                                          <p:spTgt spid="19"/>
                                        </p:tgtEl>
                                        <p:attrNameLst>
                                          <p:attrName>ppt_w</p:attrName>
                                        </p:attrNameLst>
                                      </p:cBhvr>
                                      <p:tavLst>
                                        <p:tav tm="0">
                                          <p:val>
                                            <p:strVal val="2/3*#ppt_w"/>
                                          </p:val>
                                        </p:tav>
                                        <p:tav tm="100000">
                                          <p:val>
                                            <p:strVal val="#ppt_w"/>
                                          </p:val>
                                        </p:tav>
                                      </p:tavLst>
                                    </p:anim>
                                    <p:anim calcmode="lin" valueType="num">
                                      <p:cBhvr>
                                        <p:cTn id="119" dur="2000" fill="hold"/>
                                        <p:tgtEl>
                                          <p:spTgt spid="19"/>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box(out)">
                                      <p:cBhvr>
                                        <p:cTn id="12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tsx.jpg"/>
          <p:cNvPicPr>
            <a:picLocks noChangeAspect="1"/>
          </p:cNvPicPr>
          <p:nvPr/>
        </p:nvPicPr>
        <p:blipFill>
          <a:blip r:embed="rId2"/>
          <a:stretch>
            <a:fillRect/>
          </a:stretch>
        </p:blipFill>
        <p:spPr>
          <a:xfrm>
            <a:off x="0" y="0"/>
            <a:ext cx="9179719" cy="6858000"/>
          </a:xfrm>
          <a:prstGeom prst="rect">
            <a:avLst/>
          </a:prstGeom>
        </p:spPr>
      </p:pic>
      <p:sp>
        <p:nvSpPr>
          <p:cNvPr id="6" name="5 Onda"/>
          <p:cNvSpPr/>
          <p:nvPr/>
        </p:nvSpPr>
        <p:spPr>
          <a:xfrm rot="5400000">
            <a:off x="-2178851"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2286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69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228599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393149"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4572008"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679165" y="2178851"/>
            <a:ext cx="6858000" cy="2500298"/>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142852" y="2286008"/>
            <a:ext cx="6858000" cy="2285984"/>
          </a:xfrm>
          <a:prstGeom prst="wave">
            <a:avLst>
              <a:gd name="adj1" fmla="val 20000"/>
              <a:gd name="adj2" fmla="val 0"/>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seno-de-fondos-blanco-1851.jpg"/>
          <p:cNvPicPr>
            <a:picLocks noChangeAspect="1"/>
          </p:cNvPicPr>
          <p:nvPr/>
        </p:nvPicPr>
        <p:blipFill>
          <a:blip r:embed="rId3"/>
          <a:stretch>
            <a:fillRect/>
          </a:stretch>
        </p:blipFill>
        <p:spPr>
          <a:xfrm>
            <a:off x="0" y="6691"/>
            <a:ext cx="9501222"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2000"/>
                                        <p:tgtEl>
                                          <p:spTgt spid="6"/>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Right)">
                                      <p:cBhvr>
                                        <p:cTn id="13" dur="2000"/>
                                        <p:tgtEl>
                                          <p:spTgt spid="7"/>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Left)">
                                      <p:cBhvr>
                                        <p:cTn id="16" dur="2000"/>
                                        <p:tgtEl>
                                          <p:spTgt spid="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Right)">
                                      <p:cBhvr>
                                        <p:cTn id="19" dur="2000"/>
                                        <p:tgtEl>
                                          <p:spTgt spid="9"/>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Left)">
                                      <p:cBhvr>
                                        <p:cTn id="22" dur="2000"/>
                                        <p:tgtEl>
                                          <p:spTgt spid="10"/>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2000"/>
                                        <p:tgtEl>
                                          <p:spTgt spid="11"/>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2000"/>
                                        <p:tgtEl>
                                          <p:spTgt spid="12"/>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Right)">
                                      <p:cBhvr>
                                        <p:cTn id="31" dur="2000"/>
                                        <p:tgtEl>
                                          <p:spTgt spid="13"/>
                                        </p:tgtEl>
                                      </p:cBhvr>
                                    </p:animEffect>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6"/>
                                        </p:tgtEl>
                                        <p:attrNameLst>
                                          <p:attrName>ppt_x</p:attrName>
                                        </p:attrNameLst>
                                      </p:cBhvr>
                                      <p:tavLst>
                                        <p:tav tm="0">
                                          <p:val>
                                            <p:strVal val="ppt_x"/>
                                          </p:val>
                                        </p:tav>
                                        <p:tav tm="100000">
                                          <p:val>
                                            <p:strVal val="1+ppt_w/2"/>
                                          </p:val>
                                        </p:tav>
                                      </p:tavLst>
                                    </p:anim>
                                    <p:anim calcmode="lin" valueType="num">
                                      <p:cBhvr additive="base">
                                        <p:cTn id="35" dur="2000"/>
                                        <p:tgtEl>
                                          <p:spTgt spid="6"/>
                                        </p:tgtEl>
                                        <p:attrNameLst>
                                          <p:attrName>ppt_y</p:attrName>
                                        </p:attrNameLst>
                                      </p:cBhvr>
                                      <p:tavLst>
                                        <p:tav tm="0">
                                          <p:val>
                                            <p:strVal val="ppt_y"/>
                                          </p:val>
                                        </p:tav>
                                        <p:tav tm="100000">
                                          <p:val>
                                            <p:strVal val="ppt_y"/>
                                          </p:val>
                                        </p:tav>
                                      </p:tavLst>
                                    </p:anim>
                                    <p:set>
                                      <p:cBhvr>
                                        <p:cTn id="36" dur="1" fill="hold">
                                          <p:stCondLst>
                                            <p:cond delay="1999"/>
                                          </p:stCondLst>
                                        </p:cTn>
                                        <p:tgtEl>
                                          <p:spTgt spid="6"/>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1+ppt_w/2"/>
                                          </p:val>
                                        </p:tav>
                                      </p:tavLst>
                                    </p:anim>
                                    <p:anim calcmode="lin" valueType="num">
                                      <p:cBhvr additive="base">
                                        <p:cTn id="39" dur="2000"/>
                                        <p:tgtEl>
                                          <p:spTgt spid="8"/>
                                        </p:tgtEl>
                                        <p:attrNameLst>
                                          <p:attrName>ppt_y</p:attrName>
                                        </p:attrNameLst>
                                      </p:cBhvr>
                                      <p:tavLst>
                                        <p:tav tm="0">
                                          <p:val>
                                            <p:strVal val="ppt_y"/>
                                          </p:val>
                                        </p:tav>
                                        <p:tav tm="100000">
                                          <p:val>
                                            <p:strVal val="ppt_y"/>
                                          </p:val>
                                        </p:tav>
                                      </p:tavLst>
                                    </p:anim>
                                    <p:set>
                                      <p:cBhvr>
                                        <p:cTn id="40" dur="1" fill="hold">
                                          <p:stCondLst>
                                            <p:cond delay="1999"/>
                                          </p:stCondLst>
                                        </p:cTn>
                                        <p:tgtEl>
                                          <p:spTgt spid="8"/>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10"/>
                                        </p:tgtEl>
                                        <p:attrNameLst>
                                          <p:attrName>ppt_x</p:attrName>
                                        </p:attrNameLst>
                                      </p:cBhvr>
                                      <p:tavLst>
                                        <p:tav tm="0">
                                          <p:val>
                                            <p:strVal val="ppt_x"/>
                                          </p:val>
                                        </p:tav>
                                        <p:tav tm="100000">
                                          <p:val>
                                            <p:strVal val="1+ppt_w/2"/>
                                          </p:val>
                                        </p:tav>
                                      </p:tavLst>
                                    </p:anim>
                                    <p:anim calcmode="lin" valueType="num">
                                      <p:cBhvr additive="base">
                                        <p:cTn id="43" dur="2000"/>
                                        <p:tgtEl>
                                          <p:spTgt spid="10"/>
                                        </p:tgtEl>
                                        <p:attrNameLst>
                                          <p:attrName>ppt_y</p:attrName>
                                        </p:attrNameLst>
                                      </p:cBhvr>
                                      <p:tavLst>
                                        <p:tav tm="0">
                                          <p:val>
                                            <p:strVal val="ppt_y"/>
                                          </p:val>
                                        </p:tav>
                                        <p:tav tm="100000">
                                          <p:val>
                                            <p:strVal val="ppt_y"/>
                                          </p:val>
                                        </p:tav>
                                      </p:tavLst>
                                    </p:anim>
                                    <p:set>
                                      <p:cBhvr>
                                        <p:cTn id="44" dur="1" fill="hold">
                                          <p:stCondLst>
                                            <p:cond delay="1999"/>
                                          </p:stCondLst>
                                        </p:cTn>
                                        <p:tgtEl>
                                          <p:spTgt spid="10"/>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12"/>
                                        </p:tgtEl>
                                        <p:attrNameLst>
                                          <p:attrName>ppt_x</p:attrName>
                                        </p:attrNameLst>
                                      </p:cBhvr>
                                      <p:tavLst>
                                        <p:tav tm="0">
                                          <p:val>
                                            <p:strVal val="ppt_x"/>
                                          </p:val>
                                        </p:tav>
                                        <p:tav tm="100000">
                                          <p:val>
                                            <p:strVal val="1+ppt_w/2"/>
                                          </p:val>
                                        </p:tav>
                                      </p:tavLst>
                                    </p:anim>
                                    <p:anim calcmode="lin" valueType="num">
                                      <p:cBhvr additive="base">
                                        <p:cTn id="47" dur="2000"/>
                                        <p:tgtEl>
                                          <p:spTgt spid="12"/>
                                        </p:tgtEl>
                                        <p:attrNameLst>
                                          <p:attrName>ppt_y</p:attrName>
                                        </p:attrNameLst>
                                      </p:cBhvr>
                                      <p:tavLst>
                                        <p:tav tm="0">
                                          <p:val>
                                            <p:strVal val="ppt_y"/>
                                          </p:val>
                                        </p:tav>
                                        <p:tav tm="100000">
                                          <p:val>
                                            <p:strVal val="ppt_y"/>
                                          </p:val>
                                        </p:tav>
                                      </p:tavLst>
                                    </p:anim>
                                    <p:set>
                                      <p:cBhvr>
                                        <p:cTn id="48" dur="1" fill="hold">
                                          <p:stCondLst>
                                            <p:cond delay="1999"/>
                                          </p:stCondLst>
                                        </p:cTn>
                                        <p:tgtEl>
                                          <p:spTgt spid="12"/>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11"/>
                                        </p:tgtEl>
                                        <p:attrNameLst>
                                          <p:attrName>ppt_x</p:attrName>
                                        </p:attrNameLst>
                                      </p:cBhvr>
                                      <p:tavLst>
                                        <p:tav tm="0">
                                          <p:val>
                                            <p:strVal val="ppt_x"/>
                                          </p:val>
                                        </p:tav>
                                        <p:tav tm="100000">
                                          <p:val>
                                            <p:strVal val="0-ppt_w/2"/>
                                          </p:val>
                                        </p:tav>
                                      </p:tavLst>
                                    </p:anim>
                                    <p:anim calcmode="lin" valueType="num">
                                      <p:cBhvr additive="base">
                                        <p:cTn id="59" dur="2000"/>
                                        <p:tgtEl>
                                          <p:spTgt spid="11"/>
                                        </p:tgtEl>
                                        <p:attrNameLst>
                                          <p:attrName>ppt_y</p:attrName>
                                        </p:attrNameLst>
                                      </p:cBhvr>
                                      <p:tavLst>
                                        <p:tav tm="0">
                                          <p:val>
                                            <p:strVal val="ppt_y"/>
                                          </p:val>
                                        </p:tav>
                                        <p:tav tm="100000">
                                          <p:val>
                                            <p:strVal val="ppt_y"/>
                                          </p:val>
                                        </p:tav>
                                      </p:tavLst>
                                    </p:anim>
                                    <p:set>
                                      <p:cBhvr>
                                        <p:cTn id="60" dur="1" fill="hold">
                                          <p:stCondLst>
                                            <p:cond delay="1999"/>
                                          </p:stCondLst>
                                        </p:cTn>
                                        <p:tgtEl>
                                          <p:spTgt spid="11"/>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13"/>
                                        </p:tgtEl>
                                        <p:attrNameLst>
                                          <p:attrName>ppt_x</p:attrName>
                                        </p:attrNameLst>
                                      </p:cBhvr>
                                      <p:tavLst>
                                        <p:tav tm="0">
                                          <p:val>
                                            <p:strVal val="ppt_x"/>
                                          </p:val>
                                        </p:tav>
                                        <p:tav tm="100000">
                                          <p:val>
                                            <p:strVal val="0-ppt_w/2"/>
                                          </p:val>
                                        </p:tav>
                                      </p:tavLst>
                                    </p:anim>
                                    <p:anim calcmode="lin" valueType="num">
                                      <p:cBhvr additive="base">
                                        <p:cTn id="63" dur="2000"/>
                                        <p:tgtEl>
                                          <p:spTgt spid="13"/>
                                        </p:tgtEl>
                                        <p:attrNameLst>
                                          <p:attrName>ppt_y</p:attrName>
                                        </p:attrNameLst>
                                      </p:cBhvr>
                                      <p:tavLst>
                                        <p:tav tm="0">
                                          <p:val>
                                            <p:strVal val="ppt_y"/>
                                          </p:val>
                                        </p:tav>
                                        <p:tav tm="100000">
                                          <p:val>
                                            <p:strVal val="ppt_y"/>
                                          </p:val>
                                        </p:tav>
                                      </p:tavLst>
                                    </p:anim>
                                    <p:set>
                                      <p:cBhvr>
                                        <p:cTn id="64" dur="1" fill="hold">
                                          <p:stCondLst>
                                            <p:cond delay="1999"/>
                                          </p:stCondLst>
                                        </p:cTn>
                                        <p:tgtEl>
                                          <p:spTgt spid="13"/>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2000" fill="hold"/>
                                        <p:tgtEl>
                                          <p:spTgt spid="4"/>
                                        </p:tgtEl>
                                        <p:attrNameLst>
                                          <p:attrName>ppt_w</p:attrName>
                                        </p:attrNameLst>
                                      </p:cBhvr>
                                      <p:tavLst>
                                        <p:tav tm="0">
                                          <p:val>
                                            <p:strVal val="2/3*#ppt_w"/>
                                          </p:val>
                                        </p:tav>
                                        <p:tav tm="100000">
                                          <p:val>
                                            <p:strVal val="#ppt_w"/>
                                          </p:val>
                                        </p:tav>
                                      </p:tavLst>
                                    </p:anim>
                                    <p:anim calcmode="lin" valueType="num">
                                      <p:cBhvr>
                                        <p:cTn id="68" dur="2000" fill="hold"/>
                                        <p:tgtEl>
                                          <p:spTgt spid="4"/>
                                        </p:tgtEl>
                                        <p:attrNameLst>
                                          <p:attrName>ppt_h</p:attrName>
                                        </p:attrNameLst>
                                      </p:cBhvr>
                                      <p:tavLst>
                                        <p:tav tm="0">
                                          <p:val>
                                            <p:strVal val="2/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09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Trapecio"/>
          <p:cNvSpPr/>
          <p:nvPr/>
        </p:nvSpPr>
        <p:spPr>
          <a:xfrm>
            <a:off x="0" y="3857628"/>
            <a:ext cx="9144000" cy="3000372"/>
          </a:xfrm>
          <a:prstGeom prst="trapezoid">
            <a:avLst>
              <a:gd name="adj" fmla="val 9977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9577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0" y="2089556"/>
            <a:ext cx="6822285" cy="2643174"/>
          </a:xfrm>
          <a:prstGeom prst="trapezoid">
            <a:avLst>
              <a:gd name="adj" fmla="val 10853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70" y="2339586"/>
            <a:ext cx="6822285" cy="2214546"/>
          </a:xfrm>
          <a:prstGeom prst="trapezoid">
            <a:avLst>
              <a:gd name="adj" fmla="val 1233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seno-de-fondos-blanco-1851.jpg"/>
          <p:cNvPicPr>
            <a:picLocks noChangeAspect="1"/>
          </p:cNvPicPr>
          <p:nvPr/>
        </p:nvPicPr>
        <p:blipFill>
          <a:blip r:embed="rId3"/>
          <a:stretch>
            <a:fillRect/>
          </a:stretch>
        </p:blipFill>
        <p:spPr>
          <a:xfrm>
            <a:off x="0" y="3345"/>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2000"/>
                                        <p:tgtEl>
                                          <p:spTgt spid="7"/>
                                        </p:tgtEl>
                                        <p:attrNameLst>
                                          <p:attrName>ppt_x</p:attrName>
                                        </p:attrNameLst>
                                      </p:cBhvr>
                                      <p:tavLst>
                                        <p:tav tm="0">
                                          <p:val>
                                            <p:strVal val="ppt_x"/>
                                          </p:val>
                                        </p:tav>
                                        <p:tav tm="100000">
                                          <p:val>
                                            <p:strVal val="ppt_x"/>
                                          </p:val>
                                        </p:tav>
                                      </p:tavLst>
                                    </p:anim>
                                    <p:anim calcmode="lin" valueType="num">
                                      <p:cBhvr>
                                        <p:cTn id="10" dur="2000"/>
                                        <p:tgtEl>
                                          <p:spTgt spid="7"/>
                                        </p:tgtEl>
                                        <p:attrNameLst>
                                          <p:attrName>ppt_y</p:attrName>
                                        </p:attrNameLst>
                                      </p:cBhvr>
                                      <p:tavLst>
                                        <p:tav tm="0">
                                          <p:val>
                                            <p:strVal val="ppt_y"/>
                                          </p:val>
                                        </p:tav>
                                        <p:tav tm="100000">
                                          <p:val>
                                            <p:strVal val="ppt_y-ppt_h/2"/>
                                          </p:val>
                                        </p:tav>
                                      </p:tavLst>
                                    </p:anim>
                                    <p:anim calcmode="lin" valueType="num">
                                      <p:cBhvr>
                                        <p:cTn id="11" dur="2000"/>
                                        <p:tgtEl>
                                          <p:spTgt spid="7"/>
                                        </p:tgtEl>
                                        <p:attrNameLst>
                                          <p:attrName>ppt_w</p:attrName>
                                        </p:attrNameLst>
                                      </p:cBhvr>
                                      <p:tavLst>
                                        <p:tav tm="0">
                                          <p:val>
                                            <p:strVal val="ppt_w"/>
                                          </p:val>
                                        </p:tav>
                                        <p:tav tm="100000">
                                          <p:val>
                                            <p:strVal val="ppt_w"/>
                                          </p:val>
                                        </p:tav>
                                      </p:tavLst>
                                    </p:anim>
                                    <p:anim calcmode="lin" valueType="num">
                                      <p:cBhvr>
                                        <p:cTn id="12" dur="2000"/>
                                        <p:tgtEl>
                                          <p:spTgt spid="7"/>
                                        </p:tgtEl>
                                        <p:attrNameLst>
                                          <p:attrName>ppt_h</p:attrName>
                                        </p:attrNameLst>
                                      </p:cBhvr>
                                      <p:tavLst>
                                        <p:tav tm="0">
                                          <p:val>
                                            <p:strVal val="ppt_h"/>
                                          </p:val>
                                        </p:tav>
                                        <p:tav tm="100000">
                                          <p:val>
                                            <p:fltVal val="0"/>
                                          </p:val>
                                        </p:tav>
                                      </p:tavLst>
                                    </p:anim>
                                    <p:set>
                                      <p:cBhvr>
                                        <p:cTn id="13" dur="1" fill="hold">
                                          <p:stCondLst>
                                            <p:cond delay="1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2000"/>
                                        <p:tgtEl>
                                          <p:spTgt spid="11"/>
                                        </p:tgtEl>
                                        <p:attrNameLst>
                                          <p:attrName>ppt_x</p:attrName>
                                        </p:attrNameLst>
                                      </p:cBhvr>
                                      <p:tavLst>
                                        <p:tav tm="0">
                                          <p:val>
                                            <p:strVal val="ppt_x"/>
                                          </p:val>
                                        </p:tav>
                                        <p:tav tm="100000">
                                          <p:val>
                                            <p:strVal val="ppt_x"/>
                                          </p:val>
                                        </p:tav>
                                      </p:tavLst>
                                    </p:anim>
                                    <p:anim calcmode="lin" valueType="num">
                                      <p:cBhvr>
                                        <p:cTn id="16" dur="2000"/>
                                        <p:tgtEl>
                                          <p:spTgt spid="11"/>
                                        </p:tgtEl>
                                        <p:attrNameLst>
                                          <p:attrName>ppt_y</p:attrName>
                                        </p:attrNameLst>
                                      </p:cBhvr>
                                      <p:tavLst>
                                        <p:tav tm="0">
                                          <p:val>
                                            <p:strVal val="ppt_y"/>
                                          </p:val>
                                        </p:tav>
                                        <p:tav tm="100000">
                                          <p:val>
                                            <p:strVal val="ppt_y-ppt_h/2"/>
                                          </p:val>
                                        </p:tav>
                                      </p:tavLst>
                                    </p:anim>
                                    <p:anim calcmode="lin" valueType="num">
                                      <p:cBhvr>
                                        <p:cTn id="17" dur="2000"/>
                                        <p:tgtEl>
                                          <p:spTgt spid="11"/>
                                        </p:tgtEl>
                                        <p:attrNameLst>
                                          <p:attrName>ppt_w</p:attrName>
                                        </p:attrNameLst>
                                      </p:cBhvr>
                                      <p:tavLst>
                                        <p:tav tm="0">
                                          <p:val>
                                            <p:strVal val="ppt_w"/>
                                          </p:val>
                                        </p:tav>
                                        <p:tav tm="100000">
                                          <p:val>
                                            <p:strVal val="ppt_w"/>
                                          </p:val>
                                        </p:tav>
                                      </p:tavLst>
                                    </p:anim>
                                    <p:anim calcmode="lin" valueType="num">
                                      <p:cBhvr>
                                        <p:cTn id="18" dur="2000"/>
                                        <p:tgtEl>
                                          <p:spTgt spid="11"/>
                                        </p:tgtEl>
                                        <p:attrNameLst>
                                          <p:attrName>ppt_h</p:attrName>
                                        </p:attrNameLst>
                                      </p:cBhvr>
                                      <p:tavLst>
                                        <p:tav tm="0">
                                          <p:val>
                                            <p:strVal val="ppt_h"/>
                                          </p:val>
                                        </p:tav>
                                        <p:tav tm="100000">
                                          <p:val>
                                            <p:fltVal val="0"/>
                                          </p:val>
                                        </p:tav>
                                      </p:tavLst>
                                    </p:anim>
                                    <p:set>
                                      <p:cBhvr>
                                        <p:cTn id="19" dur="1" fill="hold">
                                          <p:stCondLst>
                                            <p:cond delay="1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2000"/>
                                        <p:tgtEl>
                                          <p:spTgt spid="14"/>
                                        </p:tgtEl>
                                        <p:attrNameLst>
                                          <p:attrName>ppt_x</p:attrName>
                                        </p:attrNameLst>
                                      </p:cBhvr>
                                      <p:tavLst>
                                        <p:tav tm="0">
                                          <p:val>
                                            <p:strVal val="ppt_x"/>
                                          </p:val>
                                        </p:tav>
                                        <p:tav tm="100000">
                                          <p:val>
                                            <p:strVal val="ppt_x"/>
                                          </p:val>
                                        </p:tav>
                                      </p:tavLst>
                                    </p:anim>
                                    <p:anim calcmode="lin" valueType="num">
                                      <p:cBhvr>
                                        <p:cTn id="22" dur="2000"/>
                                        <p:tgtEl>
                                          <p:spTgt spid="14"/>
                                        </p:tgtEl>
                                        <p:attrNameLst>
                                          <p:attrName>ppt_y</p:attrName>
                                        </p:attrNameLst>
                                      </p:cBhvr>
                                      <p:tavLst>
                                        <p:tav tm="0">
                                          <p:val>
                                            <p:strVal val="ppt_y"/>
                                          </p:val>
                                        </p:tav>
                                        <p:tav tm="100000">
                                          <p:val>
                                            <p:strVal val="ppt_y-ppt_h/2"/>
                                          </p:val>
                                        </p:tav>
                                      </p:tavLst>
                                    </p:anim>
                                    <p:anim calcmode="lin" valueType="num">
                                      <p:cBhvr>
                                        <p:cTn id="23" dur="2000"/>
                                        <p:tgtEl>
                                          <p:spTgt spid="14"/>
                                        </p:tgtEl>
                                        <p:attrNameLst>
                                          <p:attrName>ppt_w</p:attrName>
                                        </p:attrNameLst>
                                      </p:cBhvr>
                                      <p:tavLst>
                                        <p:tav tm="0">
                                          <p:val>
                                            <p:strVal val="ppt_w"/>
                                          </p:val>
                                        </p:tav>
                                        <p:tav tm="100000">
                                          <p:val>
                                            <p:strVal val="ppt_w"/>
                                          </p:val>
                                        </p:tav>
                                      </p:tavLst>
                                    </p:anim>
                                    <p:anim calcmode="lin" valueType="num">
                                      <p:cBhvr>
                                        <p:cTn id="24" dur="2000"/>
                                        <p:tgtEl>
                                          <p:spTgt spid="14"/>
                                        </p:tgtEl>
                                        <p:attrNameLst>
                                          <p:attrName>ppt_h</p:attrName>
                                        </p:attrNameLst>
                                      </p:cBhvr>
                                      <p:tavLst>
                                        <p:tav tm="0">
                                          <p:val>
                                            <p:strVal val="ppt_h"/>
                                          </p:val>
                                        </p:tav>
                                        <p:tav tm="100000">
                                          <p:val>
                                            <p:fltVal val="0"/>
                                          </p:val>
                                        </p:tav>
                                      </p:tavLst>
                                    </p:anim>
                                    <p:set>
                                      <p:cBhvr>
                                        <p:cTn id="25" dur="1" fill="hold">
                                          <p:stCondLst>
                                            <p:cond delay="1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2000"/>
                                        <p:tgtEl>
                                          <p:spTgt spid="14"/>
                                        </p:tgtEl>
                                      </p:cBhvr>
                                    </p:animEffect>
                                    <p:set>
                                      <p:cBhvr>
                                        <p:cTn id="34" dur="1" fill="hold">
                                          <p:stCondLst>
                                            <p:cond delay="1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2000"/>
                                        <p:tgtEl>
                                          <p:spTgt spid="6"/>
                                        </p:tgtEl>
                                        <p:attrNameLst>
                                          <p:attrName>ppt_x</p:attrName>
                                        </p:attrNameLst>
                                      </p:cBhvr>
                                      <p:tavLst>
                                        <p:tav tm="0">
                                          <p:val>
                                            <p:strVal val="ppt_x"/>
                                          </p:val>
                                        </p:tav>
                                        <p:tav tm="100000">
                                          <p:val>
                                            <p:strVal val="ppt_x"/>
                                          </p:val>
                                        </p:tav>
                                      </p:tavLst>
                                    </p:anim>
                                    <p:anim calcmode="lin" valueType="num">
                                      <p:cBhvr>
                                        <p:cTn id="37" dur="2000"/>
                                        <p:tgtEl>
                                          <p:spTgt spid="6"/>
                                        </p:tgtEl>
                                        <p:attrNameLst>
                                          <p:attrName>ppt_y</p:attrName>
                                        </p:attrNameLst>
                                      </p:cBhvr>
                                      <p:tavLst>
                                        <p:tav tm="0">
                                          <p:val>
                                            <p:strVal val="ppt_y"/>
                                          </p:val>
                                        </p:tav>
                                        <p:tav tm="100000">
                                          <p:val>
                                            <p:strVal val="ppt_y+ppt_h/2"/>
                                          </p:val>
                                        </p:tav>
                                      </p:tavLst>
                                    </p:anim>
                                    <p:anim calcmode="lin" valueType="num">
                                      <p:cBhvr>
                                        <p:cTn id="38" dur="2000"/>
                                        <p:tgtEl>
                                          <p:spTgt spid="6"/>
                                        </p:tgtEl>
                                        <p:attrNameLst>
                                          <p:attrName>ppt_w</p:attrName>
                                        </p:attrNameLst>
                                      </p:cBhvr>
                                      <p:tavLst>
                                        <p:tav tm="0">
                                          <p:val>
                                            <p:strVal val="ppt_w"/>
                                          </p:val>
                                        </p:tav>
                                        <p:tav tm="100000">
                                          <p:val>
                                            <p:strVal val="ppt_w"/>
                                          </p:val>
                                        </p:tav>
                                      </p:tavLst>
                                    </p:anim>
                                    <p:anim calcmode="lin" valueType="num">
                                      <p:cBhvr>
                                        <p:cTn id="39" dur="2000"/>
                                        <p:tgtEl>
                                          <p:spTgt spid="6"/>
                                        </p:tgtEl>
                                        <p:attrNameLst>
                                          <p:attrName>ppt_h</p:attrName>
                                        </p:attrNameLst>
                                      </p:cBhvr>
                                      <p:tavLst>
                                        <p:tav tm="0">
                                          <p:val>
                                            <p:strVal val="ppt_h"/>
                                          </p:val>
                                        </p:tav>
                                        <p:tav tm="100000">
                                          <p:val>
                                            <p:fltVal val="0"/>
                                          </p:val>
                                        </p:tav>
                                      </p:tavLst>
                                    </p:anim>
                                    <p:set>
                                      <p:cBhvr>
                                        <p:cTn id="40" dur="1" fill="hold">
                                          <p:stCondLst>
                                            <p:cond delay="1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2000"/>
                                        <p:tgtEl>
                                          <p:spTgt spid="10"/>
                                        </p:tgtEl>
                                        <p:attrNameLst>
                                          <p:attrName>ppt_x</p:attrName>
                                        </p:attrNameLst>
                                      </p:cBhvr>
                                      <p:tavLst>
                                        <p:tav tm="0">
                                          <p:val>
                                            <p:strVal val="ppt_x"/>
                                          </p:val>
                                        </p:tav>
                                        <p:tav tm="100000">
                                          <p:val>
                                            <p:strVal val="ppt_x"/>
                                          </p:val>
                                        </p:tav>
                                      </p:tavLst>
                                    </p:anim>
                                    <p:anim calcmode="lin" valueType="num">
                                      <p:cBhvr>
                                        <p:cTn id="43" dur="2000"/>
                                        <p:tgtEl>
                                          <p:spTgt spid="10"/>
                                        </p:tgtEl>
                                        <p:attrNameLst>
                                          <p:attrName>ppt_y</p:attrName>
                                        </p:attrNameLst>
                                      </p:cBhvr>
                                      <p:tavLst>
                                        <p:tav tm="0">
                                          <p:val>
                                            <p:strVal val="ppt_y"/>
                                          </p:val>
                                        </p:tav>
                                        <p:tav tm="100000">
                                          <p:val>
                                            <p:strVal val="ppt_y+ppt_h/2"/>
                                          </p:val>
                                        </p:tav>
                                      </p:tavLst>
                                    </p:anim>
                                    <p:anim calcmode="lin" valueType="num">
                                      <p:cBhvr>
                                        <p:cTn id="44" dur="2000"/>
                                        <p:tgtEl>
                                          <p:spTgt spid="10"/>
                                        </p:tgtEl>
                                        <p:attrNameLst>
                                          <p:attrName>ppt_w</p:attrName>
                                        </p:attrNameLst>
                                      </p:cBhvr>
                                      <p:tavLst>
                                        <p:tav tm="0">
                                          <p:val>
                                            <p:strVal val="ppt_w"/>
                                          </p:val>
                                        </p:tav>
                                        <p:tav tm="100000">
                                          <p:val>
                                            <p:strVal val="ppt_w"/>
                                          </p:val>
                                        </p:tav>
                                      </p:tavLst>
                                    </p:anim>
                                    <p:anim calcmode="lin" valueType="num">
                                      <p:cBhvr>
                                        <p:cTn id="45" dur="2000"/>
                                        <p:tgtEl>
                                          <p:spTgt spid="10"/>
                                        </p:tgtEl>
                                        <p:attrNameLst>
                                          <p:attrName>ppt_h</p:attrName>
                                        </p:attrNameLst>
                                      </p:cBhvr>
                                      <p:tavLst>
                                        <p:tav tm="0">
                                          <p:val>
                                            <p:strVal val="ppt_h"/>
                                          </p:val>
                                        </p:tav>
                                        <p:tav tm="100000">
                                          <p:val>
                                            <p:fltVal val="0"/>
                                          </p:val>
                                        </p:tav>
                                      </p:tavLst>
                                    </p:anim>
                                    <p:set>
                                      <p:cBhvr>
                                        <p:cTn id="46" dur="1" fill="hold">
                                          <p:stCondLst>
                                            <p:cond delay="1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2000"/>
                                        <p:tgtEl>
                                          <p:spTgt spid="15"/>
                                        </p:tgtEl>
                                        <p:attrNameLst>
                                          <p:attrName>ppt_x</p:attrName>
                                        </p:attrNameLst>
                                      </p:cBhvr>
                                      <p:tavLst>
                                        <p:tav tm="0">
                                          <p:val>
                                            <p:strVal val="ppt_x"/>
                                          </p:val>
                                        </p:tav>
                                        <p:tav tm="100000">
                                          <p:val>
                                            <p:strVal val="ppt_x"/>
                                          </p:val>
                                        </p:tav>
                                      </p:tavLst>
                                    </p:anim>
                                    <p:anim calcmode="lin" valueType="num">
                                      <p:cBhvr>
                                        <p:cTn id="49" dur="2000"/>
                                        <p:tgtEl>
                                          <p:spTgt spid="15"/>
                                        </p:tgtEl>
                                        <p:attrNameLst>
                                          <p:attrName>ppt_y</p:attrName>
                                        </p:attrNameLst>
                                      </p:cBhvr>
                                      <p:tavLst>
                                        <p:tav tm="0">
                                          <p:val>
                                            <p:strVal val="ppt_y"/>
                                          </p:val>
                                        </p:tav>
                                        <p:tav tm="100000">
                                          <p:val>
                                            <p:strVal val="ppt_y+ppt_h/2"/>
                                          </p:val>
                                        </p:tav>
                                      </p:tavLst>
                                    </p:anim>
                                    <p:anim calcmode="lin" valueType="num">
                                      <p:cBhvr>
                                        <p:cTn id="50" dur="2000"/>
                                        <p:tgtEl>
                                          <p:spTgt spid="15"/>
                                        </p:tgtEl>
                                        <p:attrNameLst>
                                          <p:attrName>ppt_w</p:attrName>
                                        </p:attrNameLst>
                                      </p:cBhvr>
                                      <p:tavLst>
                                        <p:tav tm="0">
                                          <p:val>
                                            <p:strVal val="ppt_w"/>
                                          </p:val>
                                        </p:tav>
                                        <p:tav tm="100000">
                                          <p:val>
                                            <p:strVal val="ppt_w"/>
                                          </p:val>
                                        </p:tav>
                                      </p:tavLst>
                                    </p:anim>
                                    <p:anim calcmode="lin" valueType="num">
                                      <p:cBhvr>
                                        <p:cTn id="51" dur="2000"/>
                                        <p:tgtEl>
                                          <p:spTgt spid="15"/>
                                        </p:tgtEl>
                                        <p:attrNameLst>
                                          <p:attrName>ppt_h</p:attrName>
                                        </p:attrNameLst>
                                      </p:cBhvr>
                                      <p:tavLst>
                                        <p:tav tm="0">
                                          <p:val>
                                            <p:strVal val="ppt_h"/>
                                          </p:val>
                                        </p:tav>
                                        <p:tav tm="100000">
                                          <p:val>
                                            <p:fltVal val="0"/>
                                          </p:val>
                                        </p:tav>
                                      </p:tavLst>
                                    </p:anim>
                                    <p:set>
                                      <p:cBhvr>
                                        <p:cTn id="52" dur="1" fill="hold">
                                          <p:stCondLst>
                                            <p:cond delay="1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2000"/>
                                        <p:tgtEl>
                                          <p:spTgt spid="6"/>
                                        </p:tgtEl>
                                      </p:cBhvr>
                                    </p:animEffect>
                                    <p:set>
                                      <p:cBhvr>
                                        <p:cTn id="55" dur="1" fill="hold">
                                          <p:stCondLst>
                                            <p:cond delay="1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2000"/>
                                        <p:tgtEl>
                                          <p:spTgt spid="10"/>
                                        </p:tgtEl>
                                      </p:cBhvr>
                                    </p:animEffect>
                                    <p:set>
                                      <p:cBhvr>
                                        <p:cTn id="58" dur="1" fill="hold">
                                          <p:stCondLst>
                                            <p:cond delay="1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2000"/>
                                        <p:tgtEl>
                                          <p:spTgt spid="15"/>
                                        </p:tgtEl>
                                      </p:cBhvr>
                                    </p:animEffect>
                                    <p:set>
                                      <p:cBhvr>
                                        <p:cTn id="61" dur="1" fill="hold">
                                          <p:stCondLst>
                                            <p:cond delay="1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2000"/>
                                        <p:tgtEl>
                                          <p:spTgt spid="8"/>
                                        </p:tgtEl>
                                        <p:attrNameLst>
                                          <p:attrName>ppt_x</p:attrName>
                                        </p:attrNameLst>
                                      </p:cBhvr>
                                      <p:tavLst>
                                        <p:tav tm="0">
                                          <p:val>
                                            <p:strVal val="ppt_x"/>
                                          </p:val>
                                        </p:tav>
                                        <p:tav tm="100000">
                                          <p:val>
                                            <p:strVal val="ppt_x-ppt_w/2"/>
                                          </p:val>
                                        </p:tav>
                                      </p:tavLst>
                                    </p:anim>
                                    <p:anim calcmode="lin" valueType="num">
                                      <p:cBhvr>
                                        <p:cTn id="64" dur="2000"/>
                                        <p:tgtEl>
                                          <p:spTgt spid="8"/>
                                        </p:tgtEl>
                                        <p:attrNameLst>
                                          <p:attrName>ppt_y</p:attrName>
                                        </p:attrNameLst>
                                      </p:cBhvr>
                                      <p:tavLst>
                                        <p:tav tm="0">
                                          <p:val>
                                            <p:strVal val="ppt_y"/>
                                          </p:val>
                                        </p:tav>
                                        <p:tav tm="100000">
                                          <p:val>
                                            <p:strVal val="ppt_y"/>
                                          </p:val>
                                        </p:tav>
                                      </p:tavLst>
                                    </p:anim>
                                    <p:anim calcmode="lin" valueType="num">
                                      <p:cBhvr>
                                        <p:cTn id="65" dur="2000"/>
                                        <p:tgtEl>
                                          <p:spTgt spid="8"/>
                                        </p:tgtEl>
                                        <p:attrNameLst>
                                          <p:attrName>ppt_w</p:attrName>
                                        </p:attrNameLst>
                                      </p:cBhvr>
                                      <p:tavLst>
                                        <p:tav tm="0">
                                          <p:val>
                                            <p:strVal val="ppt_w"/>
                                          </p:val>
                                        </p:tav>
                                        <p:tav tm="100000">
                                          <p:val>
                                            <p:fltVal val="0"/>
                                          </p:val>
                                        </p:tav>
                                      </p:tavLst>
                                    </p:anim>
                                    <p:anim calcmode="lin" valueType="num">
                                      <p:cBhvr>
                                        <p:cTn id="66" dur="2000"/>
                                        <p:tgtEl>
                                          <p:spTgt spid="8"/>
                                        </p:tgtEl>
                                        <p:attrNameLst>
                                          <p:attrName>ppt_h</p:attrName>
                                        </p:attrNameLst>
                                      </p:cBhvr>
                                      <p:tavLst>
                                        <p:tav tm="0">
                                          <p:val>
                                            <p:strVal val="ppt_h"/>
                                          </p:val>
                                        </p:tav>
                                        <p:tav tm="100000">
                                          <p:val>
                                            <p:strVal val="ppt_h"/>
                                          </p:val>
                                        </p:tav>
                                      </p:tavLst>
                                    </p:anim>
                                    <p:set>
                                      <p:cBhvr>
                                        <p:cTn id="67" dur="1" fill="hold">
                                          <p:stCondLst>
                                            <p:cond delay="1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2000"/>
                                        <p:tgtEl>
                                          <p:spTgt spid="12"/>
                                        </p:tgtEl>
                                        <p:attrNameLst>
                                          <p:attrName>ppt_x</p:attrName>
                                        </p:attrNameLst>
                                      </p:cBhvr>
                                      <p:tavLst>
                                        <p:tav tm="0">
                                          <p:val>
                                            <p:strVal val="ppt_x"/>
                                          </p:val>
                                        </p:tav>
                                        <p:tav tm="100000">
                                          <p:val>
                                            <p:strVal val="ppt_x-ppt_w/2"/>
                                          </p:val>
                                        </p:tav>
                                      </p:tavLst>
                                    </p:anim>
                                    <p:anim calcmode="lin" valueType="num">
                                      <p:cBhvr>
                                        <p:cTn id="70" dur="2000"/>
                                        <p:tgtEl>
                                          <p:spTgt spid="12"/>
                                        </p:tgtEl>
                                        <p:attrNameLst>
                                          <p:attrName>ppt_y</p:attrName>
                                        </p:attrNameLst>
                                      </p:cBhvr>
                                      <p:tavLst>
                                        <p:tav tm="0">
                                          <p:val>
                                            <p:strVal val="ppt_y"/>
                                          </p:val>
                                        </p:tav>
                                        <p:tav tm="100000">
                                          <p:val>
                                            <p:strVal val="ppt_y"/>
                                          </p:val>
                                        </p:tav>
                                      </p:tavLst>
                                    </p:anim>
                                    <p:anim calcmode="lin" valueType="num">
                                      <p:cBhvr>
                                        <p:cTn id="71" dur="2000"/>
                                        <p:tgtEl>
                                          <p:spTgt spid="12"/>
                                        </p:tgtEl>
                                        <p:attrNameLst>
                                          <p:attrName>ppt_w</p:attrName>
                                        </p:attrNameLst>
                                      </p:cBhvr>
                                      <p:tavLst>
                                        <p:tav tm="0">
                                          <p:val>
                                            <p:strVal val="ppt_w"/>
                                          </p:val>
                                        </p:tav>
                                        <p:tav tm="100000">
                                          <p:val>
                                            <p:fltVal val="0"/>
                                          </p:val>
                                        </p:tav>
                                      </p:tavLst>
                                    </p:anim>
                                    <p:anim calcmode="lin" valueType="num">
                                      <p:cBhvr>
                                        <p:cTn id="72" dur="2000"/>
                                        <p:tgtEl>
                                          <p:spTgt spid="12"/>
                                        </p:tgtEl>
                                        <p:attrNameLst>
                                          <p:attrName>ppt_h</p:attrName>
                                        </p:attrNameLst>
                                      </p:cBhvr>
                                      <p:tavLst>
                                        <p:tav tm="0">
                                          <p:val>
                                            <p:strVal val="ppt_h"/>
                                          </p:val>
                                        </p:tav>
                                        <p:tav tm="100000">
                                          <p:val>
                                            <p:strVal val="ppt_h"/>
                                          </p:val>
                                        </p:tav>
                                      </p:tavLst>
                                    </p:anim>
                                    <p:set>
                                      <p:cBhvr>
                                        <p:cTn id="73" dur="1" fill="hold">
                                          <p:stCondLst>
                                            <p:cond delay="1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2000"/>
                                        <p:tgtEl>
                                          <p:spTgt spid="16"/>
                                        </p:tgtEl>
                                        <p:attrNameLst>
                                          <p:attrName>ppt_x</p:attrName>
                                        </p:attrNameLst>
                                      </p:cBhvr>
                                      <p:tavLst>
                                        <p:tav tm="0">
                                          <p:val>
                                            <p:strVal val="ppt_x"/>
                                          </p:val>
                                        </p:tav>
                                        <p:tav tm="100000">
                                          <p:val>
                                            <p:strVal val="ppt_x-ppt_w/2"/>
                                          </p:val>
                                        </p:tav>
                                      </p:tavLst>
                                    </p:anim>
                                    <p:anim calcmode="lin" valueType="num">
                                      <p:cBhvr>
                                        <p:cTn id="76" dur="2000"/>
                                        <p:tgtEl>
                                          <p:spTgt spid="16"/>
                                        </p:tgtEl>
                                        <p:attrNameLst>
                                          <p:attrName>ppt_y</p:attrName>
                                        </p:attrNameLst>
                                      </p:cBhvr>
                                      <p:tavLst>
                                        <p:tav tm="0">
                                          <p:val>
                                            <p:strVal val="ppt_y"/>
                                          </p:val>
                                        </p:tav>
                                        <p:tav tm="100000">
                                          <p:val>
                                            <p:strVal val="ppt_y"/>
                                          </p:val>
                                        </p:tav>
                                      </p:tavLst>
                                    </p:anim>
                                    <p:anim calcmode="lin" valueType="num">
                                      <p:cBhvr>
                                        <p:cTn id="77" dur="2000"/>
                                        <p:tgtEl>
                                          <p:spTgt spid="16"/>
                                        </p:tgtEl>
                                        <p:attrNameLst>
                                          <p:attrName>ppt_w</p:attrName>
                                        </p:attrNameLst>
                                      </p:cBhvr>
                                      <p:tavLst>
                                        <p:tav tm="0">
                                          <p:val>
                                            <p:strVal val="ppt_w"/>
                                          </p:val>
                                        </p:tav>
                                        <p:tav tm="100000">
                                          <p:val>
                                            <p:fltVal val="0"/>
                                          </p:val>
                                        </p:tav>
                                      </p:tavLst>
                                    </p:anim>
                                    <p:anim calcmode="lin" valueType="num">
                                      <p:cBhvr>
                                        <p:cTn id="78" dur="2000"/>
                                        <p:tgtEl>
                                          <p:spTgt spid="16"/>
                                        </p:tgtEl>
                                        <p:attrNameLst>
                                          <p:attrName>ppt_h</p:attrName>
                                        </p:attrNameLst>
                                      </p:cBhvr>
                                      <p:tavLst>
                                        <p:tav tm="0">
                                          <p:val>
                                            <p:strVal val="ppt_h"/>
                                          </p:val>
                                        </p:tav>
                                        <p:tav tm="100000">
                                          <p:val>
                                            <p:strVal val="ppt_h"/>
                                          </p:val>
                                        </p:tav>
                                      </p:tavLst>
                                    </p:anim>
                                    <p:set>
                                      <p:cBhvr>
                                        <p:cTn id="79" dur="1" fill="hold">
                                          <p:stCondLst>
                                            <p:cond delay="1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2000"/>
                                        <p:tgtEl>
                                          <p:spTgt spid="8"/>
                                        </p:tgtEl>
                                      </p:cBhvr>
                                    </p:animEffect>
                                    <p:set>
                                      <p:cBhvr>
                                        <p:cTn id="82" dur="1" fill="hold">
                                          <p:stCondLst>
                                            <p:cond delay="1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2000"/>
                                        <p:tgtEl>
                                          <p:spTgt spid="12"/>
                                        </p:tgtEl>
                                      </p:cBhvr>
                                    </p:animEffect>
                                    <p:set>
                                      <p:cBhvr>
                                        <p:cTn id="85" dur="1" fill="hold">
                                          <p:stCondLst>
                                            <p:cond delay="1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2000"/>
                                        <p:tgtEl>
                                          <p:spTgt spid="16"/>
                                        </p:tgtEl>
                                      </p:cBhvr>
                                    </p:animEffect>
                                    <p:set>
                                      <p:cBhvr>
                                        <p:cTn id="88" dur="1" fill="hold">
                                          <p:stCondLst>
                                            <p:cond delay="1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2000"/>
                                        <p:tgtEl>
                                          <p:spTgt spid="9"/>
                                        </p:tgtEl>
                                        <p:attrNameLst>
                                          <p:attrName>ppt_x</p:attrName>
                                        </p:attrNameLst>
                                      </p:cBhvr>
                                      <p:tavLst>
                                        <p:tav tm="0">
                                          <p:val>
                                            <p:strVal val="ppt_x"/>
                                          </p:val>
                                        </p:tav>
                                        <p:tav tm="100000">
                                          <p:val>
                                            <p:strVal val="ppt_x+ppt_w/2"/>
                                          </p:val>
                                        </p:tav>
                                      </p:tavLst>
                                    </p:anim>
                                    <p:anim calcmode="lin" valueType="num">
                                      <p:cBhvr>
                                        <p:cTn id="91" dur="2000"/>
                                        <p:tgtEl>
                                          <p:spTgt spid="9"/>
                                        </p:tgtEl>
                                        <p:attrNameLst>
                                          <p:attrName>ppt_y</p:attrName>
                                        </p:attrNameLst>
                                      </p:cBhvr>
                                      <p:tavLst>
                                        <p:tav tm="0">
                                          <p:val>
                                            <p:strVal val="ppt_y"/>
                                          </p:val>
                                        </p:tav>
                                        <p:tav tm="100000">
                                          <p:val>
                                            <p:strVal val="ppt_y"/>
                                          </p:val>
                                        </p:tav>
                                      </p:tavLst>
                                    </p:anim>
                                    <p:anim calcmode="lin" valueType="num">
                                      <p:cBhvr>
                                        <p:cTn id="92" dur="2000"/>
                                        <p:tgtEl>
                                          <p:spTgt spid="9"/>
                                        </p:tgtEl>
                                        <p:attrNameLst>
                                          <p:attrName>ppt_w</p:attrName>
                                        </p:attrNameLst>
                                      </p:cBhvr>
                                      <p:tavLst>
                                        <p:tav tm="0">
                                          <p:val>
                                            <p:strVal val="ppt_w"/>
                                          </p:val>
                                        </p:tav>
                                        <p:tav tm="100000">
                                          <p:val>
                                            <p:fltVal val="0"/>
                                          </p:val>
                                        </p:tav>
                                      </p:tavLst>
                                    </p:anim>
                                    <p:anim calcmode="lin" valueType="num">
                                      <p:cBhvr>
                                        <p:cTn id="93" dur="2000"/>
                                        <p:tgtEl>
                                          <p:spTgt spid="9"/>
                                        </p:tgtEl>
                                        <p:attrNameLst>
                                          <p:attrName>ppt_h</p:attrName>
                                        </p:attrNameLst>
                                      </p:cBhvr>
                                      <p:tavLst>
                                        <p:tav tm="0">
                                          <p:val>
                                            <p:strVal val="ppt_h"/>
                                          </p:val>
                                        </p:tav>
                                        <p:tav tm="100000">
                                          <p:val>
                                            <p:strVal val="ppt_h"/>
                                          </p:val>
                                        </p:tav>
                                      </p:tavLst>
                                    </p:anim>
                                    <p:set>
                                      <p:cBhvr>
                                        <p:cTn id="94" dur="1" fill="hold">
                                          <p:stCondLst>
                                            <p:cond delay="1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2000"/>
                                        <p:tgtEl>
                                          <p:spTgt spid="13"/>
                                        </p:tgtEl>
                                        <p:attrNameLst>
                                          <p:attrName>ppt_x</p:attrName>
                                        </p:attrNameLst>
                                      </p:cBhvr>
                                      <p:tavLst>
                                        <p:tav tm="0">
                                          <p:val>
                                            <p:strVal val="ppt_x"/>
                                          </p:val>
                                        </p:tav>
                                        <p:tav tm="100000">
                                          <p:val>
                                            <p:strVal val="ppt_x+ppt_w/2"/>
                                          </p:val>
                                        </p:tav>
                                      </p:tavLst>
                                    </p:anim>
                                    <p:anim calcmode="lin" valueType="num">
                                      <p:cBhvr>
                                        <p:cTn id="97" dur="2000"/>
                                        <p:tgtEl>
                                          <p:spTgt spid="13"/>
                                        </p:tgtEl>
                                        <p:attrNameLst>
                                          <p:attrName>ppt_y</p:attrName>
                                        </p:attrNameLst>
                                      </p:cBhvr>
                                      <p:tavLst>
                                        <p:tav tm="0">
                                          <p:val>
                                            <p:strVal val="ppt_y"/>
                                          </p:val>
                                        </p:tav>
                                        <p:tav tm="100000">
                                          <p:val>
                                            <p:strVal val="ppt_y"/>
                                          </p:val>
                                        </p:tav>
                                      </p:tavLst>
                                    </p:anim>
                                    <p:anim calcmode="lin" valueType="num">
                                      <p:cBhvr>
                                        <p:cTn id="98" dur="2000"/>
                                        <p:tgtEl>
                                          <p:spTgt spid="13"/>
                                        </p:tgtEl>
                                        <p:attrNameLst>
                                          <p:attrName>ppt_w</p:attrName>
                                        </p:attrNameLst>
                                      </p:cBhvr>
                                      <p:tavLst>
                                        <p:tav tm="0">
                                          <p:val>
                                            <p:strVal val="ppt_w"/>
                                          </p:val>
                                        </p:tav>
                                        <p:tav tm="100000">
                                          <p:val>
                                            <p:fltVal val="0"/>
                                          </p:val>
                                        </p:tav>
                                      </p:tavLst>
                                    </p:anim>
                                    <p:anim calcmode="lin" valueType="num">
                                      <p:cBhvr>
                                        <p:cTn id="99" dur="2000"/>
                                        <p:tgtEl>
                                          <p:spTgt spid="13"/>
                                        </p:tgtEl>
                                        <p:attrNameLst>
                                          <p:attrName>ppt_h</p:attrName>
                                        </p:attrNameLst>
                                      </p:cBhvr>
                                      <p:tavLst>
                                        <p:tav tm="0">
                                          <p:val>
                                            <p:strVal val="ppt_h"/>
                                          </p:val>
                                        </p:tav>
                                        <p:tav tm="100000">
                                          <p:val>
                                            <p:strVal val="ppt_h"/>
                                          </p:val>
                                        </p:tav>
                                      </p:tavLst>
                                    </p:anim>
                                    <p:set>
                                      <p:cBhvr>
                                        <p:cTn id="100" dur="1" fill="hold">
                                          <p:stCondLst>
                                            <p:cond delay="1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2000"/>
                                        <p:tgtEl>
                                          <p:spTgt spid="17"/>
                                        </p:tgtEl>
                                        <p:attrNameLst>
                                          <p:attrName>ppt_x</p:attrName>
                                        </p:attrNameLst>
                                      </p:cBhvr>
                                      <p:tavLst>
                                        <p:tav tm="0">
                                          <p:val>
                                            <p:strVal val="ppt_x"/>
                                          </p:val>
                                        </p:tav>
                                        <p:tav tm="100000">
                                          <p:val>
                                            <p:strVal val="ppt_x+ppt_w/2"/>
                                          </p:val>
                                        </p:tav>
                                      </p:tavLst>
                                    </p:anim>
                                    <p:anim calcmode="lin" valueType="num">
                                      <p:cBhvr>
                                        <p:cTn id="103" dur="2000"/>
                                        <p:tgtEl>
                                          <p:spTgt spid="17"/>
                                        </p:tgtEl>
                                        <p:attrNameLst>
                                          <p:attrName>ppt_y</p:attrName>
                                        </p:attrNameLst>
                                      </p:cBhvr>
                                      <p:tavLst>
                                        <p:tav tm="0">
                                          <p:val>
                                            <p:strVal val="ppt_y"/>
                                          </p:val>
                                        </p:tav>
                                        <p:tav tm="100000">
                                          <p:val>
                                            <p:strVal val="ppt_y"/>
                                          </p:val>
                                        </p:tav>
                                      </p:tavLst>
                                    </p:anim>
                                    <p:anim calcmode="lin" valueType="num">
                                      <p:cBhvr>
                                        <p:cTn id="104" dur="2000"/>
                                        <p:tgtEl>
                                          <p:spTgt spid="17"/>
                                        </p:tgtEl>
                                        <p:attrNameLst>
                                          <p:attrName>ppt_w</p:attrName>
                                        </p:attrNameLst>
                                      </p:cBhvr>
                                      <p:tavLst>
                                        <p:tav tm="0">
                                          <p:val>
                                            <p:strVal val="ppt_w"/>
                                          </p:val>
                                        </p:tav>
                                        <p:tav tm="100000">
                                          <p:val>
                                            <p:fltVal val="0"/>
                                          </p:val>
                                        </p:tav>
                                      </p:tavLst>
                                    </p:anim>
                                    <p:anim calcmode="lin" valueType="num">
                                      <p:cBhvr>
                                        <p:cTn id="105" dur="2000"/>
                                        <p:tgtEl>
                                          <p:spTgt spid="17"/>
                                        </p:tgtEl>
                                        <p:attrNameLst>
                                          <p:attrName>ppt_h</p:attrName>
                                        </p:attrNameLst>
                                      </p:cBhvr>
                                      <p:tavLst>
                                        <p:tav tm="0">
                                          <p:val>
                                            <p:strVal val="ppt_h"/>
                                          </p:val>
                                        </p:tav>
                                        <p:tav tm="100000">
                                          <p:val>
                                            <p:strVal val="ppt_h"/>
                                          </p:val>
                                        </p:tav>
                                      </p:tavLst>
                                    </p:anim>
                                    <p:set>
                                      <p:cBhvr>
                                        <p:cTn id="106" dur="1" fill="hold">
                                          <p:stCondLst>
                                            <p:cond delay="1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2000"/>
                                        <p:tgtEl>
                                          <p:spTgt spid="9"/>
                                        </p:tgtEl>
                                      </p:cBhvr>
                                    </p:animEffect>
                                    <p:set>
                                      <p:cBhvr>
                                        <p:cTn id="109" dur="1" fill="hold">
                                          <p:stCondLst>
                                            <p:cond delay="1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2000"/>
                                        <p:tgtEl>
                                          <p:spTgt spid="13"/>
                                        </p:tgtEl>
                                      </p:cBhvr>
                                    </p:animEffect>
                                    <p:set>
                                      <p:cBhvr>
                                        <p:cTn id="112" dur="1" fill="hold">
                                          <p:stCondLst>
                                            <p:cond delay="1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2000"/>
                                        <p:tgtEl>
                                          <p:spTgt spid="17"/>
                                        </p:tgtEl>
                                      </p:cBhvr>
                                    </p:animEffect>
                                    <p:set>
                                      <p:cBhvr>
                                        <p:cTn id="115" dur="1" fill="hold">
                                          <p:stCondLst>
                                            <p:cond delay="1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098"/>
                                        </p:tgtEl>
                                        <p:attrNameLst>
                                          <p:attrName>style.visibility</p:attrName>
                                        </p:attrNameLst>
                                      </p:cBhvr>
                                      <p:to>
                                        <p:strVal val="visible"/>
                                      </p:to>
                                    </p:set>
                                    <p:anim calcmode="lin" valueType="num">
                                      <p:cBhvr>
                                        <p:cTn id="118" dur="2000" fill="hold"/>
                                        <p:tgtEl>
                                          <p:spTgt spid="4098"/>
                                        </p:tgtEl>
                                        <p:attrNameLst>
                                          <p:attrName>ppt_w</p:attrName>
                                        </p:attrNameLst>
                                      </p:cBhvr>
                                      <p:tavLst>
                                        <p:tav tm="0">
                                          <p:val>
                                            <p:strVal val="2/3*#ppt_w"/>
                                          </p:val>
                                        </p:tav>
                                        <p:tav tm="100000">
                                          <p:val>
                                            <p:strVal val="#ppt_w"/>
                                          </p:val>
                                        </p:tav>
                                      </p:tavLst>
                                    </p:anim>
                                    <p:anim calcmode="lin" valueType="num">
                                      <p:cBhvr>
                                        <p:cTn id="119" dur="2000" fill="hold"/>
                                        <p:tgtEl>
                                          <p:spTgt spid="4098"/>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098"/>
                                        </p:tgtEl>
                                        <p:attrNameLst>
                                          <p:attrName>style.visibility</p:attrName>
                                        </p:attrNameLst>
                                      </p:cBhvr>
                                      <p:to>
                                        <p:strVal val="visible"/>
                                      </p:to>
                                    </p:set>
                                    <p:animEffect transition="in" filter="box(out)">
                                      <p:cBhvr>
                                        <p:cTn id="122"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ojos (1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8726031">
            <a:off x="2274169" y="2868989"/>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2766600">
            <a:off x="2046690" y="315468"/>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3166698">
            <a:off x="4978138" y="2435138"/>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7556366">
            <a:off x="4445045" y="288817"/>
            <a:ext cx="2578777" cy="4002034"/>
          </a:xfrm>
          <a:prstGeom prst="moon">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seno-de-fondos-blanco-185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 presetClass="exit" presetSubtype="3" fill="hold" grpId="2"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3000"/>
                                        <p:tgtEl>
                                          <p:spTgt spid="7"/>
                                        </p:tgtEl>
                                        <p:attrNameLst>
                                          <p:attrName>ppt_x</p:attrName>
                                        </p:attrNameLst>
                                      </p:cBhvr>
                                      <p:tavLst>
                                        <p:tav tm="0">
                                          <p:val>
                                            <p:strVal val="ppt_x"/>
                                          </p:val>
                                        </p:tav>
                                        <p:tav tm="100000">
                                          <p:val>
                                            <p:strVal val="0-ppt_w/2"/>
                                          </p:val>
                                        </p:tav>
                                      </p:tavLst>
                                    </p:anim>
                                    <p:anim calcmode="lin" valueType="num">
                                      <p:cBhvr additive="base">
                                        <p:cTn id="47" dur="3000"/>
                                        <p:tgtEl>
                                          <p:spTgt spid="7"/>
                                        </p:tgtEl>
                                        <p:attrNameLst>
                                          <p:attrName>ppt_y</p:attrName>
                                        </p:attrNameLst>
                                      </p:cBhvr>
                                      <p:tavLst>
                                        <p:tav tm="0">
                                          <p:val>
                                            <p:strVal val="ppt_y"/>
                                          </p:val>
                                        </p:tav>
                                        <p:tav tm="100000">
                                          <p:val>
                                            <p:strVal val="0-ppt_h/2"/>
                                          </p:val>
                                        </p:tav>
                                      </p:tavLst>
                                    </p:anim>
                                    <p:set>
                                      <p:cBhvr>
                                        <p:cTn id="48" dur="1" fill="hold">
                                          <p:stCondLst>
                                            <p:cond delay="2999"/>
                                          </p:stCondLst>
                                        </p:cTn>
                                        <p:tgtEl>
                                          <p:spTgt spid="7"/>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1+ppt_w/2"/>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0-ppt_w/2"/>
                                          </p:val>
                                        </p:tav>
                                      </p:tavLst>
                                    </p:anim>
                                    <p:anim calcmode="lin" valueType="num">
                                      <p:cBhvr additive="base">
                                        <p:cTn id="55" dur="3000"/>
                                        <p:tgtEl>
                                          <p:spTgt spid="8"/>
                                        </p:tgtEl>
                                        <p:attrNameLst>
                                          <p:attrName>ppt_y</p:attrName>
                                        </p:attrNameLst>
                                      </p:cBhvr>
                                      <p:tavLst>
                                        <p:tav tm="0">
                                          <p:val>
                                            <p:strVal val="ppt_y"/>
                                          </p:val>
                                        </p:tav>
                                        <p:tav tm="100000">
                                          <p:val>
                                            <p:strVal val="1+ppt_h/2"/>
                                          </p:val>
                                        </p:tav>
                                      </p:tavLst>
                                    </p:anim>
                                    <p:set>
                                      <p:cBhvr>
                                        <p:cTn id="56" dur="1" fill="hold">
                                          <p:stCondLst>
                                            <p:cond delay="2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k.jpg"/>
          <p:cNvPicPr>
            <a:picLocks noChangeAspect="1"/>
          </p:cNvPicPr>
          <p:nvPr/>
        </p:nvPicPr>
        <p:blipFill>
          <a:blip r:embed="rId2"/>
          <a:stretch>
            <a:fillRect/>
          </a:stretch>
        </p:blipFill>
        <p:spPr>
          <a:xfrm>
            <a:off x="0" y="6691"/>
            <a:ext cx="9144000" cy="6851309"/>
          </a:xfrm>
          <a:prstGeom prst="rect">
            <a:avLst/>
          </a:prstGeom>
        </p:spPr>
      </p:pic>
      <p:sp>
        <p:nvSpPr>
          <p:cNvPr id="6" name="5 Triángulo rectángulo"/>
          <p:cNvSpPr/>
          <p:nvPr/>
        </p:nvSpPr>
        <p:spPr>
          <a:xfrm>
            <a:off x="0" y="0"/>
            <a:ext cx="4643438"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chemeClr val="tx1">
                  <a:shade val="30000"/>
                  <a:satMod val="115000"/>
                  <a:alpha val="76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seno-de-fondos-blanco-185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1+#ppt_w/2"/>
                                          </p:val>
                                        </p:tav>
                                        <p:tav tm="100000">
                                          <p:val>
                                            <p:strVal val="#ppt_x"/>
                                          </p:val>
                                        </p:tav>
                                      </p:tavLst>
                                    </p:anim>
                                    <p:anim calcmode="lin" valueType="num">
                                      <p:cBhvr additive="base">
                                        <p:cTn id="11" dur="2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0-#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2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2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2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2000"/>
                                        <p:tgtEl>
                                          <p:spTgt spid="6"/>
                                        </p:tgtEl>
                                      </p:cBhvr>
                                    </p:animEffect>
                                  </p:childTnLst>
                                </p:cTn>
                              </p:par>
                            </p:childTnLst>
                          </p:cTn>
                        </p:par>
                        <p:par>
                          <p:cTn id="36" fill="hold">
                            <p:stCondLst>
                              <p:cond delay="2000"/>
                            </p:stCondLst>
                            <p:childTnLst>
                              <p:par>
                                <p:cTn id="37" presetID="12" presetClass="exit" presetSubtype="2" fill="hold" grpId="2" nodeType="afterEffect">
                                  <p:stCondLst>
                                    <p:cond delay="0"/>
                                  </p:stCondLst>
                                  <p:childTnLst>
                                    <p:animEffect transition="out" filter="slide(fromRight)">
                                      <p:cBhvr>
                                        <p:cTn id="38" dur="2000"/>
                                        <p:tgtEl>
                                          <p:spTgt spid="8"/>
                                        </p:tgtEl>
                                      </p:cBhvr>
                                    </p:animEffect>
                                    <p:set>
                                      <p:cBhvr>
                                        <p:cTn id="39" dur="1" fill="hold">
                                          <p:stCondLst>
                                            <p:cond delay="1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2000"/>
                                        <p:tgtEl>
                                          <p:spTgt spid="9"/>
                                        </p:tgtEl>
                                      </p:cBhvr>
                                    </p:animEffect>
                                    <p:set>
                                      <p:cBhvr>
                                        <p:cTn id="42" dur="1" fill="hold">
                                          <p:stCondLst>
                                            <p:cond delay="1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2000"/>
                                        <p:tgtEl>
                                          <p:spTgt spid="7"/>
                                        </p:tgtEl>
                                      </p:cBhvr>
                                    </p:animEffect>
                                    <p:set>
                                      <p:cBhvr>
                                        <p:cTn id="48" dur="1" fill="hold">
                                          <p:stCondLst>
                                            <p:cond delay="1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2000" fill="hold"/>
                                        <p:tgtEl>
                                          <p:spTgt spid="4"/>
                                        </p:tgtEl>
                                        <p:attrNameLst>
                                          <p:attrName>ppt_w</p:attrName>
                                        </p:attrNameLst>
                                      </p:cBhvr>
                                      <p:tavLst>
                                        <p:tav tm="0">
                                          <p:val>
                                            <p:strVal val="(6*min(max(#ppt_w*#ppt_h,.3),1)-7.4)/-.7*#ppt_w"/>
                                          </p:val>
                                        </p:tav>
                                        <p:tav tm="100000">
                                          <p:val>
                                            <p:strVal val="#ppt_w"/>
                                          </p:val>
                                        </p:tav>
                                      </p:tavLst>
                                    </p:anim>
                                    <p:anim calcmode="lin" valueType="num">
                                      <p:cBhvr>
                                        <p:cTn id="52" dur="2000" fill="hold"/>
                                        <p:tgtEl>
                                          <p:spTgt spid="4"/>
                                        </p:tgtEl>
                                        <p:attrNameLst>
                                          <p:attrName>ppt_h</p:attrName>
                                        </p:attrNameLst>
                                      </p:cBhvr>
                                      <p:tavLst>
                                        <p:tav tm="0">
                                          <p:val>
                                            <p:strVal val="(6*min(max(#ppt_w*#ppt_h,.3),1)-7.4)/-.7*#ppt_h"/>
                                          </p:val>
                                        </p:tav>
                                        <p:tav tm="100000">
                                          <p:val>
                                            <p:strVal val="#ppt_h"/>
                                          </p:val>
                                        </p:tav>
                                      </p:tavLst>
                                    </p:anim>
                                    <p:anim calcmode="lin" valueType="num">
                                      <p:cBhvr>
                                        <p:cTn id="53" dur="2000" fill="hold"/>
                                        <p:tgtEl>
                                          <p:spTgt spid="4"/>
                                        </p:tgtEl>
                                        <p:attrNameLst>
                                          <p:attrName>ppt_x</p:attrName>
                                        </p:attrNameLst>
                                      </p:cBhvr>
                                      <p:tavLst>
                                        <p:tav tm="0">
                                          <p:val>
                                            <p:fltVal val="0.5"/>
                                          </p:val>
                                        </p:tav>
                                        <p:tav tm="100000">
                                          <p:val>
                                            <p:strVal val="#ppt_x"/>
                                          </p:val>
                                        </p:tav>
                                      </p:tavLst>
                                    </p:anim>
                                    <p:anim calcmode="lin" valueType="num">
                                      <p:cBhvr>
                                        <p:cTn id="54"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zdth.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071942"/>
          </a:xfrm>
          <a:prstGeom prst="rtTriangle">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seno-de-fondos-blanco-1851.jpg"/>
          <p:cNvPicPr>
            <a:picLocks noChangeAspect="1"/>
          </p:cNvPicPr>
          <p:nvPr/>
        </p:nvPicPr>
        <p:blipFill>
          <a:blip r:embed="rId3"/>
          <a:stretch>
            <a:fillRect/>
          </a:stretch>
        </p:blipFill>
        <p:spPr>
          <a:xfrm>
            <a:off x="0" y="6691"/>
            <a:ext cx="9144000" cy="6851309"/>
          </a:xfrm>
          <a:prstGeom prst="rect">
            <a:avLst/>
          </a:prstGeom>
        </p:spPr>
      </p:pic>
      <p:pic>
        <p:nvPicPr>
          <p:cNvPr id="13" name="Picture 2" descr="Rendered Image"/>
          <p:cNvPicPr>
            <a:picLocks noChangeAspect="1" noChangeArrowheads="1"/>
          </p:cNvPicPr>
          <p:nvPr/>
        </p:nvPicPr>
        <p:blipFill>
          <a:blip r:embed="rId4">
            <a:grayscl/>
            <a:lum bright="40000" contrast="40000"/>
          </a:blip>
          <a:srcRect/>
          <a:stretch>
            <a:fillRect/>
          </a:stretch>
        </p:blipFill>
        <p:spPr bwMode="auto">
          <a:xfrm rot="20749939">
            <a:off x="1404572" y="4783435"/>
            <a:ext cx="1967981" cy="1377971"/>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2000"/>
                                        <p:tgtEl>
                                          <p:spTgt spid="7"/>
                                        </p:tgtEl>
                                        <p:attrNameLst>
                                          <p:attrName>ppt_x</p:attrName>
                                        </p:attrNameLst>
                                      </p:cBhvr>
                                      <p:tavLst>
                                        <p:tav tm="0">
                                          <p:val>
                                            <p:strVal val="ppt_x"/>
                                          </p:val>
                                        </p:tav>
                                        <p:tav tm="100000">
                                          <p:val>
                                            <p:strVal val="ppt_x"/>
                                          </p:val>
                                        </p:tav>
                                      </p:tavLst>
                                    </p:anim>
                                    <p:anim calcmode="lin" valueType="num">
                                      <p:cBhvr>
                                        <p:cTn id="10" dur="2000"/>
                                        <p:tgtEl>
                                          <p:spTgt spid="7"/>
                                        </p:tgtEl>
                                        <p:attrNameLst>
                                          <p:attrName>ppt_y</p:attrName>
                                        </p:attrNameLst>
                                      </p:cBhvr>
                                      <p:tavLst>
                                        <p:tav tm="0">
                                          <p:val>
                                            <p:strVal val="ppt_y"/>
                                          </p:val>
                                        </p:tav>
                                        <p:tav tm="100000">
                                          <p:val>
                                            <p:strVal val="ppt_y-ppt_h/2"/>
                                          </p:val>
                                        </p:tav>
                                      </p:tavLst>
                                    </p:anim>
                                    <p:anim calcmode="lin" valueType="num">
                                      <p:cBhvr>
                                        <p:cTn id="11" dur="2000"/>
                                        <p:tgtEl>
                                          <p:spTgt spid="7"/>
                                        </p:tgtEl>
                                        <p:attrNameLst>
                                          <p:attrName>ppt_w</p:attrName>
                                        </p:attrNameLst>
                                      </p:cBhvr>
                                      <p:tavLst>
                                        <p:tav tm="0">
                                          <p:val>
                                            <p:strVal val="ppt_w"/>
                                          </p:val>
                                        </p:tav>
                                        <p:tav tm="100000">
                                          <p:val>
                                            <p:strVal val="ppt_w"/>
                                          </p:val>
                                        </p:tav>
                                      </p:tavLst>
                                    </p:anim>
                                    <p:anim calcmode="lin" valueType="num">
                                      <p:cBhvr>
                                        <p:cTn id="12" dur="2000"/>
                                        <p:tgtEl>
                                          <p:spTgt spid="7"/>
                                        </p:tgtEl>
                                        <p:attrNameLst>
                                          <p:attrName>ppt_h</p:attrName>
                                        </p:attrNameLst>
                                      </p:cBhvr>
                                      <p:tavLst>
                                        <p:tav tm="0">
                                          <p:val>
                                            <p:strVal val="ppt_h"/>
                                          </p:val>
                                        </p:tav>
                                        <p:tav tm="100000">
                                          <p:val>
                                            <p:fltVal val="0"/>
                                          </p:val>
                                        </p:tav>
                                      </p:tavLst>
                                    </p:anim>
                                    <p:set>
                                      <p:cBhvr>
                                        <p:cTn id="13" dur="1" fill="hold">
                                          <p:stCondLst>
                                            <p:cond delay="1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2000"/>
                                        <p:tgtEl>
                                          <p:spTgt spid="6"/>
                                        </p:tgtEl>
                                        <p:attrNameLst>
                                          <p:attrName>ppt_x</p:attrName>
                                        </p:attrNameLst>
                                      </p:cBhvr>
                                      <p:tavLst>
                                        <p:tav tm="0">
                                          <p:val>
                                            <p:strVal val="ppt_x"/>
                                          </p:val>
                                        </p:tav>
                                        <p:tav tm="100000">
                                          <p:val>
                                            <p:strVal val="ppt_x-ppt_w/2"/>
                                          </p:val>
                                        </p:tav>
                                      </p:tavLst>
                                    </p:anim>
                                    <p:anim calcmode="lin" valueType="num">
                                      <p:cBhvr>
                                        <p:cTn id="16" dur="2000"/>
                                        <p:tgtEl>
                                          <p:spTgt spid="6"/>
                                        </p:tgtEl>
                                        <p:attrNameLst>
                                          <p:attrName>ppt_y</p:attrName>
                                        </p:attrNameLst>
                                      </p:cBhvr>
                                      <p:tavLst>
                                        <p:tav tm="0">
                                          <p:val>
                                            <p:strVal val="ppt_y"/>
                                          </p:val>
                                        </p:tav>
                                        <p:tav tm="100000">
                                          <p:val>
                                            <p:strVal val="ppt_y"/>
                                          </p:val>
                                        </p:tav>
                                      </p:tavLst>
                                    </p:anim>
                                    <p:anim calcmode="lin" valueType="num">
                                      <p:cBhvr>
                                        <p:cTn id="17" dur="2000"/>
                                        <p:tgtEl>
                                          <p:spTgt spid="6"/>
                                        </p:tgtEl>
                                        <p:attrNameLst>
                                          <p:attrName>ppt_w</p:attrName>
                                        </p:attrNameLst>
                                      </p:cBhvr>
                                      <p:tavLst>
                                        <p:tav tm="0">
                                          <p:val>
                                            <p:strVal val="ppt_w"/>
                                          </p:val>
                                        </p:tav>
                                        <p:tav tm="100000">
                                          <p:val>
                                            <p:fltVal val="0"/>
                                          </p:val>
                                        </p:tav>
                                      </p:tavLst>
                                    </p:anim>
                                    <p:anim calcmode="lin" valueType="num">
                                      <p:cBhvr>
                                        <p:cTn id="18" dur="2000"/>
                                        <p:tgtEl>
                                          <p:spTgt spid="6"/>
                                        </p:tgtEl>
                                        <p:attrNameLst>
                                          <p:attrName>ppt_h</p:attrName>
                                        </p:attrNameLst>
                                      </p:cBhvr>
                                      <p:tavLst>
                                        <p:tav tm="0">
                                          <p:val>
                                            <p:strVal val="ppt_h"/>
                                          </p:val>
                                        </p:tav>
                                        <p:tav tm="100000">
                                          <p:val>
                                            <p:strVal val="ppt_h"/>
                                          </p:val>
                                        </p:tav>
                                      </p:tavLst>
                                    </p:anim>
                                    <p:set>
                                      <p:cBhvr>
                                        <p:cTn id="19" dur="1" fill="hold">
                                          <p:stCondLst>
                                            <p:cond delay="1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2000"/>
                                        <p:tgtEl>
                                          <p:spTgt spid="8"/>
                                        </p:tgtEl>
                                        <p:attrNameLst>
                                          <p:attrName>ppt_x</p:attrName>
                                        </p:attrNameLst>
                                      </p:cBhvr>
                                      <p:tavLst>
                                        <p:tav tm="0">
                                          <p:val>
                                            <p:strVal val="ppt_x"/>
                                          </p:val>
                                        </p:tav>
                                        <p:tav tm="100000">
                                          <p:val>
                                            <p:strVal val="ppt_x-ppt_w/2"/>
                                          </p:val>
                                        </p:tav>
                                      </p:tavLst>
                                    </p:anim>
                                    <p:anim calcmode="lin" valueType="num">
                                      <p:cBhvr>
                                        <p:cTn id="22" dur="2000"/>
                                        <p:tgtEl>
                                          <p:spTgt spid="8"/>
                                        </p:tgtEl>
                                        <p:attrNameLst>
                                          <p:attrName>ppt_y</p:attrName>
                                        </p:attrNameLst>
                                      </p:cBhvr>
                                      <p:tavLst>
                                        <p:tav tm="0">
                                          <p:val>
                                            <p:strVal val="ppt_y"/>
                                          </p:val>
                                        </p:tav>
                                        <p:tav tm="100000">
                                          <p:val>
                                            <p:strVal val="ppt_y"/>
                                          </p:val>
                                        </p:tav>
                                      </p:tavLst>
                                    </p:anim>
                                    <p:anim calcmode="lin" valueType="num">
                                      <p:cBhvr>
                                        <p:cTn id="23" dur="2000"/>
                                        <p:tgtEl>
                                          <p:spTgt spid="8"/>
                                        </p:tgtEl>
                                        <p:attrNameLst>
                                          <p:attrName>ppt_w</p:attrName>
                                        </p:attrNameLst>
                                      </p:cBhvr>
                                      <p:tavLst>
                                        <p:tav tm="0">
                                          <p:val>
                                            <p:strVal val="ppt_w"/>
                                          </p:val>
                                        </p:tav>
                                        <p:tav tm="100000">
                                          <p:val>
                                            <p:fltVal val="0"/>
                                          </p:val>
                                        </p:tav>
                                      </p:tavLst>
                                    </p:anim>
                                    <p:anim calcmode="lin" valueType="num">
                                      <p:cBhvr>
                                        <p:cTn id="24" dur="2000"/>
                                        <p:tgtEl>
                                          <p:spTgt spid="8"/>
                                        </p:tgtEl>
                                        <p:attrNameLst>
                                          <p:attrName>ppt_h</p:attrName>
                                        </p:attrNameLst>
                                      </p:cBhvr>
                                      <p:tavLst>
                                        <p:tav tm="0">
                                          <p:val>
                                            <p:strVal val="ppt_h"/>
                                          </p:val>
                                        </p:tav>
                                        <p:tav tm="100000">
                                          <p:val>
                                            <p:strVal val="ppt_h"/>
                                          </p:val>
                                        </p:tav>
                                      </p:tavLst>
                                    </p:anim>
                                    <p:set>
                                      <p:cBhvr>
                                        <p:cTn id="25" dur="1" fill="hold">
                                          <p:stCondLst>
                                            <p:cond delay="1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2000"/>
                                        <p:tgtEl>
                                          <p:spTgt spid="9"/>
                                        </p:tgtEl>
                                        <p:attrNameLst>
                                          <p:attrName>ppt_x</p:attrName>
                                        </p:attrNameLst>
                                      </p:cBhvr>
                                      <p:tavLst>
                                        <p:tav tm="0">
                                          <p:val>
                                            <p:strVal val="ppt_x"/>
                                          </p:val>
                                        </p:tav>
                                        <p:tav tm="100000">
                                          <p:val>
                                            <p:strVal val="ppt_x"/>
                                          </p:val>
                                        </p:tav>
                                      </p:tavLst>
                                    </p:anim>
                                    <p:anim calcmode="lin" valueType="num">
                                      <p:cBhvr>
                                        <p:cTn id="28" dur="2000"/>
                                        <p:tgtEl>
                                          <p:spTgt spid="9"/>
                                        </p:tgtEl>
                                        <p:attrNameLst>
                                          <p:attrName>ppt_y</p:attrName>
                                        </p:attrNameLst>
                                      </p:cBhvr>
                                      <p:tavLst>
                                        <p:tav tm="0">
                                          <p:val>
                                            <p:strVal val="ppt_y"/>
                                          </p:val>
                                        </p:tav>
                                        <p:tav tm="100000">
                                          <p:val>
                                            <p:strVal val="ppt_y-ppt_h/2"/>
                                          </p:val>
                                        </p:tav>
                                      </p:tavLst>
                                    </p:anim>
                                    <p:anim calcmode="lin" valueType="num">
                                      <p:cBhvr>
                                        <p:cTn id="29" dur="2000"/>
                                        <p:tgtEl>
                                          <p:spTgt spid="9"/>
                                        </p:tgtEl>
                                        <p:attrNameLst>
                                          <p:attrName>ppt_w</p:attrName>
                                        </p:attrNameLst>
                                      </p:cBhvr>
                                      <p:tavLst>
                                        <p:tav tm="0">
                                          <p:val>
                                            <p:strVal val="ppt_w"/>
                                          </p:val>
                                        </p:tav>
                                        <p:tav tm="100000">
                                          <p:val>
                                            <p:strVal val="ppt_w"/>
                                          </p:val>
                                        </p:tav>
                                      </p:tavLst>
                                    </p:anim>
                                    <p:anim calcmode="lin" valueType="num">
                                      <p:cBhvr>
                                        <p:cTn id="30" dur="2000"/>
                                        <p:tgtEl>
                                          <p:spTgt spid="9"/>
                                        </p:tgtEl>
                                        <p:attrNameLst>
                                          <p:attrName>ppt_h</p:attrName>
                                        </p:attrNameLst>
                                      </p:cBhvr>
                                      <p:tavLst>
                                        <p:tav tm="0">
                                          <p:val>
                                            <p:strVal val="ppt_h"/>
                                          </p:val>
                                        </p:tav>
                                        <p:tav tm="100000">
                                          <p:val>
                                            <p:fltVal val="0"/>
                                          </p:val>
                                        </p:tav>
                                      </p:tavLst>
                                    </p:anim>
                                    <p:set>
                                      <p:cBhvr>
                                        <p:cTn id="31" dur="1" fill="hold">
                                          <p:stCondLst>
                                            <p:cond delay="1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2000"/>
                                        <p:tgtEl>
                                          <p:spTgt spid="10"/>
                                        </p:tgtEl>
                                        <p:attrNameLst>
                                          <p:attrName>ppt_x</p:attrName>
                                        </p:attrNameLst>
                                      </p:cBhvr>
                                      <p:tavLst>
                                        <p:tav tm="0">
                                          <p:val>
                                            <p:strVal val="ppt_x"/>
                                          </p:val>
                                        </p:tav>
                                        <p:tav tm="100000">
                                          <p:val>
                                            <p:strVal val="ppt_x-ppt_w/2"/>
                                          </p:val>
                                        </p:tav>
                                      </p:tavLst>
                                    </p:anim>
                                    <p:anim calcmode="lin" valueType="num">
                                      <p:cBhvr>
                                        <p:cTn id="34" dur="2000"/>
                                        <p:tgtEl>
                                          <p:spTgt spid="10"/>
                                        </p:tgtEl>
                                        <p:attrNameLst>
                                          <p:attrName>ppt_y</p:attrName>
                                        </p:attrNameLst>
                                      </p:cBhvr>
                                      <p:tavLst>
                                        <p:tav tm="0">
                                          <p:val>
                                            <p:strVal val="ppt_y"/>
                                          </p:val>
                                        </p:tav>
                                        <p:tav tm="100000">
                                          <p:val>
                                            <p:strVal val="ppt_y"/>
                                          </p:val>
                                        </p:tav>
                                      </p:tavLst>
                                    </p:anim>
                                    <p:anim calcmode="lin" valueType="num">
                                      <p:cBhvr>
                                        <p:cTn id="35" dur="2000"/>
                                        <p:tgtEl>
                                          <p:spTgt spid="10"/>
                                        </p:tgtEl>
                                        <p:attrNameLst>
                                          <p:attrName>ppt_w</p:attrName>
                                        </p:attrNameLst>
                                      </p:cBhvr>
                                      <p:tavLst>
                                        <p:tav tm="0">
                                          <p:val>
                                            <p:strVal val="ppt_w"/>
                                          </p:val>
                                        </p:tav>
                                        <p:tav tm="100000">
                                          <p:val>
                                            <p:fltVal val="0"/>
                                          </p:val>
                                        </p:tav>
                                      </p:tavLst>
                                    </p:anim>
                                    <p:anim calcmode="lin" valueType="num">
                                      <p:cBhvr>
                                        <p:cTn id="36" dur="2000"/>
                                        <p:tgtEl>
                                          <p:spTgt spid="10"/>
                                        </p:tgtEl>
                                        <p:attrNameLst>
                                          <p:attrName>ppt_h</p:attrName>
                                        </p:attrNameLst>
                                      </p:cBhvr>
                                      <p:tavLst>
                                        <p:tav tm="0">
                                          <p:val>
                                            <p:strVal val="ppt_h"/>
                                          </p:val>
                                        </p:tav>
                                        <p:tav tm="100000">
                                          <p:val>
                                            <p:strVal val="ppt_h"/>
                                          </p:val>
                                        </p:tav>
                                      </p:tavLst>
                                    </p:anim>
                                    <p:set>
                                      <p:cBhvr>
                                        <p:cTn id="37" dur="1" fill="hold">
                                          <p:stCondLst>
                                            <p:cond delay="1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2000"/>
                                        <p:tgtEl>
                                          <p:spTgt spid="11"/>
                                        </p:tgtEl>
                                        <p:attrNameLst>
                                          <p:attrName>ppt_x</p:attrName>
                                        </p:attrNameLst>
                                      </p:cBhvr>
                                      <p:tavLst>
                                        <p:tav tm="0">
                                          <p:val>
                                            <p:strVal val="ppt_x"/>
                                          </p:val>
                                        </p:tav>
                                        <p:tav tm="100000">
                                          <p:val>
                                            <p:strVal val="ppt_x"/>
                                          </p:val>
                                        </p:tav>
                                      </p:tavLst>
                                    </p:anim>
                                    <p:anim calcmode="lin" valueType="num">
                                      <p:cBhvr>
                                        <p:cTn id="40" dur="2000"/>
                                        <p:tgtEl>
                                          <p:spTgt spid="11"/>
                                        </p:tgtEl>
                                        <p:attrNameLst>
                                          <p:attrName>ppt_y</p:attrName>
                                        </p:attrNameLst>
                                      </p:cBhvr>
                                      <p:tavLst>
                                        <p:tav tm="0">
                                          <p:val>
                                            <p:strVal val="ppt_y"/>
                                          </p:val>
                                        </p:tav>
                                        <p:tav tm="100000">
                                          <p:val>
                                            <p:strVal val="ppt_y-ppt_h/2"/>
                                          </p:val>
                                        </p:tav>
                                      </p:tavLst>
                                    </p:anim>
                                    <p:anim calcmode="lin" valueType="num">
                                      <p:cBhvr>
                                        <p:cTn id="41" dur="2000"/>
                                        <p:tgtEl>
                                          <p:spTgt spid="11"/>
                                        </p:tgtEl>
                                        <p:attrNameLst>
                                          <p:attrName>ppt_w</p:attrName>
                                        </p:attrNameLst>
                                      </p:cBhvr>
                                      <p:tavLst>
                                        <p:tav tm="0">
                                          <p:val>
                                            <p:strVal val="ppt_w"/>
                                          </p:val>
                                        </p:tav>
                                        <p:tav tm="100000">
                                          <p:val>
                                            <p:strVal val="ppt_w"/>
                                          </p:val>
                                        </p:tav>
                                      </p:tavLst>
                                    </p:anim>
                                    <p:anim calcmode="lin" valueType="num">
                                      <p:cBhvr>
                                        <p:cTn id="42" dur="2000"/>
                                        <p:tgtEl>
                                          <p:spTgt spid="11"/>
                                        </p:tgtEl>
                                        <p:attrNameLst>
                                          <p:attrName>ppt_h</p:attrName>
                                        </p:attrNameLst>
                                      </p:cBhvr>
                                      <p:tavLst>
                                        <p:tav tm="0">
                                          <p:val>
                                            <p:strVal val="ppt_h"/>
                                          </p:val>
                                        </p:tav>
                                        <p:tav tm="100000">
                                          <p:val>
                                            <p:fltVal val="0"/>
                                          </p:val>
                                        </p:tav>
                                      </p:tavLst>
                                    </p:anim>
                                    <p:set>
                                      <p:cBhvr>
                                        <p:cTn id="43" dur="1" fill="hold">
                                          <p:stCondLst>
                                            <p:cond delay="1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2000" fill="hold"/>
                                        <p:tgtEl>
                                          <p:spTgt spid="4"/>
                                        </p:tgtEl>
                                        <p:attrNameLst>
                                          <p:attrName>ppt_w</p:attrName>
                                        </p:attrNameLst>
                                      </p:cBhvr>
                                      <p:tavLst>
                                        <p:tav tm="0">
                                          <p:val>
                                            <p:strVal val="4/3*#ppt_w"/>
                                          </p:val>
                                        </p:tav>
                                        <p:tav tm="100000">
                                          <p:val>
                                            <p:strVal val="#ppt_w"/>
                                          </p:val>
                                        </p:tav>
                                      </p:tavLst>
                                    </p:anim>
                                    <p:anim calcmode="lin" valueType="num">
                                      <p:cBhvr>
                                        <p:cTn id="47" dur="2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2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style.rotation</p:attrName>
                                        </p:attrNameLst>
                                      </p:cBhvr>
                                      <p:tavLst>
                                        <p:tav tm="0">
                                          <p:val>
                                            <p:fltVal val="90"/>
                                          </p:val>
                                        </p:tav>
                                        <p:tav tm="100000">
                                          <p:val>
                                            <p:fltVal val="0"/>
                                          </p:val>
                                        </p:tav>
                                      </p:tavLst>
                                    </p:anim>
                                    <p:animEffect transition="in" filter="fade">
                                      <p:cBhvr>
                                        <p:cTn id="54"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3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OLOR BLANCO SIMBOLO DE PUREZA Y PA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-COLOR BLANCO SIMBOLO DE PUREZA Y PAZ-</Template>
  <TotalTime>0</TotalTime>
  <Words>372</Words>
  <Application>Microsoft Office PowerPoint</Application>
  <PresentationFormat>Presentación en pantalla (4:3)</PresentationFormat>
  <Paragraphs>19</Paragraphs>
  <Slides>43</Slides>
  <Notes>0</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-COLOR BLANCO SIMBOLO DE PUREZA Y PAZ-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2016-11-15T21:41:05Z</dcterms:created>
  <dcterms:modified xsi:type="dcterms:W3CDTF">2016-11-15T21:42:57Z</dcterms:modified>
</cp:coreProperties>
</file>