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85" r:id="rId3"/>
    <p:sldId id="268" r:id="rId4"/>
    <p:sldId id="298" r:id="rId5"/>
    <p:sldId id="272" r:id="rId6"/>
    <p:sldId id="278" r:id="rId7"/>
    <p:sldId id="300" r:id="rId8"/>
    <p:sldId id="259" r:id="rId9"/>
    <p:sldId id="286" r:id="rId10"/>
    <p:sldId id="301" r:id="rId11"/>
    <p:sldId id="263" r:id="rId12"/>
    <p:sldId id="261" r:id="rId13"/>
    <p:sldId id="302" r:id="rId14"/>
    <p:sldId id="260" r:id="rId15"/>
    <p:sldId id="265" r:id="rId16"/>
    <p:sldId id="303" r:id="rId17"/>
    <p:sldId id="264" r:id="rId18"/>
    <p:sldId id="262" r:id="rId19"/>
    <p:sldId id="304" r:id="rId20"/>
    <p:sldId id="267" r:id="rId21"/>
    <p:sldId id="266" r:id="rId22"/>
    <p:sldId id="305" r:id="rId23"/>
    <p:sldId id="269" r:id="rId24"/>
    <p:sldId id="270" r:id="rId25"/>
    <p:sldId id="306" r:id="rId26"/>
    <p:sldId id="271" r:id="rId27"/>
    <p:sldId id="275" r:id="rId28"/>
    <p:sldId id="307" r:id="rId29"/>
    <p:sldId id="274" r:id="rId30"/>
    <p:sldId id="276" r:id="rId31"/>
    <p:sldId id="308" r:id="rId32"/>
    <p:sldId id="277" r:id="rId33"/>
    <p:sldId id="279" r:id="rId34"/>
    <p:sldId id="309" r:id="rId35"/>
    <p:sldId id="280" r:id="rId36"/>
    <p:sldId id="293" r:id="rId37"/>
    <p:sldId id="310" r:id="rId38"/>
    <p:sldId id="281" r:id="rId39"/>
    <p:sldId id="282" r:id="rId40"/>
    <p:sldId id="311" r:id="rId41"/>
    <p:sldId id="284" r:id="rId42"/>
    <p:sldId id="292" r:id="rId43"/>
    <p:sldId id="312" r:id="rId44"/>
    <p:sldId id="296" r:id="rId45"/>
    <p:sldId id="294" r:id="rId46"/>
    <p:sldId id="313" r:id="rId47"/>
    <p:sldId id="295" r:id="rId48"/>
    <p:sldId id="297" r:id="rId49"/>
    <p:sldId id="299" r:id="rId50"/>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m35cVBPZjUyRDm3H4vslYQ" hashData="afuS5nbvskMismQsJM6pk8YyHLQ"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8D2C6"/>
    <a:srgbClr val="543422"/>
    <a:srgbClr val="624120"/>
    <a:srgbClr val="DDDDDD"/>
    <a:srgbClr val="996633"/>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3166" autoAdjust="0"/>
    <p:restoredTop sz="94660"/>
  </p:normalViewPr>
  <p:slideViewPr>
    <p:cSldViewPr>
      <p:cViewPr>
        <p:scale>
          <a:sx n="400" d="100"/>
          <a:sy n="400" d="100"/>
        </p:scale>
        <p:origin x="5826" y="3942"/>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6B34979E-EC91-4054-B6C3-321D1264797E}" type="datetimeFigureOut">
              <a:rPr lang="es-PE" smtClean="0"/>
              <a:pPr/>
              <a:t>25/12/2019</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7845E7A0-40BD-417D-AF68-5E965B370F22}" type="slidenum">
              <a:rPr lang="es-PE" smtClean="0"/>
              <a:pPr/>
              <a:t>‹Nº›</a:t>
            </a:fld>
            <a:endParaRPr lang="es-PE"/>
          </a:p>
        </p:txBody>
      </p:sp>
    </p:spTree>
  </p:cSld>
  <p:clrMapOvr>
    <a:masterClrMapping/>
  </p:clrMapOvr>
  <p:transition advTm="1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6B34979E-EC91-4054-B6C3-321D1264797E}" type="datetimeFigureOut">
              <a:rPr lang="es-PE" smtClean="0"/>
              <a:pPr/>
              <a:t>25/12/2019</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7845E7A0-40BD-417D-AF68-5E965B370F22}" type="slidenum">
              <a:rPr lang="es-PE" smtClean="0"/>
              <a:pPr/>
              <a:t>‹Nº›</a:t>
            </a:fld>
            <a:endParaRPr lang="es-PE"/>
          </a:p>
        </p:txBody>
      </p:sp>
    </p:spTree>
  </p:cSld>
  <p:clrMapOvr>
    <a:masterClrMapping/>
  </p:clrMapOvr>
  <p:transition advTm="1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B34979E-EC91-4054-B6C3-321D1264797E}" type="datetimeFigureOut">
              <a:rPr lang="es-PE" smtClean="0"/>
              <a:pPr/>
              <a:t>25/12/2019</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7845E7A0-40BD-417D-AF68-5E965B370F22}" type="slidenum">
              <a:rPr lang="es-PE" smtClean="0"/>
              <a:pPr/>
              <a:t>‹Nº›</a:t>
            </a:fld>
            <a:endParaRPr lang="es-PE"/>
          </a:p>
        </p:txBody>
      </p:sp>
    </p:spTree>
  </p:cSld>
  <p:clrMapOvr>
    <a:masterClrMapping/>
  </p:clrMapOvr>
  <p:transition advTm="1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6B34979E-EC91-4054-B6C3-321D1264797E}" type="datetimeFigureOut">
              <a:rPr lang="es-PE" smtClean="0"/>
              <a:pPr/>
              <a:t>25/12/2019</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7845E7A0-40BD-417D-AF68-5E965B370F22}" type="slidenum">
              <a:rPr lang="es-PE" smtClean="0"/>
              <a:pPr/>
              <a:t>‹Nº›</a:t>
            </a:fld>
            <a:endParaRPr lang="es-PE"/>
          </a:p>
        </p:txBody>
      </p:sp>
    </p:spTree>
  </p:cSld>
  <p:clrMapOvr>
    <a:masterClrMapping/>
  </p:clrMapOvr>
  <p:transition advTm="1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6B34979E-EC91-4054-B6C3-321D1264797E}" type="datetimeFigureOut">
              <a:rPr lang="es-PE" smtClean="0"/>
              <a:pPr/>
              <a:t>25/12/2019</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7845E7A0-40BD-417D-AF68-5E965B370F22}" type="slidenum">
              <a:rPr lang="es-PE" smtClean="0"/>
              <a:pPr/>
              <a:t>‹Nº›</a:t>
            </a:fld>
            <a:endParaRPr lang="es-PE"/>
          </a:p>
        </p:txBody>
      </p:sp>
    </p:spTree>
  </p:cSld>
  <p:clrMapOvr>
    <a:masterClrMapping/>
  </p:clrMapOvr>
  <p:transition advTm="1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6B34979E-EC91-4054-B6C3-321D1264797E}" type="datetimeFigureOut">
              <a:rPr lang="es-PE" smtClean="0"/>
              <a:pPr/>
              <a:t>25/12/2019</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7845E7A0-40BD-417D-AF68-5E965B370F22}" type="slidenum">
              <a:rPr lang="es-PE" smtClean="0"/>
              <a:pPr/>
              <a:t>‹Nº›</a:t>
            </a:fld>
            <a:endParaRPr lang="es-PE"/>
          </a:p>
        </p:txBody>
      </p:sp>
    </p:spTree>
  </p:cSld>
  <p:clrMapOvr>
    <a:masterClrMapping/>
  </p:clrMapOvr>
  <p:transition advTm="1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B34979E-EC91-4054-B6C3-321D1264797E}" type="datetimeFigureOut">
              <a:rPr lang="es-PE" smtClean="0"/>
              <a:pPr/>
              <a:t>25/12/2019</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7845E7A0-40BD-417D-AF68-5E965B370F22}" type="slidenum">
              <a:rPr lang="es-PE" smtClean="0"/>
              <a:pPr/>
              <a:t>‹Nº›</a:t>
            </a:fld>
            <a:endParaRPr lang="es-PE"/>
          </a:p>
        </p:txBody>
      </p:sp>
    </p:spTree>
  </p:cSld>
  <p:clrMapOvr>
    <a:masterClrMapping/>
  </p:clrMapOvr>
  <p:transition advTm="1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B34979E-EC91-4054-B6C3-321D1264797E}" type="datetimeFigureOut">
              <a:rPr lang="es-PE" smtClean="0"/>
              <a:pPr/>
              <a:t>25/12/2019</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7845E7A0-40BD-417D-AF68-5E965B370F22}" type="slidenum">
              <a:rPr lang="es-PE" smtClean="0"/>
              <a:pPr/>
              <a:t>‹Nº›</a:t>
            </a:fld>
            <a:endParaRPr lang="es-PE"/>
          </a:p>
        </p:txBody>
      </p:sp>
    </p:spTree>
  </p:cSld>
  <p:clrMapOvr>
    <a:masterClrMapping/>
  </p:clrMapOvr>
  <p:transition advTm="1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B34979E-EC91-4054-B6C3-321D1264797E}" type="datetimeFigureOut">
              <a:rPr lang="es-PE" smtClean="0"/>
              <a:pPr/>
              <a:t>25/12/2019</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7845E7A0-40BD-417D-AF68-5E965B370F22}" type="slidenum">
              <a:rPr lang="es-PE" smtClean="0"/>
              <a:pPr/>
              <a:t>‹Nº›</a:t>
            </a:fld>
            <a:endParaRPr lang="es-PE"/>
          </a:p>
        </p:txBody>
      </p:sp>
    </p:spTree>
  </p:cSld>
  <p:clrMapOvr>
    <a:masterClrMapping/>
  </p:clrMapOvr>
  <p:transition advTm="1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6B34979E-EC91-4054-B6C3-321D1264797E}" type="datetimeFigureOut">
              <a:rPr lang="es-PE" smtClean="0"/>
              <a:pPr/>
              <a:t>25/12/2019</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7845E7A0-40BD-417D-AF68-5E965B370F22}" type="slidenum">
              <a:rPr lang="es-PE" smtClean="0"/>
              <a:pPr/>
              <a:t>‹Nº›</a:t>
            </a:fld>
            <a:endParaRPr lang="es-PE"/>
          </a:p>
        </p:txBody>
      </p:sp>
    </p:spTree>
  </p:cSld>
  <p:clrMapOvr>
    <a:masterClrMapping/>
  </p:clrMapOvr>
  <p:transition advTm="1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6B34979E-EC91-4054-B6C3-321D1264797E}" type="datetimeFigureOut">
              <a:rPr lang="es-PE" smtClean="0"/>
              <a:pPr/>
              <a:t>25/12/2019</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7845E7A0-40BD-417D-AF68-5E965B370F22}" type="slidenum">
              <a:rPr lang="es-PE" smtClean="0"/>
              <a:pPr/>
              <a:t>‹Nº›</a:t>
            </a:fld>
            <a:endParaRPr lang="es-PE"/>
          </a:p>
        </p:txBody>
      </p:sp>
    </p:spTree>
  </p:cSld>
  <p:clrMapOvr>
    <a:masterClrMapping/>
  </p:clrMapOvr>
  <p:transition advTm="15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advTm="15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43422"/>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6B34979E-EC91-4054-B6C3-321D1264797E}" type="datetimeFigureOut">
              <a:rPr lang="es-PE" smtClean="0"/>
              <a:pPr/>
              <a:t>25/12/2019</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7845E7A0-40BD-417D-AF68-5E965B370F22}"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5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advTm="15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16.gif"/></Relationships>
</file>

<file path=ppt/slides/_rels/slide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16.gif"/></Relationships>
</file>

<file path=ppt/slides/_rels/slide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16.gif"/></Relationships>
</file>

<file path=ppt/slides/_rels/slide1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1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16.gif"/></Relationships>
</file>

<file path=ppt/slides/_rels/slide1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1.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16.gif"/></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2.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3.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16.gif"/></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34.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2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5.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2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16.gif"/></Relationships>
</file>

<file path=ppt/slides/_rels/slide2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23.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2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16.gif"/></Relationships>
</file>

<file path=ppt/slides/_rels/slide2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40.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2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1.pn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2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16.gif"/></Relationships>
</file>

<file path=ppt/slides/_rels/slide2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2.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2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3.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3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16.gif"/></Relationships>
</file>

<file path=ppt/slides/_rels/slide3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4.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3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5.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3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16.gif"/></Relationships>
</file>

<file path=ppt/slides/_rels/slide3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46.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35.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47.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3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16.gif"/></Relationships>
</file>

<file path=ppt/slides/_rels/slide3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48.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3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9.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3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16.gif"/></Relationships>
</file>

<file path=ppt/slides/_rels/slide4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0.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1.jpeg"/><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3.png"/></Relationships>
</file>

<file path=ppt/slides/_rels/slide4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16.gif"/></Relationships>
</file>

<file path=ppt/slides/_rels/slide4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52.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44.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53.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4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16.gif"/></Relationships>
</file>

<file path=ppt/slides/_rels/slide4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4.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4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5.jpeg"/><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56.png"/></Relationships>
</file>

<file path=ppt/slides/_rels/slide48.xml.rels><?xml version="1.0" encoding="UTF-8" standalone="yes"?>
<Relationships xmlns="http://schemas.openxmlformats.org/package/2006/relationships"><Relationship Id="rId8" Type="http://schemas.openxmlformats.org/officeDocument/2006/relationships/image" Target="../media/image59.png"/><Relationship Id="rId13" Type="http://schemas.openxmlformats.org/officeDocument/2006/relationships/image" Target="../media/image62.png"/><Relationship Id="rId18" Type="http://schemas.openxmlformats.org/officeDocument/2006/relationships/image" Target="../media/image65.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64.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58.png"/><Relationship Id="rId11" Type="http://schemas.openxmlformats.org/officeDocument/2006/relationships/image" Target="../media/image61.png"/><Relationship Id="rId5" Type="http://schemas.openxmlformats.org/officeDocument/2006/relationships/hyperlink" Target="http://www.mispps.com/" TargetMode="External"/><Relationship Id="rId15" Type="http://schemas.openxmlformats.org/officeDocument/2006/relationships/image" Target="../media/image63.png"/><Relationship Id="rId10" Type="http://schemas.openxmlformats.org/officeDocument/2006/relationships/hyperlink" Target="https://www.facebook.com/mispps" TargetMode="External"/><Relationship Id="rId4" Type="http://schemas.openxmlformats.org/officeDocument/2006/relationships/image" Target="../media/image57.png"/><Relationship Id="rId9" Type="http://schemas.openxmlformats.org/officeDocument/2006/relationships/image" Target="../media/image60.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E8D2C6"/>
            </a:gs>
            <a:gs pos="30000">
              <a:srgbClr val="D49E6C"/>
            </a:gs>
            <a:gs pos="70000">
              <a:srgbClr val="A65528"/>
            </a:gs>
            <a:gs pos="100000">
              <a:srgbClr val="663012"/>
            </a:gs>
          </a:gsLst>
          <a:lin ang="5400000" scaled="1"/>
          <a:tileRect/>
        </a:gradFill>
        <a:effectLst/>
      </p:bgPr>
    </p:bg>
    <p:spTree>
      <p:nvGrpSpPr>
        <p:cNvPr id="1" name=""/>
        <p:cNvGrpSpPr/>
        <p:nvPr/>
      </p:nvGrpSpPr>
      <p:grpSpPr>
        <a:xfrm>
          <a:off x="0" y="0"/>
          <a:ext cx="0" cy="0"/>
          <a:chOff x="0" y="0"/>
          <a:chExt cx="0" cy="0"/>
        </a:xfrm>
      </p:grpSpPr>
      <p:pic>
        <p:nvPicPr>
          <p:cNvPr id="2" name="1 Imagen" descr="PalacioReal_Stradivarius1.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pic>
        <p:nvPicPr>
          <p:cNvPr id="20" name="19 Imagen" descr="796c01cbb749081d9feb5ba3cf3711d5.png"/>
          <p:cNvPicPr>
            <a:picLocks noChangeAspect="1"/>
          </p:cNvPicPr>
          <p:nvPr/>
        </p:nvPicPr>
        <p:blipFill>
          <a:blip r:embed="rId4" cstate="print">
            <a:duotone>
              <a:schemeClr val="accent6">
                <a:shade val="45000"/>
                <a:satMod val="135000"/>
              </a:schemeClr>
              <a:prstClr val="white"/>
            </a:duotone>
            <a:lum contrast="20000"/>
          </a:blip>
          <a:stretch>
            <a:fillRect/>
          </a:stretch>
        </p:blipFill>
        <p:spPr>
          <a:xfrm>
            <a:off x="4572000" y="0"/>
            <a:ext cx="1258827" cy="1078994"/>
          </a:xfrm>
          <a:prstGeom prst="rect">
            <a:avLst/>
          </a:prstGeom>
          <a:effectLst>
            <a:reflection blurRad="6350" stA="50000" endA="300" endPos="90000" dir="5400000" sy="-100000" algn="bl" rotWithShape="0"/>
          </a:effectLst>
        </p:spPr>
      </p:pic>
      <p:pic>
        <p:nvPicPr>
          <p:cNvPr id="21" name="20 Imagen" descr="796c01cbb749081d9feb5ba3cf3711d5.png"/>
          <p:cNvPicPr>
            <a:picLocks noChangeAspect="1"/>
          </p:cNvPicPr>
          <p:nvPr/>
        </p:nvPicPr>
        <p:blipFill>
          <a:blip r:embed="rId5" cstate="print">
            <a:duotone>
              <a:schemeClr val="accent6">
                <a:shade val="45000"/>
                <a:satMod val="135000"/>
              </a:schemeClr>
              <a:prstClr val="white"/>
            </a:duotone>
            <a:lum contrast="20000"/>
          </a:blip>
          <a:stretch>
            <a:fillRect/>
          </a:stretch>
        </p:blipFill>
        <p:spPr>
          <a:xfrm flipH="1">
            <a:off x="3428992" y="0"/>
            <a:ext cx="1214446" cy="1078994"/>
          </a:xfrm>
          <a:prstGeom prst="rect">
            <a:avLst/>
          </a:prstGeom>
          <a:effectLst>
            <a:reflection blurRad="6350" stA="50000" endA="300" endPos="90000" dir="5400000" sy="-100000" algn="bl" rotWithShape="0"/>
          </a:effectLst>
        </p:spPr>
      </p:pic>
      <p:pic>
        <p:nvPicPr>
          <p:cNvPr id="22" name="21 Imagen" descr="796c01cbb749081d9feb5ba3cf3711d5.png"/>
          <p:cNvPicPr>
            <a:picLocks noChangeAspect="1"/>
          </p:cNvPicPr>
          <p:nvPr/>
        </p:nvPicPr>
        <p:blipFill>
          <a:blip r:embed="rId4" cstate="print">
            <a:duotone>
              <a:schemeClr val="accent6">
                <a:shade val="45000"/>
                <a:satMod val="135000"/>
              </a:schemeClr>
              <a:prstClr val="white"/>
            </a:duotone>
            <a:lum bright="-20000" contrast="20000"/>
          </a:blip>
          <a:stretch>
            <a:fillRect/>
          </a:stretch>
        </p:blipFill>
        <p:spPr>
          <a:xfrm>
            <a:off x="4572000" y="428610"/>
            <a:ext cx="1258827" cy="1078994"/>
          </a:xfrm>
          <a:prstGeom prst="rect">
            <a:avLst/>
          </a:prstGeom>
          <a:effectLst>
            <a:reflection blurRad="6350" stA="50000" endA="300" endPos="90000" dir="5400000" sy="-100000" algn="bl" rotWithShape="0"/>
          </a:effectLst>
        </p:spPr>
      </p:pic>
      <p:pic>
        <p:nvPicPr>
          <p:cNvPr id="23" name="22 Imagen" descr="796c01cbb749081d9feb5ba3cf3711d5.png"/>
          <p:cNvPicPr>
            <a:picLocks noChangeAspect="1"/>
          </p:cNvPicPr>
          <p:nvPr/>
        </p:nvPicPr>
        <p:blipFill>
          <a:blip r:embed="rId5" cstate="print">
            <a:duotone>
              <a:schemeClr val="accent6">
                <a:shade val="45000"/>
                <a:satMod val="135000"/>
              </a:schemeClr>
              <a:prstClr val="white"/>
            </a:duotone>
            <a:lum bright="-20000" contrast="20000"/>
          </a:blip>
          <a:stretch>
            <a:fillRect/>
          </a:stretch>
        </p:blipFill>
        <p:spPr>
          <a:xfrm flipH="1">
            <a:off x="3428992" y="428610"/>
            <a:ext cx="1214446" cy="1078994"/>
          </a:xfrm>
          <a:prstGeom prst="rect">
            <a:avLst/>
          </a:prstGeom>
          <a:effectLst>
            <a:reflection blurRad="6350" stA="50000" endA="300" endPos="90000" dir="5400000" sy="-100000" algn="bl" rotWithShape="0"/>
          </a:effectLst>
        </p:spPr>
      </p:pic>
      <p:pic>
        <p:nvPicPr>
          <p:cNvPr id="24" name="23 Imagen" descr="796c01cbb749081d9feb5ba3cf3711d5.png"/>
          <p:cNvPicPr>
            <a:picLocks noChangeAspect="1"/>
          </p:cNvPicPr>
          <p:nvPr/>
        </p:nvPicPr>
        <p:blipFill>
          <a:blip r:embed="rId4" cstate="print">
            <a:duotone>
              <a:schemeClr val="accent6">
                <a:shade val="45000"/>
                <a:satMod val="135000"/>
              </a:schemeClr>
              <a:prstClr val="white"/>
            </a:duotone>
            <a:lum contrast="20000"/>
          </a:blip>
          <a:stretch>
            <a:fillRect/>
          </a:stretch>
        </p:blipFill>
        <p:spPr>
          <a:xfrm>
            <a:off x="4572000" y="785818"/>
            <a:ext cx="1258827" cy="1078994"/>
          </a:xfrm>
          <a:prstGeom prst="rect">
            <a:avLst/>
          </a:prstGeom>
          <a:effectLst>
            <a:reflection blurRad="6350" stA="50000" endA="300" endPos="90000" dir="5400000" sy="-100000" algn="bl" rotWithShape="0"/>
          </a:effectLst>
        </p:spPr>
      </p:pic>
      <p:pic>
        <p:nvPicPr>
          <p:cNvPr id="25" name="24 Imagen" descr="796c01cbb749081d9feb5ba3cf3711d5.png"/>
          <p:cNvPicPr>
            <a:picLocks noChangeAspect="1"/>
          </p:cNvPicPr>
          <p:nvPr/>
        </p:nvPicPr>
        <p:blipFill>
          <a:blip r:embed="rId5" cstate="print">
            <a:duotone>
              <a:schemeClr val="accent6">
                <a:shade val="45000"/>
                <a:satMod val="135000"/>
              </a:schemeClr>
              <a:prstClr val="white"/>
            </a:duotone>
            <a:lum contrast="20000"/>
          </a:blip>
          <a:stretch>
            <a:fillRect/>
          </a:stretch>
        </p:blipFill>
        <p:spPr>
          <a:xfrm flipH="1">
            <a:off x="3428992" y="785818"/>
            <a:ext cx="1214446" cy="1078994"/>
          </a:xfrm>
          <a:prstGeom prst="rect">
            <a:avLst/>
          </a:prstGeom>
          <a:effectLst>
            <a:reflection blurRad="6350" stA="50000" endA="300" endPos="90000" dir="5400000" sy="-100000" algn="bl" rotWithShape="0"/>
          </a:effectLst>
        </p:spPr>
      </p:pic>
      <p:pic>
        <p:nvPicPr>
          <p:cNvPr id="26" name="25 Imagen" descr="796c01cbb749081d9feb5ba3cf3711d5.png"/>
          <p:cNvPicPr>
            <a:picLocks noChangeAspect="1"/>
          </p:cNvPicPr>
          <p:nvPr/>
        </p:nvPicPr>
        <p:blipFill>
          <a:blip r:embed="rId4" cstate="print">
            <a:duotone>
              <a:schemeClr val="accent6">
                <a:shade val="45000"/>
                <a:satMod val="135000"/>
              </a:schemeClr>
              <a:prstClr val="white"/>
            </a:duotone>
            <a:lum bright="-40000" contrast="20000"/>
          </a:blip>
          <a:stretch>
            <a:fillRect/>
          </a:stretch>
        </p:blipFill>
        <p:spPr>
          <a:xfrm>
            <a:off x="4572000" y="1214428"/>
            <a:ext cx="1258827" cy="1078994"/>
          </a:xfrm>
          <a:prstGeom prst="rect">
            <a:avLst/>
          </a:prstGeom>
          <a:effectLst>
            <a:reflection blurRad="6350" stA="50000" endA="300" endPos="90000" dir="5400000" sy="-100000" algn="bl" rotWithShape="0"/>
          </a:effectLst>
        </p:spPr>
      </p:pic>
      <p:pic>
        <p:nvPicPr>
          <p:cNvPr id="27" name="26 Imagen" descr="796c01cbb749081d9feb5ba3cf3711d5.png"/>
          <p:cNvPicPr>
            <a:picLocks noChangeAspect="1"/>
          </p:cNvPicPr>
          <p:nvPr/>
        </p:nvPicPr>
        <p:blipFill>
          <a:blip r:embed="rId5" cstate="print">
            <a:duotone>
              <a:schemeClr val="accent6">
                <a:shade val="45000"/>
                <a:satMod val="135000"/>
              </a:schemeClr>
              <a:prstClr val="white"/>
            </a:duotone>
            <a:lum bright="-40000" contrast="20000"/>
          </a:blip>
          <a:stretch>
            <a:fillRect/>
          </a:stretch>
        </p:blipFill>
        <p:spPr>
          <a:xfrm flipH="1">
            <a:off x="3428992" y="1214428"/>
            <a:ext cx="1214446" cy="1078994"/>
          </a:xfrm>
          <a:prstGeom prst="rect">
            <a:avLst/>
          </a:prstGeom>
          <a:effectLst>
            <a:reflection blurRad="6350" stA="50000" endA="300" endPos="90000" dir="5400000" sy="-100000" algn="bl" rotWithShape="0"/>
          </a:effectLst>
        </p:spPr>
      </p:pic>
      <p:pic>
        <p:nvPicPr>
          <p:cNvPr id="28" name="27 Imagen" descr="796c01cbb749081d9feb5ba3cf3711d5.png"/>
          <p:cNvPicPr>
            <a:picLocks noChangeAspect="1"/>
          </p:cNvPicPr>
          <p:nvPr/>
        </p:nvPicPr>
        <p:blipFill>
          <a:blip r:embed="rId4" cstate="print">
            <a:duotone>
              <a:schemeClr val="accent6">
                <a:shade val="45000"/>
                <a:satMod val="135000"/>
              </a:schemeClr>
              <a:prstClr val="white"/>
            </a:duotone>
            <a:lum contrast="20000"/>
          </a:blip>
          <a:stretch>
            <a:fillRect/>
          </a:stretch>
        </p:blipFill>
        <p:spPr>
          <a:xfrm>
            <a:off x="4572000" y="1643074"/>
            <a:ext cx="1258827" cy="1078994"/>
          </a:xfrm>
          <a:prstGeom prst="rect">
            <a:avLst/>
          </a:prstGeom>
          <a:effectLst>
            <a:reflection blurRad="6350" stA="50000" endA="300" endPos="90000" dir="5400000" sy="-100000" algn="bl" rotWithShape="0"/>
          </a:effectLst>
        </p:spPr>
      </p:pic>
      <p:pic>
        <p:nvPicPr>
          <p:cNvPr id="29" name="28 Imagen" descr="796c01cbb749081d9feb5ba3cf3711d5.png"/>
          <p:cNvPicPr>
            <a:picLocks noChangeAspect="1"/>
          </p:cNvPicPr>
          <p:nvPr/>
        </p:nvPicPr>
        <p:blipFill>
          <a:blip r:embed="rId5" cstate="print">
            <a:duotone>
              <a:schemeClr val="accent6">
                <a:shade val="45000"/>
                <a:satMod val="135000"/>
              </a:schemeClr>
              <a:prstClr val="white"/>
            </a:duotone>
            <a:lum contrast="20000"/>
          </a:blip>
          <a:stretch>
            <a:fillRect/>
          </a:stretch>
        </p:blipFill>
        <p:spPr>
          <a:xfrm flipH="1">
            <a:off x="3428992" y="1643074"/>
            <a:ext cx="1214446" cy="1078994"/>
          </a:xfrm>
          <a:prstGeom prst="rect">
            <a:avLst/>
          </a:prstGeom>
          <a:effectLst>
            <a:reflection blurRad="6350" stA="50000" endA="300" endPos="90000" dir="5400000" sy="-100000" algn="bl" rotWithShape="0"/>
          </a:effectLst>
        </p:spPr>
      </p:pic>
      <p:pic>
        <p:nvPicPr>
          <p:cNvPr id="30" name="29 Imagen" descr="796c01cbb749081d9feb5ba3cf3711d5.png"/>
          <p:cNvPicPr>
            <a:picLocks noChangeAspect="1"/>
          </p:cNvPicPr>
          <p:nvPr/>
        </p:nvPicPr>
        <p:blipFill>
          <a:blip r:embed="rId4" cstate="print">
            <a:duotone>
              <a:schemeClr val="accent6">
                <a:shade val="45000"/>
                <a:satMod val="135000"/>
              </a:schemeClr>
              <a:prstClr val="white"/>
            </a:duotone>
            <a:lum bright="-20000" contrast="20000"/>
          </a:blip>
          <a:stretch>
            <a:fillRect/>
          </a:stretch>
        </p:blipFill>
        <p:spPr>
          <a:xfrm>
            <a:off x="4572000" y="2071684"/>
            <a:ext cx="1258827" cy="1078994"/>
          </a:xfrm>
          <a:prstGeom prst="rect">
            <a:avLst/>
          </a:prstGeom>
          <a:effectLst>
            <a:reflection blurRad="6350" stA="50000" endA="300" endPos="90000" dir="5400000" sy="-100000" algn="bl" rotWithShape="0"/>
          </a:effectLst>
        </p:spPr>
      </p:pic>
      <p:pic>
        <p:nvPicPr>
          <p:cNvPr id="31" name="30 Imagen" descr="796c01cbb749081d9feb5ba3cf3711d5.png"/>
          <p:cNvPicPr>
            <a:picLocks noChangeAspect="1"/>
          </p:cNvPicPr>
          <p:nvPr/>
        </p:nvPicPr>
        <p:blipFill>
          <a:blip r:embed="rId5" cstate="print">
            <a:duotone>
              <a:schemeClr val="accent6">
                <a:shade val="45000"/>
                <a:satMod val="135000"/>
              </a:schemeClr>
              <a:prstClr val="white"/>
            </a:duotone>
            <a:lum bright="-20000" contrast="20000"/>
          </a:blip>
          <a:stretch>
            <a:fillRect/>
          </a:stretch>
        </p:blipFill>
        <p:spPr>
          <a:xfrm flipH="1">
            <a:off x="3428992" y="2071684"/>
            <a:ext cx="1214446" cy="1078994"/>
          </a:xfrm>
          <a:prstGeom prst="rect">
            <a:avLst/>
          </a:prstGeom>
          <a:effectLst>
            <a:reflection blurRad="6350" stA="50000" endA="300" endPos="90000" dir="5400000" sy="-100000" algn="bl" rotWithShape="0"/>
          </a:effectLst>
        </p:spPr>
      </p:pic>
      <p:pic>
        <p:nvPicPr>
          <p:cNvPr id="32" name="31 Imagen" descr="796c01cbb749081d9feb5ba3cf3711d5.png"/>
          <p:cNvPicPr>
            <a:picLocks noChangeAspect="1"/>
          </p:cNvPicPr>
          <p:nvPr/>
        </p:nvPicPr>
        <p:blipFill>
          <a:blip r:embed="rId4" cstate="print">
            <a:duotone>
              <a:schemeClr val="accent6">
                <a:shade val="45000"/>
                <a:satMod val="135000"/>
              </a:schemeClr>
              <a:prstClr val="white"/>
            </a:duotone>
            <a:lum contrast="20000"/>
          </a:blip>
          <a:stretch>
            <a:fillRect/>
          </a:stretch>
        </p:blipFill>
        <p:spPr>
          <a:xfrm>
            <a:off x="4572000" y="2428892"/>
            <a:ext cx="1258827" cy="1078994"/>
          </a:xfrm>
          <a:prstGeom prst="rect">
            <a:avLst/>
          </a:prstGeom>
          <a:effectLst>
            <a:reflection blurRad="6350" stA="50000" endA="300" endPos="90000" dir="5400000" sy="-100000" algn="bl" rotWithShape="0"/>
          </a:effectLst>
        </p:spPr>
      </p:pic>
      <p:pic>
        <p:nvPicPr>
          <p:cNvPr id="33" name="32 Imagen" descr="796c01cbb749081d9feb5ba3cf3711d5.png"/>
          <p:cNvPicPr>
            <a:picLocks noChangeAspect="1"/>
          </p:cNvPicPr>
          <p:nvPr/>
        </p:nvPicPr>
        <p:blipFill>
          <a:blip r:embed="rId5" cstate="print">
            <a:duotone>
              <a:schemeClr val="accent6">
                <a:shade val="45000"/>
                <a:satMod val="135000"/>
              </a:schemeClr>
              <a:prstClr val="white"/>
            </a:duotone>
            <a:lum contrast="20000"/>
          </a:blip>
          <a:stretch>
            <a:fillRect/>
          </a:stretch>
        </p:blipFill>
        <p:spPr>
          <a:xfrm flipH="1">
            <a:off x="3428992" y="2428892"/>
            <a:ext cx="1214446" cy="1078994"/>
          </a:xfrm>
          <a:prstGeom prst="rect">
            <a:avLst/>
          </a:prstGeom>
          <a:effectLst>
            <a:reflection blurRad="6350" stA="50000" endA="300" endPos="90000" dir="5400000" sy="-100000" algn="bl" rotWithShape="0"/>
          </a:effectLst>
        </p:spPr>
      </p:pic>
      <p:pic>
        <p:nvPicPr>
          <p:cNvPr id="34" name="33 Imagen" descr="796c01cbb749081d9feb5ba3cf3711d5.png"/>
          <p:cNvPicPr>
            <a:picLocks noChangeAspect="1"/>
          </p:cNvPicPr>
          <p:nvPr/>
        </p:nvPicPr>
        <p:blipFill>
          <a:blip r:embed="rId4" cstate="print">
            <a:duotone>
              <a:schemeClr val="accent6">
                <a:shade val="45000"/>
                <a:satMod val="135000"/>
              </a:schemeClr>
              <a:prstClr val="white"/>
            </a:duotone>
            <a:lum bright="-40000" contrast="20000"/>
          </a:blip>
          <a:stretch>
            <a:fillRect/>
          </a:stretch>
        </p:blipFill>
        <p:spPr>
          <a:xfrm>
            <a:off x="4572000" y="2857502"/>
            <a:ext cx="1258827" cy="1078994"/>
          </a:xfrm>
          <a:prstGeom prst="rect">
            <a:avLst/>
          </a:prstGeom>
          <a:effectLst>
            <a:reflection blurRad="6350" stA="50000" endA="300" endPos="90000" dir="5400000" sy="-100000" algn="bl" rotWithShape="0"/>
          </a:effectLst>
        </p:spPr>
      </p:pic>
      <p:pic>
        <p:nvPicPr>
          <p:cNvPr id="35" name="34 Imagen" descr="796c01cbb749081d9feb5ba3cf3711d5.png"/>
          <p:cNvPicPr>
            <a:picLocks noChangeAspect="1"/>
          </p:cNvPicPr>
          <p:nvPr/>
        </p:nvPicPr>
        <p:blipFill>
          <a:blip r:embed="rId5" cstate="print">
            <a:duotone>
              <a:schemeClr val="accent6">
                <a:shade val="45000"/>
                <a:satMod val="135000"/>
              </a:schemeClr>
              <a:prstClr val="white"/>
            </a:duotone>
            <a:lum bright="-40000" contrast="20000"/>
          </a:blip>
          <a:stretch>
            <a:fillRect/>
          </a:stretch>
        </p:blipFill>
        <p:spPr>
          <a:xfrm flipH="1">
            <a:off x="3428992" y="2857502"/>
            <a:ext cx="1214446" cy="1078994"/>
          </a:xfrm>
          <a:prstGeom prst="rect">
            <a:avLst/>
          </a:prstGeom>
          <a:effectLst>
            <a:reflection blurRad="6350" stA="50000" endA="300" endPos="90000" dir="5400000" sy="-100000" algn="bl" rotWithShape="0"/>
          </a:effectLst>
        </p:spPr>
      </p:pic>
      <p:pic>
        <p:nvPicPr>
          <p:cNvPr id="36" name="35 Imagen" descr="796c01cbb749081d9feb5ba3cf3711d5.png"/>
          <p:cNvPicPr>
            <a:picLocks noChangeAspect="1"/>
          </p:cNvPicPr>
          <p:nvPr/>
        </p:nvPicPr>
        <p:blipFill>
          <a:blip r:embed="rId4" cstate="print">
            <a:duotone>
              <a:schemeClr val="accent6">
                <a:shade val="45000"/>
                <a:satMod val="135000"/>
              </a:schemeClr>
              <a:prstClr val="white"/>
            </a:duotone>
            <a:lum contrast="20000"/>
          </a:blip>
          <a:stretch>
            <a:fillRect/>
          </a:stretch>
        </p:blipFill>
        <p:spPr>
          <a:xfrm>
            <a:off x="4572000" y="3214710"/>
            <a:ext cx="1258827" cy="1078994"/>
          </a:xfrm>
          <a:prstGeom prst="rect">
            <a:avLst/>
          </a:prstGeom>
          <a:effectLst>
            <a:reflection blurRad="6350" stA="50000" endA="300" endPos="90000" dir="5400000" sy="-100000" algn="bl" rotWithShape="0"/>
          </a:effectLst>
        </p:spPr>
      </p:pic>
      <p:pic>
        <p:nvPicPr>
          <p:cNvPr id="37" name="36 Imagen" descr="796c01cbb749081d9feb5ba3cf3711d5.png"/>
          <p:cNvPicPr>
            <a:picLocks noChangeAspect="1"/>
          </p:cNvPicPr>
          <p:nvPr/>
        </p:nvPicPr>
        <p:blipFill>
          <a:blip r:embed="rId5" cstate="print">
            <a:duotone>
              <a:schemeClr val="accent6">
                <a:shade val="45000"/>
                <a:satMod val="135000"/>
              </a:schemeClr>
              <a:prstClr val="white"/>
            </a:duotone>
            <a:lum contrast="20000"/>
          </a:blip>
          <a:stretch>
            <a:fillRect/>
          </a:stretch>
        </p:blipFill>
        <p:spPr>
          <a:xfrm flipH="1">
            <a:off x="3428992" y="3214710"/>
            <a:ext cx="1214446" cy="1078994"/>
          </a:xfrm>
          <a:prstGeom prst="rect">
            <a:avLst/>
          </a:prstGeom>
          <a:effectLst>
            <a:reflection blurRad="6350" stA="50000" endA="300" endPos="90000" dir="5400000" sy="-100000" algn="bl" rotWithShape="0"/>
          </a:effectLst>
        </p:spPr>
      </p:pic>
      <p:pic>
        <p:nvPicPr>
          <p:cNvPr id="38" name="37 Imagen" descr="796c01cbb749081d9feb5ba3cf3711d5.png"/>
          <p:cNvPicPr>
            <a:picLocks noChangeAspect="1"/>
          </p:cNvPicPr>
          <p:nvPr/>
        </p:nvPicPr>
        <p:blipFill>
          <a:blip r:embed="rId4" cstate="print">
            <a:duotone>
              <a:schemeClr val="accent6">
                <a:shade val="45000"/>
                <a:satMod val="135000"/>
              </a:schemeClr>
              <a:prstClr val="white"/>
            </a:duotone>
            <a:lum bright="-20000" contrast="20000"/>
          </a:blip>
          <a:stretch>
            <a:fillRect/>
          </a:stretch>
        </p:blipFill>
        <p:spPr>
          <a:xfrm>
            <a:off x="4572000" y="3643320"/>
            <a:ext cx="1258827" cy="1078994"/>
          </a:xfrm>
          <a:prstGeom prst="rect">
            <a:avLst/>
          </a:prstGeom>
          <a:effectLst>
            <a:reflection blurRad="6350" stA="50000" endA="300" endPos="90000" dir="5400000" sy="-100000" algn="bl" rotWithShape="0"/>
          </a:effectLst>
        </p:spPr>
      </p:pic>
      <p:pic>
        <p:nvPicPr>
          <p:cNvPr id="39" name="38 Imagen" descr="796c01cbb749081d9feb5ba3cf3711d5.png"/>
          <p:cNvPicPr>
            <a:picLocks noChangeAspect="1"/>
          </p:cNvPicPr>
          <p:nvPr/>
        </p:nvPicPr>
        <p:blipFill>
          <a:blip r:embed="rId5" cstate="print">
            <a:duotone>
              <a:schemeClr val="accent6">
                <a:shade val="45000"/>
                <a:satMod val="135000"/>
              </a:schemeClr>
              <a:prstClr val="white"/>
            </a:duotone>
            <a:lum bright="-20000" contrast="20000"/>
          </a:blip>
          <a:stretch>
            <a:fillRect/>
          </a:stretch>
        </p:blipFill>
        <p:spPr>
          <a:xfrm flipH="1">
            <a:off x="3428992" y="3643320"/>
            <a:ext cx="1214446" cy="1078994"/>
          </a:xfrm>
          <a:prstGeom prst="rect">
            <a:avLst/>
          </a:prstGeom>
          <a:effectLst>
            <a:reflection blurRad="6350" stA="50000" endA="300" endPos="90000" dir="5400000" sy="-100000" algn="bl" rotWithShape="0"/>
          </a:effectLst>
        </p:spPr>
      </p:pic>
      <p:pic>
        <p:nvPicPr>
          <p:cNvPr id="40" name="39 Imagen" descr="796c01cbb749081d9feb5ba3cf3711d5.png"/>
          <p:cNvPicPr>
            <a:picLocks noChangeAspect="1"/>
          </p:cNvPicPr>
          <p:nvPr/>
        </p:nvPicPr>
        <p:blipFill>
          <a:blip r:embed="rId4" cstate="print">
            <a:duotone>
              <a:schemeClr val="accent6">
                <a:shade val="45000"/>
                <a:satMod val="135000"/>
              </a:schemeClr>
              <a:prstClr val="white"/>
            </a:duotone>
            <a:lum contrast="20000"/>
          </a:blip>
          <a:stretch>
            <a:fillRect/>
          </a:stretch>
        </p:blipFill>
        <p:spPr>
          <a:xfrm>
            <a:off x="4572000" y="4000528"/>
            <a:ext cx="1258827" cy="1078994"/>
          </a:xfrm>
          <a:prstGeom prst="rect">
            <a:avLst/>
          </a:prstGeom>
          <a:effectLst>
            <a:reflection blurRad="6350" stA="50000" endA="300" endPos="90000" dir="5400000" sy="-100000" algn="bl" rotWithShape="0"/>
          </a:effectLst>
        </p:spPr>
      </p:pic>
      <p:pic>
        <p:nvPicPr>
          <p:cNvPr id="41" name="40 Imagen" descr="796c01cbb749081d9feb5ba3cf3711d5.png"/>
          <p:cNvPicPr>
            <a:picLocks noChangeAspect="1"/>
          </p:cNvPicPr>
          <p:nvPr/>
        </p:nvPicPr>
        <p:blipFill>
          <a:blip r:embed="rId5" cstate="print">
            <a:duotone>
              <a:schemeClr val="accent6">
                <a:shade val="45000"/>
                <a:satMod val="135000"/>
              </a:schemeClr>
              <a:prstClr val="white"/>
            </a:duotone>
            <a:lum contrast="20000"/>
          </a:blip>
          <a:stretch>
            <a:fillRect/>
          </a:stretch>
        </p:blipFill>
        <p:spPr>
          <a:xfrm flipH="1">
            <a:off x="3428992" y="4000528"/>
            <a:ext cx="1214446" cy="1078994"/>
          </a:xfrm>
          <a:prstGeom prst="rect">
            <a:avLst/>
          </a:prstGeom>
          <a:effectLst>
            <a:reflection blurRad="6350" stA="50000" endA="300" endPos="90000" dir="5400000" sy="-100000" algn="bl" rotWithShape="0"/>
          </a:effectLst>
        </p:spPr>
      </p:pic>
      <p:pic>
        <p:nvPicPr>
          <p:cNvPr id="42" name="41 Imagen" descr="796c01cbb749081d9feb5ba3cf3711d5.png"/>
          <p:cNvPicPr>
            <a:picLocks noChangeAspect="1"/>
          </p:cNvPicPr>
          <p:nvPr/>
        </p:nvPicPr>
        <p:blipFill>
          <a:blip r:embed="rId4" cstate="print">
            <a:duotone>
              <a:schemeClr val="accent6">
                <a:shade val="45000"/>
                <a:satMod val="135000"/>
              </a:schemeClr>
              <a:prstClr val="white"/>
            </a:duotone>
            <a:lum bright="-40000" contrast="20000"/>
          </a:blip>
          <a:stretch>
            <a:fillRect/>
          </a:stretch>
        </p:blipFill>
        <p:spPr>
          <a:xfrm>
            <a:off x="4572000" y="4429138"/>
            <a:ext cx="1258827" cy="1078994"/>
          </a:xfrm>
          <a:prstGeom prst="rect">
            <a:avLst/>
          </a:prstGeom>
          <a:effectLst>
            <a:reflection blurRad="6350" stA="50000" endA="300" endPos="90000" dir="5400000" sy="-100000" algn="bl" rotWithShape="0"/>
          </a:effectLst>
        </p:spPr>
      </p:pic>
      <p:pic>
        <p:nvPicPr>
          <p:cNvPr id="43" name="42 Imagen" descr="796c01cbb749081d9feb5ba3cf3711d5.png"/>
          <p:cNvPicPr>
            <a:picLocks noChangeAspect="1"/>
          </p:cNvPicPr>
          <p:nvPr/>
        </p:nvPicPr>
        <p:blipFill>
          <a:blip r:embed="rId5" cstate="print">
            <a:duotone>
              <a:schemeClr val="accent6">
                <a:shade val="45000"/>
                <a:satMod val="135000"/>
              </a:schemeClr>
              <a:prstClr val="white"/>
            </a:duotone>
            <a:lum bright="-40000" contrast="20000"/>
          </a:blip>
          <a:stretch>
            <a:fillRect/>
          </a:stretch>
        </p:blipFill>
        <p:spPr>
          <a:xfrm flipH="1">
            <a:off x="3428992" y="4429138"/>
            <a:ext cx="1214446" cy="1078994"/>
          </a:xfrm>
          <a:prstGeom prst="rect">
            <a:avLst/>
          </a:prstGeom>
          <a:effectLst>
            <a:reflection blurRad="6350" stA="50000" endA="300" endPos="90000" dir="5400000" sy="-100000" algn="bl" rotWithShape="0"/>
          </a:effectLst>
        </p:spPr>
      </p:pic>
      <p:pic>
        <p:nvPicPr>
          <p:cNvPr id="44" name="43 Imagen" descr="cooltext345060982789459.png"/>
          <p:cNvPicPr>
            <a:picLocks noChangeAspect="1"/>
          </p:cNvPicPr>
          <p:nvPr/>
        </p:nvPicPr>
        <p:blipFill>
          <a:blip r:embed="rId6">
            <a:lum contrast="30000"/>
          </a:blip>
          <a:stretch>
            <a:fillRect/>
          </a:stretch>
        </p:blipFill>
        <p:spPr>
          <a:xfrm>
            <a:off x="7000892" y="714362"/>
            <a:ext cx="928694" cy="709003"/>
          </a:xfrm>
          <a:prstGeom prst="rect">
            <a:avLst/>
          </a:prstGeom>
        </p:spPr>
      </p:pic>
      <p:pic>
        <p:nvPicPr>
          <p:cNvPr id="45" name="44 Imagen" descr="cooltext345060999360106.png"/>
          <p:cNvPicPr>
            <a:picLocks noChangeAspect="1"/>
          </p:cNvPicPr>
          <p:nvPr/>
        </p:nvPicPr>
        <p:blipFill>
          <a:blip r:embed="rId7">
            <a:lum contrast="30000"/>
          </a:blip>
          <a:stretch>
            <a:fillRect/>
          </a:stretch>
        </p:blipFill>
        <p:spPr>
          <a:xfrm>
            <a:off x="6286512" y="1428742"/>
            <a:ext cx="2500330" cy="815710"/>
          </a:xfrm>
          <a:prstGeom prst="rect">
            <a:avLst/>
          </a:prstGeom>
        </p:spPr>
      </p:pic>
      <p:pic>
        <p:nvPicPr>
          <p:cNvPr id="46" name="45 Imagen" descr="cooltext345061007422507.png"/>
          <p:cNvPicPr>
            <a:picLocks noChangeAspect="1"/>
          </p:cNvPicPr>
          <p:nvPr/>
        </p:nvPicPr>
        <p:blipFill>
          <a:blip r:embed="rId8">
            <a:lum contrast="30000"/>
          </a:blip>
          <a:stretch>
            <a:fillRect/>
          </a:stretch>
        </p:blipFill>
        <p:spPr>
          <a:xfrm>
            <a:off x="6500826" y="2246634"/>
            <a:ext cx="785818" cy="569317"/>
          </a:xfrm>
          <a:prstGeom prst="rect">
            <a:avLst/>
          </a:prstGeom>
        </p:spPr>
      </p:pic>
      <p:pic>
        <p:nvPicPr>
          <p:cNvPr id="47" name="46 Imagen" descr="cooltext345060895196650.png"/>
          <p:cNvPicPr>
            <a:picLocks noChangeAspect="1"/>
          </p:cNvPicPr>
          <p:nvPr/>
        </p:nvPicPr>
        <p:blipFill>
          <a:blip r:embed="rId9">
            <a:lum contrast="30000"/>
          </a:blip>
          <a:stretch>
            <a:fillRect/>
          </a:stretch>
        </p:blipFill>
        <p:spPr>
          <a:xfrm>
            <a:off x="7429520" y="2214560"/>
            <a:ext cx="1071570" cy="585242"/>
          </a:xfrm>
          <a:prstGeom prst="rect">
            <a:avLst/>
          </a:prstGeom>
        </p:spPr>
      </p:pic>
      <p:pic>
        <p:nvPicPr>
          <p:cNvPr id="48" name="47 Imagen" descr="cooltext345060916711185.png"/>
          <p:cNvPicPr>
            <a:picLocks noChangeAspect="1"/>
          </p:cNvPicPr>
          <p:nvPr/>
        </p:nvPicPr>
        <p:blipFill>
          <a:blip r:embed="rId10">
            <a:lum contrast="30000"/>
          </a:blip>
          <a:stretch>
            <a:fillRect/>
          </a:stretch>
        </p:blipFill>
        <p:spPr>
          <a:xfrm>
            <a:off x="6357950" y="3000378"/>
            <a:ext cx="2214578" cy="677737"/>
          </a:xfrm>
          <a:prstGeom prst="rect">
            <a:avLst/>
          </a:prstGeom>
        </p:spPr>
      </p:pic>
      <p:pic>
        <p:nvPicPr>
          <p:cNvPr id="49" name="48 Imagen" descr="cooltext345060933632852.png"/>
          <p:cNvPicPr>
            <a:picLocks noChangeAspect="1"/>
          </p:cNvPicPr>
          <p:nvPr/>
        </p:nvPicPr>
        <p:blipFill>
          <a:blip r:embed="rId11">
            <a:lum contrast="30000"/>
          </a:blip>
          <a:stretch>
            <a:fillRect/>
          </a:stretch>
        </p:blipFill>
        <p:spPr>
          <a:xfrm>
            <a:off x="5643570" y="3786196"/>
            <a:ext cx="3249009" cy="625478"/>
          </a:xfrm>
          <a:prstGeom prst="rect">
            <a:avLst/>
          </a:prstGeom>
        </p:spPr>
      </p:pic>
      <p:pic>
        <p:nvPicPr>
          <p:cNvPr id="34818" name="Picture 2" descr="Rendered Image"/>
          <p:cNvPicPr>
            <a:picLocks noChangeAspect="1" noChangeArrowheads="1"/>
          </p:cNvPicPr>
          <p:nvPr/>
        </p:nvPicPr>
        <p:blipFill>
          <a:blip r:embed="rId12">
            <a:lum bright="40000" contrast="40000"/>
          </a:blip>
          <a:srcRect/>
          <a:stretch>
            <a:fillRect/>
          </a:stretch>
        </p:blipFill>
        <p:spPr bwMode="auto">
          <a:xfrm>
            <a:off x="6072198" y="4357700"/>
            <a:ext cx="2352675" cy="323850"/>
          </a:xfrm>
          <a:prstGeom prst="rect">
            <a:avLst/>
          </a:prstGeom>
          <a:noFill/>
        </p:spPr>
      </p:pic>
      <p:pic>
        <p:nvPicPr>
          <p:cNvPr id="50" name="49 Imagen" descr="PalacioReal_Stradivarius1.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Tree>
  </p:cSld>
  <p:clrMapOvr>
    <a:masterClrMapping/>
  </p:clrMapOvr>
  <p:transition advTm="30000">
    <p:sndAc>
      <p:stSnd loop="1">
        <p:snd r:embed="rId2" name="Can't Help Falling In Love -.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50"/>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21"/>
                                        </p:tgtEl>
                                        <p:attrNameLst>
                                          <p:attrName>style.visibility</p:attrName>
                                        </p:attrNameLst>
                                      </p:cBhvr>
                                      <p:to>
                                        <p:strVal val="visible"/>
                                      </p:to>
                                    </p:set>
                                    <p:anim calcmode="lin" valueType="num">
                                      <p:cBhvr additive="base">
                                        <p:cTn id="9" dur="2000" fill="hold"/>
                                        <p:tgtEl>
                                          <p:spTgt spid="21"/>
                                        </p:tgtEl>
                                        <p:attrNameLst>
                                          <p:attrName>ppt_x</p:attrName>
                                        </p:attrNameLst>
                                      </p:cBhvr>
                                      <p:tavLst>
                                        <p:tav tm="0">
                                          <p:val>
                                            <p:strVal val="1+#ppt_w/2"/>
                                          </p:val>
                                        </p:tav>
                                        <p:tav tm="100000">
                                          <p:val>
                                            <p:strVal val="#ppt_x"/>
                                          </p:val>
                                        </p:tav>
                                      </p:tavLst>
                                    </p:anim>
                                    <p:anim calcmode="lin" valueType="num">
                                      <p:cBhvr additive="base">
                                        <p:cTn id="10" dur="2000" fill="hold"/>
                                        <p:tgtEl>
                                          <p:spTgt spid="21"/>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23"/>
                                        </p:tgtEl>
                                        <p:attrNameLst>
                                          <p:attrName>style.visibility</p:attrName>
                                        </p:attrNameLst>
                                      </p:cBhvr>
                                      <p:to>
                                        <p:strVal val="visible"/>
                                      </p:to>
                                    </p:set>
                                    <p:anim calcmode="lin" valueType="num">
                                      <p:cBhvr additive="base">
                                        <p:cTn id="13" dur="2000" fill="hold"/>
                                        <p:tgtEl>
                                          <p:spTgt spid="23"/>
                                        </p:tgtEl>
                                        <p:attrNameLst>
                                          <p:attrName>ppt_x</p:attrName>
                                        </p:attrNameLst>
                                      </p:cBhvr>
                                      <p:tavLst>
                                        <p:tav tm="0">
                                          <p:val>
                                            <p:strVal val="1+#ppt_w/2"/>
                                          </p:val>
                                        </p:tav>
                                        <p:tav tm="100000">
                                          <p:val>
                                            <p:strVal val="#ppt_x"/>
                                          </p:val>
                                        </p:tav>
                                      </p:tavLst>
                                    </p:anim>
                                    <p:anim calcmode="lin" valueType="num">
                                      <p:cBhvr additive="base">
                                        <p:cTn id="14" dur="2000" fill="hold"/>
                                        <p:tgtEl>
                                          <p:spTgt spid="23"/>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25"/>
                                        </p:tgtEl>
                                        <p:attrNameLst>
                                          <p:attrName>style.visibility</p:attrName>
                                        </p:attrNameLst>
                                      </p:cBhvr>
                                      <p:to>
                                        <p:strVal val="visible"/>
                                      </p:to>
                                    </p:set>
                                    <p:anim calcmode="lin" valueType="num">
                                      <p:cBhvr additive="base">
                                        <p:cTn id="17" dur="2000" fill="hold"/>
                                        <p:tgtEl>
                                          <p:spTgt spid="25"/>
                                        </p:tgtEl>
                                        <p:attrNameLst>
                                          <p:attrName>ppt_x</p:attrName>
                                        </p:attrNameLst>
                                      </p:cBhvr>
                                      <p:tavLst>
                                        <p:tav tm="0">
                                          <p:val>
                                            <p:strVal val="1+#ppt_w/2"/>
                                          </p:val>
                                        </p:tav>
                                        <p:tav tm="100000">
                                          <p:val>
                                            <p:strVal val="#ppt_x"/>
                                          </p:val>
                                        </p:tav>
                                      </p:tavLst>
                                    </p:anim>
                                    <p:anim calcmode="lin" valueType="num">
                                      <p:cBhvr additive="base">
                                        <p:cTn id="18" dur="2000" fill="hold"/>
                                        <p:tgtEl>
                                          <p:spTgt spid="25"/>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27"/>
                                        </p:tgtEl>
                                        <p:attrNameLst>
                                          <p:attrName>style.visibility</p:attrName>
                                        </p:attrNameLst>
                                      </p:cBhvr>
                                      <p:to>
                                        <p:strVal val="visible"/>
                                      </p:to>
                                    </p:set>
                                    <p:anim calcmode="lin" valueType="num">
                                      <p:cBhvr additive="base">
                                        <p:cTn id="21" dur="2000" fill="hold"/>
                                        <p:tgtEl>
                                          <p:spTgt spid="27"/>
                                        </p:tgtEl>
                                        <p:attrNameLst>
                                          <p:attrName>ppt_x</p:attrName>
                                        </p:attrNameLst>
                                      </p:cBhvr>
                                      <p:tavLst>
                                        <p:tav tm="0">
                                          <p:val>
                                            <p:strVal val="1+#ppt_w/2"/>
                                          </p:val>
                                        </p:tav>
                                        <p:tav tm="100000">
                                          <p:val>
                                            <p:strVal val="#ppt_x"/>
                                          </p:val>
                                        </p:tav>
                                      </p:tavLst>
                                    </p:anim>
                                    <p:anim calcmode="lin" valueType="num">
                                      <p:cBhvr additive="base">
                                        <p:cTn id="22" dur="2000" fill="hold"/>
                                        <p:tgtEl>
                                          <p:spTgt spid="27"/>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29"/>
                                        </p:tgtEl>
                                        <p:attrNameLst>
                                          <p:attrName>style.visibility</p:attrName>
                                        </p:attrNameLst>
                                      </p:cBhvr>
                                      <p:to>
                                        <p:strVal val="visible"/>
                                      </p:to>
                                    </p:set>
                                    <p:anim calcmode="lin" valueType="num">
                                      <p:cBhvr additive="base">
                                        <p:cTn id="25" dur="2000" fill="hold"/>
                                        <p:tgtEl>
                                          <p:spTgt spid="29"/>
                                        </p:tgtEl>
                                        <p:attrNameLst>
                                          <p:attrName>ppt_x</p:attrName>
                                        </p:attrNameLst>
                                      </p:cBhvr>
                                      <p:tavLst>
                                        <p:tav tm="0">
                                          <p:val>
                                            <p:strVal val="1+#ppt_w/2"/>
                                          </p:val>
                                        </p:tav>
                                        <p:tav tm="100000">
                                          <p:val>
                                            <p:strVal val="#ppt_x"/>
                                          </p:val>
                                        </p:tav>
                                      </p:tavLst>
                                    </p:anim>
                                    <p:anim calcmode="lin" valueType="num">
                                      <p:cBhvr additive="base">
                                        <p:cTn id="26" dur="2000" fill="hold"/>
                                        <p:tgtEl>
                                          <p:spTgt spid="29"/>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31"/>
                                        </p:tgtEl>
                                        <p:attrNameLst>
                                          <p:attrName>style.visibility</p:attrName>
                                        </p:attrNameLst>
                                      </p:cBhvr>
                                      <p:to>
                                        <p:strVal val="visible"/>
                                      </p:to>
                                    </p:set>
                                    <p:anim calcmode="lin" valueType="num">
                                      <p:cBhvr additive="base">
                                        <p:cTn id="29" dur="2000" fill="hold"/>
                                        <p:tgtEl>
                                          <p:spTgt spid="31"/>
                                        </p:tgtEl>
                                        <p:attrNameLst>
                                          <p:attrName>ppt_x</p:attrName>
                                        </p:attrNameLst>
                                      </p:cBhvr>
                                      <p:tavLst>
                                        <p:tav tm="0">
                                          <p:val>
                                            <p:strVal val="1+#ppt_w/2"/>
                                          </p:val>
                                        </p:tav>
                                        <p:tav tm="100000">
                                          <p:val>
                                            <p:strVal val="#ppt_x"/>
                                          </p:val>
                                        </p:tav>
                                      </p:tavLst>
                                    </p:anim>
                                    <p:anim calcmode="lin" valueType="num">
                                      <p:cBhvr additive="base">
                                        <p:cTn id="30" dur="2000" fill="hold"/>
                                        <p:tgtEl>
                                          <p:spTgt spid="31"/>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33"/>
                                        </p:tgtEl>
                                        <p:attrNameLst>
                                          <p:attrName>style.visibility</p:attrName>
                                        </p:attrNameLst>
                                      </p:cBhvr>
                                      <p:to>
                                        <p:strVal val="visible"/>
                                      </p:to>
                                    </p:set>
                                    <p:anim calcmode="lin" valueType="num">
                                      <p:cBhvr additive="base">
                                        <p:cTn id="33" dur="2000" fill="hold"/>
                                        <p:tgtEl>
                                          <p:spTgt spid="33"/>
                                        </p:tgtEl>
                                        <p:attrNameLst>
                                          <p:attrName>ppt_x</p:attrName>
                                        </p:attrNameLst>
                                      </p:cBhvr>
                                      <p:tavLst>
                                        <p:tav tm="0">
                                          <p:val>
                                            <p:strVal val="1+#ppt_w/2"/>
                                          </p:val>
                                        </p:tav>
                                        <p:tav tm="100000">
                                          <p:val>
                                            <p:strVal val="#ppt_x"/>
                                          </p:val>
                                        </p:tav>
                                      </p:tavLst>
                                    </p:anim>
                                    <p:anim calcmode="lin" valueType="num">
                                      <p:cBhvr additive="base">
                                        <p:cTn id="34" dur="2000" fill="hold"/>
                                        <p:tgtEl>
                                          <p:spTgt spid="33"/>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35"/>
                                        </p:tgtEl>
                                        <p:attrNameLst>
                                          <p:attrName>style.visibility</p:attrName>
                                        </p:attrNameLst>
                                      </p:cBhvr>
                                      <p:to>
                                        <p:strVal val="visible"/>
                                      </p:to>
                                    </p:set>
                                    <p:anim calcmode="lin" valueType="num">
                                      <p:cBhvr additive="base">
                                        <p:cTn id="37" dur="2000" fill="hold"/>
                                        <p:tgtEl>
                                          <p:spTgt spid="35"/>
                                        </p:tgtEl>
                                        <p:attrNameLst>
                                          <p:attrName>ppt_x</p:attrName>
                                        </p:attrNameLst>
                                      </p:cBhvr>
                                      <p:tavLst>
                                        <p:tav tm="0">
                                          <p:val>
                                            <p:strVal val="1+#ppt_w/2"/>
                                          </p:val>
                                        </p:tav>
                                        <p:tav tm="100000">
                                          <p:val>
                                            <p:strVal val="#ppt_x"/>
                                          </p:val>
                                        </p:tav>
                                      </p:tavLst>
                                    </p:anim>
                                    <p:anim calcmode="lin" valueType="num">
                                      <p:cBhvr additive="base">
                                        <p:cTn id="38" dur="2000" fill="hold"/>
                                        <p:tgtEl>
                                          <p:spTgt spid="35"/>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37"/>
                                        </p:tgtEl>
                                        <p:attrNameLst>
                                          <p:attrName>style.visibility</p:attrName>
                                        </p:attrNameLst>
                                      </p:cBhvr>
                                      <p:to>
                                        <p:strVal val="visible"/>
                                      </p:to>
                                    </p:set>
                                    <p:anim calcmode="lin" valueType="num">
                                      <p:cBhvr additive="base">
                                        <p:cTn id="41" dur="2000" fill="hold"/>
                                        <p:tgtEl>
                                          <p:spTgt spid="37"/>
                                        </p:tgtEl>
                                        <p:attrNameLst>
                                          <p:attrName>ppt_x</p:attrName>
                                        </p:attrNameLst>
                                      </p:cBhvr>
                                      <p:tavLst>
                                        <p:tav tm="0">
                                          <p:val>
                                            <p:strVal val="1+#ppt_w/2"/>
                                          </p:val>
                                        </p:tav>
                                        <p:tav tm="100000">
                                          <p:val>
                                            <p:strVal val="#ppt_x"/>
                                          </p:val>
                                        </p:tav>
                                      </p:tavLst>
                                    </p:anim>
                                    <p:anim calcmode="lin" valueType="num">
                                      <p:cBhvr additive="base">
                                        <p:cTn id="42" dur="2000" fill="hold"/>
                                        <p:tgtEl>
                                          <p:spTgt spid="37"/>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39"/>
                                        </p:tgtEl>
                                        <p:attrNameLst>
                                          <p:attrName>style.visibility</p:attrName>
                                        </p:attrNameLst>
                                      </p:cBhvr>
                                      <p:to>
                                        <p:strVal val="visible"/>
                                      </p:to>
                                    </p:set>
                                    <p:anim calcmode="lin" valueType="num">
                                      <p:cBhvr additive="base">
                                        <p:cTn id="45" dur="2000" fill="hold"/>
                                        <p:tgtEl>
                                          <p:spTgt spid="39"/>
                                        </p:tgtEl>
                                        <p:attrNameLst>
                                          <p:attrName>ppt_x</p:attrName>
                                        </p:attrNameLst>
                                      </p:cBhvr>
                                      <p:tavLst>
                                        <p:tav tm="0">
                                          <p:val>
                                            <p:strVal val="1+#ppt_w/2"/>
                                          </p:val>
                                        </p:tav>
                                        <p:tav tm="100000">
                                          <p:val>
                                            <p:strVal val="#ppt_x"/>
                                          </p:val>
                                        </p:tav>
                                      </p:tavLst>
                                    </p:anim>
                                    <p:anim calcmode="lin" valueType="num">
                                      <p:cBhvr additive="base">
                                        <p:cTn id="46" dur="2000" fill="hold"/>
                                        <p:tgtEl>
                                          <p:spTgt spid="39"/>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41"/>
                                        </p:tgtEl>
                                        <p:attrNameLst>
                                          <p:attrName>style.visibility</p:attrName>
                                        </p:attrNameLst>
                                      </p:cBhvr>
                                      <p:to>
                                        <p:strVal val="visible"/>
                                      </p:to>
                                    </p:set>
                                    <p:anim calcmode="lin" valueType="num">
                                      <p:cBhvr additive="base">
                                        <p:cTn id="49" dur="2000" fill="hold"/>
                                        <p:tgtEl>
                                          <p:spTgt spid="41"/>
                                        </p:tgtEl>
                                        <p:attrNameLst>
                                          <p:attrName>ppt_x</p:attrName>
                                        </p:attrNameLst>
                                      </p:cBhvr>
                                      <p:tavLst>
                                        <p:tav tm="0">
                                          <p:val>
                                            <p:strVal val="1+#ppt_w/2"/>
                                          </p:val>
                                        </p:tav>
                                        <p:tav tm="100000">
                                          <p:val>
                                            <p:strVal val="#ppt_x"/>
                                          </p:val>
                                        </p:tav>
                                      </p:tavLst>
                                    </p:anim>
                                    <p:anim calcmode="lin" valueType="num">
                                      <p:cBhvr additive="base">
                                        <p:cTn id="50" dur="2000" fill="hold"/>
                                        <p:tgtEl>
                                          <p:spTgt spid="41"/>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43"/>
                                        </p:tgtEl>
                                        <p:attrNameLst>
                                          <p:attrName>style.visibility</p:attrName>
                                        </p:attrNameLst>
                                      </p:cBhvr>
                                      <p:to>
                                        <p:strVal val="visible"/>
                                      </p:to>
                                    </p:set>
                                    <p:anim calcmode="lin" valueType="num">
                                      <p:cBhvr additive="base">
                                        <p:cTn id="53" dur="2000" fill="hold"/>
                                        <p:tgtEl>
                                          <p:spTgt spid="43"/>
                                        </p:tgtEl>
                                        <p:attrNameLst>
                                          <p:attrName>ppt_x</p:attrName>
                                        </p:attrNameLst>
                                      </p:cBhvr>
                                      <p:tavLst>
                                        <p:tav tm="0">
                                          <p:val>
                                            <p:strVal val="1+#ppt_w/2"/>
                                          </p:val>
                                        </p:tav>
                                        <p:tav tm="100000">
                                          <p:val>
                                            <p:strVal val="#ppt_x"/>
                                          </p:val>
                                        </p:tav>
                                      </p:tavLst>
                                    </p:anim>
                                    <p:anim calcmode="lin" valueType="num">
                                      <p:cBhvr additive="base">
                                        <p:cTn id="54" dur="2000" fill="hold"/>
                                        <p:tgtEl>
                                          <p:spTgt spid="43"/>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20"/>
                                        </p:tgtEl>
                                        <p:attrNameLst>
                                          <p:attrName>style.visibility</p:attrName>
                                        </p:attrNameLst>
                                      </p:cBhvr>
                                      <p:to>
                                        <p:strVal val="visible"/>
                                      </p:to>
                                    </p:set>
                                    <p:anim calcmode="lin" valueType="num">
                                      <p:cBhvr additive="base">
                                        <p:cTn id="57" dur="2000" fill="hold"/>
                                        <p:tgtEl>
                                          <p:spTgt spid="20"/>
                                        </p:tgtEl>
                                        <p:attrNameLst>
                                          <p:attrName>ppt_x</p:attrName>
                                        </p:attrNameLst>
                                      </p:cBhvr>
                                      <p:tavLst>
                                        <p:tav tm="0">
                                          <p:val>
                                            <p:strVal val="0-#ppt_w/2"/>
                                          </p:val>
                                        </p:tav>
                                        <p:tav tm="100000">
                                          <p:val>
                                            <p:strVal val="#ppt_x"/>
                                          </p:val>
                                        </p:tav>
                                      </p:tavLst>
                                    </p:anim>
                                    <p:anim calcmode="lin" valueType="num">
                                      <p:cBhvr additive="base">
                                        <p:cTn id="58" dur="2000" fill="hold"/>
                                        <p:tgtEl>
                                          <p:spTgt spid="20"/>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22"/>
                                        </p:tgtEl>
                                        <p:attrNameLst>
                                          <p:attrName>style.visibility</p:attrName>
                                        </p:attrNameLst>
                                      </p:cBhvr>
                                      <p:to>
                                        <p:strVal val="visible"/>
                                      </p:to>
                                    </p:set>
                                    <p:anim calcmode="lin" valueType="num">
                                      <p:cBhvr additive="base">
                                        <p:cTn id="61" dur="2000" fill="hold"/>
                                        <p:tgtEl>
                                          <p:spTgt spid="22"/>
                                        </p:tgtEl>
                                        <p:attrNameLst>
                                          <p:attrName>ppt_x</p:attrName>
                                        </p:attrNameLst>
                                      </p:cBhvr>
                                      <p:tavLst>
                                        <p:tav tm="0">
                                          <p:val>
                                            <p:strVal val="0-#ppt_w/2"/>
                                          </p:val>
                                        </p:tav>
                                        <p:tav tm="100000">
                                          <p:val>
                                            <p:strVal val="#ppt_x"/>
                                          </p:val>
                                        </p:tav>
                                      </p:tavLst>
                                    </p:anim>
                                    <p:anim calcmode="lin" valueType="num">
                                      <p:cBhvr additive="base">
                                        <p:cTn id="62" dur="2000" fill="hold"/>
                                        <p:tgtEl>
                                          <p:spTgt spid="22"/>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24"/>
                                        </p:tgtEl>
                                        <p:attrNameLst>
                                          <p:attrName>style.visibility</p:attrName>
                                        </p:attrNameLst>
                                      </p:cBhvr>
                                      <p:to>
                                        <p:strVal val="visible"/>
                                      </p:to>
                                    </p:set>
                                    <p:anim calcmode="lin" valueType="num">
                                      <p:cBhvr additive="base">
                                        <p:cTn id="65" dur="2000" fill="hold"/>
                                        <p:tgtEl>
                                          <p:spTgt spid="24"/>
                                        </p:tgtEl>
                                        <p:attrNameLst>
                                          <p:attrName>ppt_x</p:attrName>
                                        </p:attrNameLst>
                                      </p:cBhvr>
                                      <p:tavLst>
                                        <p:tav tm="0">
                                          <p:val>
                                            <p:strVal val="0-#ppt_w/2"/>
                                          </p:val>
                                        </p:tav>
                                        <p:tav tm="100000">
                                          <p:val>
                                            <p:strVal val="#ppt_x"/>
                                          </p:val>
                                        </p:tav>
                                      </p:tavLst>
                                    </p:anim>
                                    <p:anim calcmode="lin" valueType="num">
                                      <p:cBhvr additive="base">
                                        <p:cTn id="66" dur="2000" fill="hold"/>
                                        <p:tgtEl>
                                          <p:spTgt spid="24"/>
                                        </p:tgtEl>
                                        <p:attrNameLst>
                                          <p:attrName>ppt_y</p:attrName>
                                        </p:attrNameLst>
                                      </p:cBhvr>
                                      <p:tavLst>
                                        <p:tav tm="0">
                                          <p:val>
                                            <p:strVal val="1+#ppt_h/2"/>
                                          </p:val>
                                        </p:tav>
                                        <p:tav tm="100000">
                                          <p:val>
                                            <p:strVal val="#ppt_y"/>
                                          </p:val>
                                        </p:tav>
                                      </p:tavLst>
                                    </p:anim>
                                  </p:childTnLst>
                                </p:cTn>
                              </p:par>
                              <p:par>
                                <p:cTn id="67" presetID="2" presetClass="entr" presetSubtype="12" fill="hold" nodeType="withEffect">
                                  <p:stCondLst>
                                    <p:cond delay="0"/>
                                  </p:stCondLst>
                                  <p:childTnLst>
                                    <p:set>
                                      <p:cBhvr>
                                        <p:cTn id="68" dur="1" fill="hold">
                                          <p:stCondLst>
                                            <p:cond delay="0"/>
                                          </p:stCondLst>
                                        </p:cTn>
                                        <p:tgtEl>
                                          <p:spTgt spid="26"/>
                                        </p:tgtEl>
                                        <p:attrNameLst>
                                          <p:attrName>style.visibility</p:attrName>
                                        </p:attrNameLst>
                                      </p:cBhvr>
                                      <p:to>
                                        <p:strVal val="visible"/>
                                      </p:to>
                                    </p:set>
                                    <p:anim calcmode="lin" valueType="num">
                                      <p:cBhvr additive="base">
                                        <p:cTn id="69" dur="2000" fill="hold"/>
                                        <p:tgtEl>
                                          <p:spTgt spid="26"/>
                                        </p:tgtEl>
                                        <p:attrNameLst>
                                          <p:attrName>ppt_x</p:attrName>
                                        </p:attrNameLst>
                                      </p:cBhvr>
                                      <p:tavLst>
                                        <p:tav tm="0">
                                          <p:val>
                                            <p:strVal val="0-#ppt_w/2"/>
                                          </p:val>
                                        </p:tav>
                                        <p:tav tm="100000">
                                          <p:val>
                                            <p:strVal val="#ppt_x"/>
                                          </p:val>
                                        </p:tav>
                                      </p:tavLst>
                                    </p:anim>
                                    <p:anim calcmode="lin" valueType="num">
                                      <p:cBhvr additive="base">
                                        <p:cTn id="70" dur="2000" fill="hold"/>
                                        <p:tgtEl>
                                          <p:spTgt spid="26"/>
                                        </p:tgtEl>
                                        <p:attrNameLst>
                                          <p:attrName>ppt_y</p:attrName>
                                        </p:attrNameLst>
                                      </p:cBhvr>
                                      <p:tavLst>
                                        <p:tav tm="0">
                                          <p:val>
                                            <p:strVal val="1+#ppt_h/2"/>
                                          </p:val>
                                        </p:tav>
                                        <p:tav tm="100000">
                                          <p:val>
                                            <p:strVal val="#ppt_y"/>
                                          </p:val>
                                        </p:tav>
                                      </p:tavLst>
                                    </p:anim>
                                  </p:childTnLst>
                                </p:cTn>
                              </p:par>
                              <p:par>
                                <p:cTn id="71" presetID="2" presetClass="entr" presetSubtype="12" fill="hold" nodeType="withEffect">
                                  <p:stCondLst>
                                    <p:cond delay="0"/>
                                  </p:stCondLst>
                                  <p:childTnLst>
                                    <p:set>
                                      <p:cBhvr>
                                        <p:cTn id="72" dur="1" fill="hold">
                                          <p:stCondLst>
                                            <p:cond delay="0"/>
                                          </p:stCondLst>
                                        </p:cTn>
                                        <p:tgtEl>
                                          <p:spTgt spid="28"/>
                                        </p:tgtEl>
                                        <p:attrNameLst>
                                          <p:attrName>style.visibility</p:attrName>
                                        </p:attrNameLst>
                                      </p:cBhvr>
                                      <p:to>
                                        <p:strVal val="visible"/>
                                      </p:to>
                                    </p:set>
                                    <p:anim calcmode="lin" valueType="num">
                                      <p:cBhvr additive="base">
                                        <p:cTn id="73" dur="2000" fill="hold"/>
                                        <p:tgtEl>
                                          <p:spTgt spid="28"/>
                                        </p:tgtEl>
                                        <p:attrNameLst>
                                          <p:attrName>ppt_x</p:attrName>
                                        </p:attrNameLst>
                                      </p:cBhvr>
                                      <p:tavLst>
                                        <p:tav tm="0">
                                          <p:val>
                                            <p:strVal val="0-#ppt_w/2"/>
                                          </p:val>
                                        </p:tav>
                                        <p:tav tm="100000">
                                          <p:val>
                                            <p:strVal val="#ppt_x"/>
                                          </p:val>
                                        </p:tav>
                                      </p:tavLst>
                                    </p:anim>
                                    <p:anim calcmode="lin" valueType="num">
                                      <p:cBhvr additive="base">
                                        <p:cTn id="74" dur="2000" fill="hold"/>
                                        <p:tgtEl>
                                          <p:spTgt spid="28"/>
                                        </p:tgtEl>
                                        <p:attrNameLst>
                                          <p:attrName>ppt_y</p:attrName>
                                        </p:attrNameLst>
                                      </p:cBhvr>
                                      <p:tavLst>
                                        <p:tav tm="0">
                                          <p:val>
                                            <p:strVal val="1+#ppt_h/2"/>
                                          </p:val>
                                        </p:tav>
                                        <p:tav tm="100000">
                                          <p:val>
                                            <p:strVal val="#ppt_y"/>
                                          </p:val>
                                        </p:tav>
                                      </p:tavLst>
                                    </p:anim>
                                  </p:childTnLst>
                                </p:cTn>
                              </p:par>
                              <p:par>
                                <p:cTn id="75" presetID="2" presetClass="entr" presetSubtype="12" fill="hold" nodeType="withEffect">
                                  <p:stCondLst>
                                    <p:cond delay="0"/>
                                  </p:stCondLst>
                                  <p:childTnLst>
                                    <p:set>
                                      <p:cBhvr>
                                        <p:cTn id="76" dur="1" fill="hold">
                                          <p:stCondLst>
                                            <p:cond delay="0"/>
                                          </p:stCondLst>
                                        </p:cTn>
                                        <p:tgtEl>
                                          <p:spTgt spid="30"/>
                                        </p:tgtEl>
                                        <p:attrNameLst>
                                          <p:attrName>style.visibility</p:attrName>
                                        </p:attrNameLst>
                                      </p:cBhvr>
                                      <p:to>
                                        <p:strVal val="visible"/>
                                      </p:to>
                                    </p:set>
                                    <p:anim calcmode="lin" valueType="num">
                                      <p:cBhvr additive="base">
                                        <p:cTn id="77" dur="2000" fill="hold"/>
                                        <p:tgtEl>
                                          <p:spTgt spid="30"/>
                                        </p:tgtEl>
                                        <p:attrNameLst>
                                          <p:attrName>ppt_x</p:attrName>
                                        </p:attrNameLst>
                                      </p:cBhvr>
                                      <p:tavLst>
                                        <p:tav tm="0">
                                          <p:val>
                                            <p:strVal val="0-#ppt_w/2"/>
                                          </p:val>
                                        </p:tav>
                                        <p:tav tm="100000">
                                          <p:val>
                                            <p:strVal val="#ppt_x"/>
                                          </p:val>
                                        </p:tav>
                                      </p:tavLst>
                                    </p:anim>
                                    <p:anim calcmode="lin" valueType="num">
                                      <p:cBhvr additive="base">
                                        <p:cTn id="78" dur="2000" fill="hold"/>
                                        <p:tgtEl>
                                          <p:spTgt spid="30"/>
                                        </p:tgtEl>
                                        <p:attrNameLst>
                                          <p:attrName>ppt_y</p:attrName>
                                        </p:attrNameLst>
                                      </p:cBhvr>
                                      <p:tavLst>
                                        <p:tav tm="0">
                                          <p:val>
                                            <p:strVal val="1+#ppt_h/2"/>
                                          </p:val>
                                        </p:tav>
                                        <p:tav tm="100000">
                                          <p:val>
                                            <p:strVal val="#ppt_y"/>
                                          </p:val>
                                        </p:tav>
                                      </p:tavLst>
                                    </p:anim>
                                  </p:childTnLst>
                                </p:cTn>
                              </p:par>
                              <p:par>
                                <p:cTn id="79" presetID="2" presetClass="entr" presetSubtype="12" fill="hold" nodeType="withEffect">
                                  <p:stCondLst>
                                    <p:cond delay="0"/>
                                  </p:stCondLst>
                                  <p:childTnLst>
                                    <p:set>
                                      <p:cBhvr>
                                        <p:cTn id="80" dur="1" fill="hold">
                                          <p:stCondLst>
                                            <p:cond delay="0"/>
                                          </p:stCondLst>
                                        </p:cTn>
                                        <p:tgtEl>
                                          <p:spTgt spid="32"/>
                                        </p:tgtEl>
                                        <p:attrNameLst>
                                          <p:attrName>style.visibility</p:attrName>
                                        </p:attrNameLst>
                                      </p:cBhvr>
                                      <p:to>
                                        <p:strVal val="visible"/>
                                      </p:to>
                                    </p:set>
                                    <p:anim calcmode="lin" valueType="num">
                                      <p:cBhvr additive="base">
                                        <p:cTn id="81" dur="2000" fill="hold"/>
                                        <p:tgtEl>
                                          <p:spTgt spid="32"/>
                                        </p:tgtEl>
                                        <p:attrNameLst>
                                          <p:attrName>ppt_x</p:attrName>
                                        </p:attrNameLst>
                                      </p:cBhvr>
                                      <p:tavLst>
                                        <p:tav tm="0">
                                          <p:val>
                                            <p:strVal val="0-#ppt_w/2"/>
                                          </p:val>
                                        </p:tav>
                                        <p:tav tm="100000">
                                          <p:val>
                                            <p:strVal val="#ppt_x"/>
                                          </p:val>
                                        </p:tav>
                                      </p:tavLst>
                                    </p:anim>
                                    <p:anim calcmode="lin" valueType="num">
                                      <p:cBhvr additive="base">
                                        <p:cTn id="82" dur="2000" fill="hold"/>
                                        <p:tgtEl>
                                          <p:spTgt spid="32"/>
                                        </p:tgtEl>
                                        <p:attrNameLst>
                                          <p:attrName>ppt_y</p:attrName>
                                        </p:attrNameLst>
                                      </p:cBhvr>
                                      <p:tavLst>
                                        <p:tav tm="0">
                                          <p:val>
                                            <p:strVal val="1+#ppt_h/2"/>
                                          </p:val>
                                        </p:tav>
                                        <p:tav tm="100000">
                                          <p:val>
                                            <p:strVal val="#ppt_y"/>
                                          </p:val>
                                        </p:tav>
                                      </p:tavLst>
                                    </p:anim>
                                  </p:childTnLst>
                                </p:cTn>
                              </p:par>
                              <p:par>
                                <p:cTn id="83" presetID="2" presetClass="entr" presetSubtype="12" fill="hold" nodeType="withEffect">
                                  <p:stCondLst>
                                    <p:cond delay="0"/>
                                  </p:stCondLst>
                                  <p:childTnLst>
                                    <p:set>
                                      <p:cBhvr>
                                        <p:cTn id="84" dur="1" fill="hold">
                                          <p:stCondLst>
                                            <p:cond delay="0"/>
                                          </p:stCondLst>
                                        </p:cTn>
                                        <p:tgtEl>
                                          <p:spTgt spid="34"/>
                                        </p:tgtEl>
                                        <p:attrNameLst>
                                          <p:attrName>style.visibility</p:attrName>
                                        </p:attrNameLst>
                                      </p:cBhvr>
                                      <p:to>
                                        <p:strVal val="visible"/>
                                      </p:to>
                                    </p:set>
                                    <p:anim calcmode="lin" valueType="num">
                                      <p:cBhvr additive="base">
                                        <p:cTn id="85" dur="2000" fill="hold"/>
                                        <p:tgtEl>
                                          <p:spTgt spid="34"/>
                                        </p:tgtEl>
                                        <p:attrNameLst>
                                          <p:attrName>ppt_x</p:attrName>
                                        </p:attrNameLst>
                                      </p:cBhvr>
                                      <p:tavLst>
                                        <p:tav tm="0">
                                          <p:val>
                                            <p:strVal val="0-#ppt_w/2"/>
                                          </p:val>
                                        </p:tav>
                                        <p:tav tm="100000">
                                          <p:val>
                                            <p:strVal val="#ppt_x"/>
                                          </p:val>
                                        </p:tav>
                                      </p:tavLst>
                                    </p:anim>
                                    <p:anim calcmode="lin" valueType="num">
                                      <p:cBhvr additive="base">
                                        <p:cTn id="86" dur="2000" fill="hold"/>
                                        <p:tgtEl>
                                          <p:spTgt spid="34"/>
                                        </p:tgtEl>
                                        <p:attrNameLst>
                                          <p:attrName>ppt_y</p:attrName>
                                        </p:attrNameLst>
                                      </p:cBhvr>
                                      <p:tavLst>
                                        <p:tav tm="0">
                                          <p:val>
                                            <p:strVal val="1+#ppt_h/2"/>
                                          </p:val>
                                        </p:tav>
                                        <p:tav tm="100000">
                                          <p:val>
                                            <p:strVal val="#ppt_y"/>
                                          </p:val>
                                        </p:tav>
                                      </p:tavLst>
                                    </p:anim>
                                  </p:childTnLst>
                                </p:cTn>
                              </p:par>
                              <p:par>
                                <p:cTn id="87" presetID="2" presetClass="entr" presetSubtype="12" fill="hold" nodeType="withEffect">
                                  <p:stCondLst>
                                    <p:cond delay="0"/>
                                  </p:stCondLst>
                                  <p:childTnLst>
                                    <p:set>
                                      <p:cBhvr>
                                        <p:cTn id="88" dur="1" fill="hold">
                                          <p:stCondLst>
                                            <p:cond delay="0"/>
                                          </p:stCondLst>
                                        </p:cTn>
                                        <p:tgtEl>
                                          <p:spTgt spid="36"/>
                                        </p:tgtEl>
                                        <p:attrNameLst>
                                          <p:attrName>style.visibility</p:attrName>
                                        </p:attrNameLst>
                                      </p:cBhvr>
                                      <p:to>
                                        <p:strVal val="visible"/>
                                      </p:to>
                                    </p:set>
                                    <p:anim calcmode="lin" valueType="num">
                                      <p:cBhvr additive="base">
                                        <p:cTn id="89" dur="2000" fill="hold"/>
                                        <p:tgtEl>
                                          <p:spTgt spid="36"/>
                                        </p:tgtEl>
                                        <p:attrNameLst>
                                          <p:attrName>ppt_x</p:attrName>
                                        </p:attrNameLst>
                                      </p:cBhvr>
                                      <p:tavLst>
                                        <p:tav tm="0">
                                          <p:val>
                                            <p:strVal val="0-#ppt_w/2"/>
                                          </p:val>
                                        </p:tav>
                                        <p:tav tm="100000">
                                          <p:val>
                                            <p:strVal val="#ppt_x"/>
                                          </p:val>
                                        </p:tav>
                                      </p:tavLst>
                                    </p:anim>
                                    <p:anim calcmode="lin" valueType="num">
                                      <p:cBhvr additive="base">
                                        <p:cTn id="90" dur="2000" fill="hold"/>
                                        <p:tgtEl>
                                          <p:spTgt spid="36"/>
                                        </p:tgtEl>
                                        <p:attrNameLst>
                                          <p:attrName>ppt_y</p:attrName>
                                        </p:attrNameLst>
                                      </p:cBhvr>
                                      <p:tavLst>
                                        <p:tav tm="0">
                                          <p:val>
                                            <p:strVal val="1+#ppt_h/2"/>
                                          </p:val>
                                        </p:tav>
                                        <p:tav tm="100000">
                                          <p:val>
                                            <p:strVal val="#ppt_y"/>
                                          </p:val>
                                        </p:tav>
                                      </p:tavLst>
                                    </p:anim>
                                  </p:childTnLst>
                                </p:cTn>
                              </p:par>
                              <p:par>
                                <p:cTn id="91" presetID="2" presetClass="entr" presetSubtype="12" fill="hold" nodeType="withEffect">
                                  <p:stCondLst>
                                    <p:cond delay="0"/>
                                  </p:stCondLst>
                                  <p:childTnLst>
                                    <p:set>
                                      <p:cBhvr>
                                        <p:cTn id="92" dur="1" fill="hold">
                                          <p:stCondLst>
                                            <p:cond delay="0"/>
                                          </p:stCondLst>
                                        </p:cTn>
                                        <p:tgtEl>
                                          <p:spTgt spid="38"/>
                                        </p:tgtEl>
                                        <p:attrNameLst>
                                          <p:attrName>style.visibility</p:attrName>
                                        </p:attrNameLst>
                                      </p:cBhvr>
                                      <p:to>
                                        <p:strVal val="visible"/>
                                      </p:to>
                                    </p:set>
                                    <p:anim calcmode="lin" valueType="num">
                                      <p:cBhvr additive="base">
                                        <p:cTn id="93" dur="2000" fill="hold"/>
                                        <p:tgtEl>
                                          <p:spTgt spid="38"/>
                                        </p:tgtEl>
                                        <p:attrNameLst>
                                          <p:attrName>ppt_x</p:attrName>
                                        </p:attrNameLst>
                                      </p:cBhvr>
                                      <p:tavLst>
                                        <p:tav tm="0">
                                          <p:val>
                                            <p:strVal val="0-#ppt_w/2"/>
                                          </p:val>
                                        </p:tav>
                                        <p:tav tm="100000">
                                          <p:val>
                                            <p:strVal val="#ppt_x"/>
                                          </p:val>
                                        </p:tav>
                                      </p:tavLst>
                                    </p:anim>
                                    <p:anim calcmode="lin" valueType="num">
                                      <p:cBhvr additive="base">
                                        <p:cTn id="94" dur="2000" fill="hold"/>
                                        <p:tgtEl>
                                          <p:spTgt spid="38"/>
                                        </p:tgtEl>
                                        <p:attrNameLst>
                                          <p:attrName>ppt_y</p:attrName>
                                        </p:attrNameLst>
                                      </p:cBhvr>
                                      <p:tavLst>
                                        <p:tav tm="0">
                                          <p:val>
                                            <p:strVal val="1+#ppt_h/2"/>
                                          </p:val>
                                        </p:tav>
                                        <p:tav tm="100000">
                                          <p:val>
                                            <p:strVal val="#ppt_y"/>
                                          </p:val>
                                        </p:tav>
                                      </p:tavLst>
                                    </p:anim>
                                  </p:childTnLst>
                                </p:cTn>
                              </p:par>
                              <p:par>
                                <p:cTn id="95" presetID="2" presetClass="entr" presetSubtype="12" fill="hold" nodeType="withEffect">
                                  <p:stCondLst>
                                    <p:cond delay="0"/>
                                  </p:stCondLst>
                                  <p:childTnLst>
                                    <p:set>
                                      <p:cBhvr>
                                        <p:cTn id="96" dur="1" fill="hold">
                                          <p:stCondLst>
                                            <p:cond delay="0"/>
                                          </p:stCondLst>
                                        </p:cTn>
                                        <p:tgtEl>
                                          <p:spTgt spid="40"/>
                                        </p:tgtEl>
                                        <p:attrNameLst>
                                          <p:attrName>style.visibility</p:attrName>
                                        </p:attrNameLst>
                                      </p:cBhvr>
                                      <p:to>
                                        <p:strVal val="visible"/>
                                      </p:to>
                                    </p:set>
                                    <p:anim calcmode="lin" valueType="num">
                                      <p:cBhvr additive="base">
                                        <p:cTn id="97" dur="2000" fill="hold"/>
                                        <p:tgtEl>
                                          <p:spTgt spid="40"/>
                                        </p:tgtEl>
                                        <p:attrNameLst>
                                          <p:attrName>ppt_x</p:attrName>
                                        </p:attrNameLst>
                                      </p:cBhvr>
                                      <p:tavLst>
                                        <p:tav tm="0">
                                          <p:val>
                                            <p:strVal val="0-#ppt_w/2"/>
                                          </p:val>
                                        </p:tav>
                                        <p:tav tm="100000">
                                          <p:val>
                                            <p:strVal val="#ppt_x"/>
                                          </p:val>
                                        </p:tav>
                                      </p:tavLst>
                                    </p:anim>
                                    <p:anim calcmode="lin" valueType="num">
                                      <p:cBhvr additive="base">
                                        <p:cTn id="98" dur="2000" fill="hold"/>
                                        <p:tgtEl>
                                          <p:spTgt spid="40"/>
                                        </p:tgtEl>
                                        <p:attrNameLst>
                                          <p:attrName>ppt_y</p:attrName>
                                        </p:attrNameLst>
                                      </p:cBhvr>
                                      <p:tavLst>
                                        <p:tav tm="0">
                                          <p:val>
                                            <p:strVal val="1+#ppt_h/2"/>
                                          </p:val>
                                        </p:tav>
                                        <p:tav tm="100000">
                                          <p:val>
                                            <p:strVal val="#ppt_y"/>
                                          </p:val>
                                        </p:tav>
                                      </p:tavLst>
                                    </p:anim>
                                  </p:childTnLst>
                                </p:cTn>
                              </p:par>
                              <p:par>
                                <p:cTn id="99" presetID="2" presetClass="entr" presetSubtype="12" fill="hold" nodeType="withEffect">
                                  <p:stCondLst>
                                    <p:cond delay="0"/>
                                  </p:stCondLst>
                                  <p:childTnLst>
                                    <p:set>
                                      <p:cBhvr>
                                        <p:cTn id="100" dur="1" fill="hold">
                                          <p:stCondLst>
                                            <p:cond delay="0"/>
                                          </p:stCondLst>
                                        </p:cTn>
                                        <p:tgtEl>
                                          <p:spTgt spid="42"/>
                                        </p:tgtEl>
                                        <p:attrNameLst>
                                          <p:attrName>style.visibility</p:attrName>
                                        </p:attrNameLst>
                                      </p:cBhvr>
                                      <p:to>
                                        <p:strVal val="visible"/>
                                      </p:to>
                                    </p:set>
                                    <p:anim calcmode="lin" valueType="num">
                                      <p:cBhvr additive="base">
                                        <p:cTn id="101" dur="2000" fill="hold"/>
                                        <p:tgtEl>
                                          <p:spTgt spid="42"/>
                                        </p:tgtEl>
                                        <p:attrNameLst>
                                          <p:attrName>ppt_x</p:attrName>
                                        </p:attrNameLst>
                                      </p:cBhvr>
                                      <p:tavLst>
                                        <p:tav tm="0">
                                          <p:val>
                                            <p:strVal val="0-#ppt_w/2"/>
                                          </p:val>
                                        </p:tav>
                                        <p:tav tm="100000">
                                          <p:val>
                                            <p:strVal val="#ppt_x"/>
                                          </p:val>
                                        </p:tav>
                                      </p:tavLst>
                                    </p:anim>
                                    <p:anim calcmode="lin" valueType="num">
                                      <p:cBhvr additive="base">
                                        <p:cTn id="102" dur="2000" fill="hold"/>
                                        <p:tgtEl>
                                          <p:spTgt spid="42"/>
                                        </p:tgtEl>
                                        <p:attrNameLst>
                                          <p:attrName>ppt_y</p:attrName>
                                        </p:attrNameLst>
                                      </p:cBhvr>
                                      <p:tavLst>
                                        <p:tav tm="0">
                                          <p:val>
                                            <p:strVal val="1+#ppt_h/2"/>
                                          </p:val>
                                        </p:tav>
                                        <p:tav tm="100000">
                                          <p:val>
                                            <p:strVal val="#ppt_y"/>
                                          </p:val>
                                        </p:tav>
                                      </p:tavLst>
                                    </p:anim>
                                  </p:childTnLst>
                                </p:cTn>
                              </p:par>
                              <p:par>
                                <p:cTn id="103" presetID="8" presetClass="emph" presetSubtype="0" autoRev="1" fill="hold" nodeType="withEffect">
                                  <p:stCondLst>
                                    <p:cond delay="0"/>
                                  </p:stCondLst>
                                  <p:childTnLst>
                                    <p:animRot by="21600000">
                                      <p:cBhvr>
                                        <p:cTn id="104" dur="2000" fill="hold"/>
                                        <p:tgtEl>
                                          <p:spTgt spid="21"/>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23"/>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25"/>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27"/>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29"/>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31"/>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33"/>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35"/>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37"/>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39"/>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41"/>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43"/>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20"/>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22"/>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24"/>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26"/>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28"/>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30"/>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32"/>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34"/>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36"/>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38"/>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40"/>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42"/>
                                        </p:tgtEl>
                                        <p:attrNameLst>
                                          <p:attrName>r</p:attrName>
                                        </p:attrNameLst>
                                      </p:cBhvr>
                                    </p:animRot>
                                  </p:childTnLst>
                                </p:cTn>
                              </p:par>
                            </p:childTnLst>
                          </p:cTn>
                        </p:par>
                        <p:par>
                          <p:cTn id="151" fill="hold">
                            <p:stCondLst>
                              <p:cond delay="4000"/>
                            </p:stCondLst>
                            <p:childTnLst>
                              <p:par>
                                <p:cTn id="152" presetID="2" presetClass="exit" presetSubtype="6" fill="hold" nodeType="afterEffect">
                                  <p:stCondLst>
                                    <p:cond delay="0"/>
                                  </p:stCondLst>
                                  <p:childTnLst>
                                    <p:anim calcmode="lin" valueType="num">
                                      <p:cBhvr additive="base">
                                        <p:cTn id="153" dur="2000"/>
                                        <p:tgtEl>
                                          <p:spTgt spid="21"/>
                                        </p:tgtEl>
                                        <p:attrNameLst>
                                          <p:attrName>ppt_x</p:attrName>
                                        </p:attrNameLst>
                                      </p:cBhvr>
                                      <p:tavLst>
                                        <p:tav tm="0">
                                          <p:val>
                                            <p:strVal val="ppt_x"/>
                                          </p:val>
                                        </p:tav>
                                        <p:tav tm="100000">
                                          <p:val>
                                            <p:strVal val="1+ppt_w/2"/>
                                          </p:val>
                                        </p:tav>
                                      </p:tavLst>
                                    </p:anim>
                                    <p:anim calcmode="lin" valueType="num">
                                      <p:cBhvr additive="base">
                                        <p:cTn id="154" dur="2000"/>
                                        <p:tgtEl>
                                          <p:spTgt spid="21"/>
                                        </p:tgtEl>
                                        <p:attrNameLst>
                                          <p:attrName>ppt_y</p:attrName>
                                        </p:attrNameLst>
                                      </p:cBhvr>
                                      <p:tavLst>
                                        <p:tav tm="0">
                                          <p:val>
                                            <p:strVal val="ppt_y"/>
                                          </p:val>
                                        </p:tav>
                                        <p:tav tm="100000">
                                          <p:val>
                                            <p:strVal val="1+ppt_h/2"/>
                                          </p:val>
                                        </p:tav>
                                      </p:tavLst>
                                    </p:anim>
                                    <p:set>
                                      <p:cBhvr>
                                        <p:cTn id="155" dur="1" fill="hold">
                                          <p:stCondLst>
                                            <p:cond delay="1999"/>
                                          </p:stCondLst>
                                        </p:cTn>
                                        <p:tgtEl>
                                          <p:spTgt spid="21"/>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2000"/>
                                        <p:tgtEl>
                                          <p:spTgt spid="23"/>
                                        </p:tgtEl>
                                        <p:attrNameLst>
                                          <p:attrName>ppt_x</p:attrName>
                                        </p:attrNameLst>
                                      </p:cBhvr>
                                      <p:tavLst>
                                        <p:tav tm="0">
                                          <p:val>
                                            <p:strVal val="ppt_x"/>
                                          </p:val>
                                        </p:tav>
                                        <p:tav tm="100000">
                                          <p:val>
                                            <p:strVal val="1+ppt_w/2"/>
                                          </p:val>
                                        </p:tav>
                                      </p:tavLst>
                                    </p:anim>
                                    <p:anim calcmode="lin" valueType="num">
                                      <p:cBhvr additive="base">
                                        <p:cTn id="158" dur="2000"/>
                                        <p:tgtEl>
                                          <p:spTgt spid="23"/>
                                        </p:tgtEl>
                                        <p:attrNameLst>
                                          <p:attrName>ppt_y</p:attrName>
                                        </p:attrNameLst>
                                      </p:cBhvr>
                                      <p:tavLst>
                                        <p:tav tm="0">
                                          <p:val>
                                            <p:strVal val="ppt_y"/>
                                          </p:val>
                                        </p:tav>
                                        <p:tav tm="100000">
                                          <p:val>
                                            <p:strVal val="1+ppt_h/2"/>
                                          </p:val>
                                        </p:tav>
                                      </p:tavLst>
                                    </p:anim>
                                    <p:set>
                                      <p:cBhvr>
                                        <p:cTn id="159" dur="1" fill="hold">
                                          <p:stCondLst>
                                            <p:cond delay="1999"/>
                                          </p:stCondLst>
                                        </p:cTn>
                                        <p:tgtEl>
                                          <p:spTgt spid="23"/>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2000"/>
                                        <p:tgtEl>
                                          <p:spTgt spid="25"/>
                                        </p:tgtEl>
                                        <p:attrNameLst>
                                          <p:attrName>ppt_x</p:attrName>
                                        </p:attrNameLst>
                                      </p:cBhvr>
                                      <p:tavLst>
                                        <p:tav tm="0">
                                          <p:val>
                                            <p:strVal val="ppt_x"/>
                                          </p:val>
                                        </p:tav>
                                        <p:tav tm="100000">
                                          <p:val>
                                            <p:strVal val="1+ppt_w/2"/>
                                          </p:val>
                                        </p:tav>
                                      </p:tavLst>
                                    </p:anim>
                                    <p:anim calcmode="lin" valueType="num">
                                      <p:cBhvr additive="base">
                                        <p:cTn id="162" dur="2000"/>
                                        <p:tgtEl>
                                          <p:spTgt spid="25"/>
                                        </p:tgtEl>
                                        <p:attrNameLst>
                                          <p:attrName>ppt_y</p:attrName>
                                        </p:attrNameLst>
                                      </p:cBhvr>
                                      <p:tavLst>
                                        <p:tav tm="0">
                                          <p:val>
                                            <p:strVal val="ppt_y"/>
                                          </p:val>
                                        </p:tav>
                                        <p:tav tm="100000">
                                          <p:val>
                                            <p:strVal val="1+ppt_h/2"/>
                                          </p:val>
                                        </p:tav>
                                      </p:tavLst>
                                    </p:anim>
                                    <p:set>
                                      <p:cBhvr>
                                        <p:cTn id="163" dur="1" fill="hold">
                                          <p:stCondLst>
                                            <p:cond delay="1999"/>
                                          </p:stCondLst>
                                        </p:cTn>
                                        <p:tgtEl>
                                          <p:spTgt spid="25"/>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2000"/>
                                        <p:tgtEl>
                                          <p:spTgt spid="27"/>
                                        </p:tgtEl>
                                        <p:attrNameLst>
                                          <p:attrName>ppt_x</p:attrName>
                                        </p:attrNameLst>
                                      </p:cBhvr>
                                      <p:tavLst>
                                        <p:tav tm="0">
                                          <p:val>
                                            <p:strVal val="ppt_x"/>
                                          </p:val>
                                        </p:tav>
                                        <p:tav tm="100000">
                                          <p:val>
                                            <p:strVal val="1+ppt_w/2"/>
                                          </p:val>
                                        </p:tav>
                                      </p:tavLst>
                                    </p:anim>
                                    <p:anim calcmode="lin" valueType="num">
                                      <p:cBhvr additive="base">
                                        <p:cTn id="166" dur="2000"/>
                                        <p:tgtEl>
                                          <p:spTgt spid="27"/>
                                        </p:tgtEl>
                                        <p:attrNameLst>
                                          <p:attrName>ppt_y</p:attrName>
                                        </p:attrNameLst>
                                      </p:cBhvr>
                                      <p:tavLst>
                                        <p:tav tm="0">
                                          <p:val>
                                            <p:strVal val="ppt_y"/>
                                          </p:val>
                                        </p:tav>
                                        <p:tav tm="100000">
                                          <p:val>
                                            <p:strVal val="1+ppt_h/2"/>
                                          </p:val>
                                        </p:tav>
                                      </p:tavLst>
                                    </p:anim>
                                    <p:set>
                                      <p:cBhvr>
                                        <p:cTn id="167" dur="1" fill="hold">
                                          <p:stCondLst>
                                            <p:cond delay="1999"/>
                                          </p:stCondLst>
                                        </p:cTn>
                                        <p:tgtEl>
                                          <p:spTgt spid="27"/>
                                        </p:tgtEl>
                                        <p:attrNameLst>
                                          <p:attrName>style.visibility</p:attrName>
                                        </p:attrNameLst>
                                      </p:cBhvr>
                                      <p:to>
                                        <p:strVal val="hidden"/>
                                      </p:to>
                                    </p:set>
                                  </p:childTnLst>
                                </p:cTn>
                              </p:par>
                              <p:par>
                                <p:cTn id="168" presetID="2" presetClass="exit" presetSubtype="6" fill="hold" nodeType="withEffect">
                                  <p:stCondLst>
                                    <p:cond delay="0"/>
                                  </p:stCondLst>
                                  <p:childTnLst>
                                    <p:anim calcmode="lin" valueType="num">
                                      <p:cBhvr additive="base">
                                        <p:cTn id="169" dur="2000"/>
                                        <p:tgtEl>
                                          <p:spTgt spid="29"/>
                                        </p:tgtEl>
                                        <p:attrNameLst>
                                          <p:attrName>ppt_x</p:attrName>
                                        </p:attrNameLst>
                                      </p:cBhvr>
                                      <p:tavLst>
                                        <p:tav tm="0">
                                          <p:val>
                                            <p:strVal val="ppt_x"/>
                                          </p:val>
                                        </p:tav>
                                        <p:tav tm="100000">
                                          <p:val>
                                            <p:strVal val="1+ppt_w/2"/>
                                          </p:val>
                                        </p:tav>
                                      </p:tavLst>
                                    </p:anim>
                                    <p:anim calcmode="lin" valueType="num">
                                      <p:cBhvr additive="base">
                                        <p:cTn id="170" dur="2000"/>
                                        <p:tgtEl>
                                          <p:spTgt spid="29"/>
                                        </p:tgtEl>
                                        <p:attrNameLst>
                                          <p:attrName>ppt_y</p:attrName>
                                        </p:attrNameLst>
                                      </p:cBhvr>
                                      <p:tavLst>
                                        <p:tav tm="0">
                                          <p:val>
                                            <p:strVal val="ppt_y"/>
                                          </p:val>
                                        </p:tav>
                                        <p:tav tm="100000">
                                          <p:val>
                                            <p:strVal val="1+ppt_h/2"/>
                                          </p:val>
                                        </p:tav>
                                      </p:tavLst>
                                    </p:anim>
                                    <p:set>
                                      <p:cBhvr>
                                        <p:cTn id="171" dur="1" fill="hold">
                                          <p:stCondLst>
                                            <p:cond delay="1999"/>
                                          </p:stCondLst>
                                        </p:cTn>
                                        <p:tgtEl>
                                          <p:spTgt spid="29"/>
                                        </p:tgtEl>
                                        <p:attrNameLst>
                                          <p:attrName>style.visibility</p:attrName>
                                        </p:attrNameLst>
                                      </p:cBhvr>
                                      <p:to>
                                        <p:strVal val="hidden"/>
                                      </p:to>
                                    </p:set>
                                  </p:childTnLst>
                                </p:cTn>
                              </p:par>
                              <p:par>
                                <p:cTn id="172" presetID="2" presetClass="exit" presetSubtype="6" fill="hold" nodeType="withEffect">
                                  <p:stCondLst>
                                    <p:cond delay="0"/>
                                  </p:stCondLst>
                                  <p:childTnLst>
                                    <p:anim calcmode="lin" valueType="num">
                                      <p:cBhvr additive="base">
                                        <p:cTn id="173" dur="2000"/>
                                        <p:tgtEl>
                                          <p:spTgt spid="31"/>
                                        </p:tgtEl>
                                        <p:attrNameLst>
                                          <p:attrName>ppt_x</p:attrName>
                                        </p:attrNameLst>
                                      </p:cBhvr>
                                      <p:tavLst>
                                        <p:tav tm="0">
                                          <p:val>
                                            <p:strVal val="ppt_x"/>
                                          </p:val>
                                        </p:tav>
                                        <p:tav tm="100000">
                                          <p:val>
                                            <p:strVal val="1+ppt_w/2"/>
                                          </p:val>
                                        </p:tav>
                                      </p:tavLst>
                                    </p:anim>
                                    <p:anim calcmode="lin" valueType="num">
                                      <p:cBhvr additive="base">
                                        <p:cTn id="174" dur="2000"/>
                                        <p:tgtEl>
                                          <p:spTgt spid="31"/>
                                        </p:tgtEl>
                                        <p:attrNameLst>
                                          <p:attrName>ppt_y</p:attrName>
                                        </p:attrNameLst>
                                      </p:cBhvr>
                                      <p:tavLst>
                                        <p:tav tm="0">
                                          <p:val>
                                            <p:strVal val="ppt_y"/>
                                          </p:val>
                                        </p:tav>
                                        <p:tav tm="100000">
                                          <p:val>
                                            <p:strVal val="1+ppt_h/2"/>
                                          </p:val>
                                        </p:tav>
                                      </p:tavLst>
                                    </p:anim>
                                    <p:set>
                                      <p:cBhvr>
                                        <p:cTn id="175" dur="1" fill="hold">
                                          <p:stCondLst>
                                            <p:cond delay="1999"/>
                                          </p:stCondLst>
                                        </p:cTn>
                                        <p:tgtEl>
                                          <p:spTgt spid="31"/>
                                        </p:tgtEl>
                                        <p:attrNameLst>
                                          <p:attrName>style.visibility</p:attrName>
                                        </p:attrNameLst>
                                      </p:cBhvr>
                                      <p:to>
                                        <p:strVal val="hidden"/>
                                      </p:to>
                                    </p:set>
                                  </p:childTnLst>
                                </p:cTn>
                              </p:par>
                              <p:par>
                                <p:cTn id="176" presetID="2" presetClass="exit" presetSubtype="6" fill="hold" nodeType="withEffect">
                                  <p:stCondLst>
                                    <p:cond delay="0"/>
                                  </p:stCondLst>
                                  <p:childTnLst>
                                    <p:anim calcmode="lin" valueType="num">
                                      <p:cBhvr additive="base">
                                        <p:cTn id="177" dur="2000"/>
                                        <p:tgtEl>
                                          <p:spTgt spid="33"/>
                                        </p:tgtEl>
                                        <p:attrNameLst>
                                          <p:attrName>ppt_x</p:attrName>
                                        </p:attrNameLst>
                                      </p:cBhvr>
                                      <p:tavLst>
                                        <p:tav tm="0">
                                          <p:val>
                                            <p:strVal val="ppt_x"/>
                                          </p:val>
                                        </p:tav>
                                        <p:tav tm="100000">
                                          <p:val>
                                            <p:strVal val="1+ppt_w/2"/>
                                          </p:val>
                                        </p:tav>
                                      </p:tavLst>
                                    </p:anim>
                                    <p:anim calcmode="lin" valueType="num">
                                      <p:cBhvr additive="base">
                                        <p:cTn id="178" dur="2000"/>
                                        <p:tgtEl>
                                          <p:spTgt spid="33"/>
                                        </p:tgtEl>
                                        <p:attrNameLst>
                                          <p:attrName>ppt_y</p:attrName>
                                        </p:attrNameLst>
                                      </p:cBhvr>
                                      <p:tavLst>
                                        <p:tav tm="0">
                                          <p:val>
                                            <p:strVal val="ppt_y"/>
                                          </p:val>
                                        </p:tav>
                                        <p:tav tm="100000">
                                          <p:val>
                                            <p:strVal val="1+ppt_h/2"/>
                                          </p:val>
                                        </p:tav>
                                      </p:tavLst>
                                    </p:anim>
                                    <p:set>
                                      <p:cBhvr>
                                        <p:cTn id="179" dur="1" fill="hold">
                                          <p:stCondLst>
                                            <p:cond delay="1999"/>
                                          </p:stCondLst>
                                        </p:cTn>
                                        <p:tgtEl>
                                          <p:spTgt spid="33"/>
                                        </p:tgtEl>
                                        <p:attrNameLst>
                                          <p:attrName>style.visibility</p:attrName>
                                        </p:attrNameLst>
                                      </p:cBhvr>
                                      <p:to>
                                        <p:strVal val="hidden"/>
                                      </p:to>
                                    </p:set>
                                  </p:childTnLst>
                                </p:cTn>
                              </p:par>
                              <p:par>
                                <p:cTn id="180" presetID="2" presetClass="exit" presetSubtype="6" fill="hold" nodeType="withEffect">
                                  <p:stCondLst>
                                    <p:cond delay="0"/>
                                  </p:stCondLst>
                                  <p:childTnLst>
                                    <p:anim calcmode="lin" valueType="num">
                                      <p:cBhvr additive="base">
                                        <p:cTn id="181" dur="2000"/>
                                        <p:tgtEl>
                                          <p:spTgt spid="35"/>
                                        </p:tgtEl>
                                        <p:attrNameLst>
                                          <p:attrName>ppt_x</p:attrName>
                                        </p:attrNameLst>
                                      </p:cBhvr>
                                      <p:tavLst>
                                        <p:tav tm="0">
                                          <p:val>
                                            <p:strVal val="ppt_x"/>
                                          </p:val>
                                        </p:tav>
                                        <p:tav tm="100000">
                                          <p:val>
                                            <p:strVal val="1+ppt_w/2"/>
                                          </p:val>
                                        </p:tav>
                                      </p:tavLst>
                                    </p:anim>
                                    <p:anim calcmode="lin" valueType="num">
                                      <p:cBhvr additive="base">
                                        <p:cTn id="182" dur="2000"/>
                                        <p:tgtEl>
                                          <p:spTgt spid="35"/>
                                        </p:tgtEl>
                                        <p:attrNameLst>
                                          <p:attrName>ppt_y</p:attrName>
                                        </p:attrNameLst>
                                      </p:cBhvr>
                                      <p:tavLst>
                                        <p:tav tm="0">
                                          <p:val>
                                            <p:strVal val="ppt_y"/>
                                          </p:val>
                                        </p:tav>
                                        <p:tav tm="100000">
                                          <p:val>
                                            <p:strVal val="1+ppt_h/2"/>
                                          </p:val>
                                        </p:tav>
                                      </p:tavLst>
                                    </p:anim>
                                    <p:set>
                                      <p:cBhvr>
                                        <p:cTn id="183" dur="1" fill="hold">
                                          <p:stCondLst>
                                            <p:cond delay="1999"/>
                                          </p:stCondLst>
                                        </p:cTn>
                                        <p:tgtEl>
                                          <p:spTgt spid="35"/>
                                        </p:tgtEl>
                                        <p:attrNameLst>
                                          <p:attrName>style.visibility</p:attrName>
                                        </p:attrNameLst>
                                      </p:cBhvr>
                                      <p:to>
                                        <p:strVal val="hidden"/>
                                      </p:to>
                                    </p:set>
                                  </p:childTnLst>
                                </p:cTn>
                              </p:par>
                              <p:par>
                                <p:cTn id="184" presetID="2" presetClass="exit" presetSubtype="6" fill="hold" nodeType="withEffect">
                                  <p:stCondLst>
                                    <p:cond delay="0"/>
                                  </p:stCondLst>
                                  <p:childTnLst>
                                    <p:anim calcmode="lin" valueType="num">
                                      <p:cBhvr additive="base">
                                        <p:cTn id="185" dur="2000"/>
                                        <p:tgtEl>
                                          <p:spTgt spid="37"/>
                                        </p:tgtEl>
                                        <p:attrNameLst>
                                          <p:attrName>ppt_x</p:attrName>
                                        </p:attrNameLst>
                                      </p:cBhvr>
                                      <p:tavLst>
                                        <p:tav tm="0">
                                          <p:val>
                                            <p:strVal val="ppt_x"/>
                                          </p:val>
                                        </p:tav>
                                        <p:tav tm="100000">
                                          <p:val>
                                            <p:strVal val="1+ppt_w/2"/>
                                          </p:val>
                                        </p:tav>
                                      </p:tavLst>
                                    </p:anim>
                                    <p:anim calcmode="lin" valueType="num">
                                      <p:cBhvr additive="base">
                                        <p:cTn id="186" dur="2000"/>
                                        <p:tgtEl>
                                          <p:spTgt spid="37"/>
                                        </p:tgtEl>
                                        <p:attrNameLst>
                                          <p:attrName>ppt_y</p:attrName>
                                        </p:attrNameLst>
                                      </p:cBhvr>
                                      <p:tavLst>
                                        <p:tav tm="0">
                                          <p:val>
                                            <p:strVal val="ppt_y"/>
                                          </p:val>
                                        </p:tav>
                                        <p:tav tm="100000">
                                          <p:val>
                                            <p:strVal val="1+ppt_h/2"/>
                                          </p:val>
                                        </p:tav>
                                      </p:tavLst>
                                    </p:anim>
                                    <p:set>
                                      <p:cBhvr>
                                        <p:cTn id="187" dur="1" fill="hold">
                                          <p:stCondLst>
                                            <p:cond delay="1999"/>
                                          </p:stCondLst>
                                        </p:cTn>
                                        <p:tgtEl>
                                          <p:spTgt spid="37"/>
                                        </p:tgtEl>
                                        <p:attrNameLst>
                                          <p:attrName>style.visibility</p:attrName>
                                        </p:attrNameLst>
                                      </p:cBhvr>
                                      <p:to>
                                        <p:strVal val="hidden"/>
                                      </p:to>
                                    </p:set>
                                  </p:childTnLst>
                                </p:cTn>
                              </p:par>
                              <p:par>
                                <p:cTn id="188" presetID="2" presetClass="exit" presetSubtype="6" fill="hold" nodeType="withEffect">
                                  <p:stCondLst>
                                    <p:cond delay="0"/>
                                  </p:stCondLst>
                                  <p:childTnLst>
                                    <p:anim calcmode="lin" valueType="num">
                                      <p:cBhvr additive="base">
                                        <p:cTn id="189" dur="2000"/>
                                        <p:tgtEl>
                                          <p:spTgt spid="39"/>
                                        </p:tgtEl>
                                        <p:attrNameLst>
                                          <p:attrName>ppt_x</p:attrName>
                                        </p:attrNameLst>
                                      </p:cBhvr>
                                      <p:tavLst>
                                        <p:tav tm="0">
                                          <p:val>
                                            <p:strVal val="ppt_x"/>
                                          </p:val>
                                        </p:tav>
                                        <p:tav tm="100000">
                                          <p:val>
                                            <p:strVal val="1+ppt_w/2"/>
                                          </p:val>
                                        </p:tav>
                                      </p:tavLst>
                                    </p:anim>
                                    <p:anim calcmode="lin" valueType="num">
                                      <p:cBhvr additive="base">
                                        <p:cTn id="190" dur="2000"/>
                                        <p:tgtEl>
                                          <p:spTgt spid="39"/>
                                        </p:tgtEl>
                                        <p:attrNameLst>
                                          <p:attrName>ppt_y</p:attrName>
                                        </p:attrNameLst>
                                      </p:cBhvr>
                                      <p:tavLst>
                                        <p:tav tm="0">
                                          <p:val>
                                            <p:strVal val="ppt_y"/>
                                          </p:val>
                                        </p:tav>
                                        <p:tav tm="100000">
                                          <p:val>
                                            <p:strVal val="1+ppt_h/2"/>
                                          </p:val>
                                        </p:tav>
                                      </p:tavLst>
                                    </p:anim>
                                    <p:set>
                                      <p:cBhvr>
                                        <p:cTn id="191" dur="1" fill="hold">
                                          <p:stCondLst>
                                            <p:cond delay="1999"/>
                                          </p:stCondLst>
                                        </p:cTn>
                                        <p:tgtEl>
                                          <p:spTgt spid="39"/>
                                        </p:tgtEl>
                                        <p:attrNameLst>
                                          <p:attrName>style.visibility</p:attrName>
                                        </p:attrNameLst>
                                      </p:cBhvr>
                                      <p:to>
                                        <p:strVal val="hidden"/>
                                      </p:to>
                                    </p:set>
                                  </p:childTnLst>
                                </p:cTn>
                              </p:par>
                              <p:par>
                                <p:cTn id="192" presetID="2" presetClass="exit" presetSubtype="6" fill="hold" nodeType="withEffect">
                                  <p:stCondLst>
                                    <p:cond delay="0"/>
                                  </p:stCondLst>
                                  <p:childTnLst>
                                    <p:anim calcmode="lin" valueType="num">
                                      <p:cBhvr additive="base">
                                        <p:cTn id="193" dur="2000"/>
                                        <p:tgtEl>
                                          <p:spTgt spid="41"/>
                                        </p:tgtEl>
                                        <p:attrNameLst>
                                          <p:attrName>ppt_x</p:attrName>
                                        </p:attrNameLst>
                                      </p:cBhvr>
                                      <p:tavLst>
                                        <p:tav tm="0">
                                          <p:val>
                                            <p:strVal val="ppt_x"/>
                                          </p:val>
                                        </p:tav>
                                        <p:tav tm="100000">
                                          <p:val>
                                            <p:strVal val="1+ppt_w/2"/>
                                          </p:val>
                                        </p:tav>
                                      </p:tavLst>
                                    </p:anim>
                                    <p:anim calcmode="lin" valueType="num">
                                      <p:cBhvr additive="base">
                                        <p:cTn id="194" dur="2000"/>
                                        <p:tgtEl>
                                          <p:spTgt spid="41"/>
                                        </p:tgtEl>
                                        <p:attrNameLst>
                                          <p:attrName>ppt_y</p:attrName>
                                        </p:attrNameLst>
                                      </p:cBhvr>
                                      <p:tavLst>
                                        <p:tav tm="0">
                                          <p:val>
                                            <p:strVal val="ppt_y"/>
                                          </p:val>
                                        </p:tav>
                                        <p:tav tm="100000">
                                          <p:val>
                                            <p:strVal val="1+ppt_h/2"/>
                                          </p:val>
                                        </p:tav>
                                      </p:tavLst>
                                    </p:anim>
                                    <p:set>
                                      <p:cBhvr>
                                        <p:cTn id="195" dur="1" fill="hold">
                                          <p:stCondLst>
                                            <p:cond delay="1999"/>
                                          </p:stCondLst>
                                        </p:cTn>
                                        <p:tgtEl>
                                          <p:spTgt spid="41"/>
                                        </p:tgtEl>
                                        <p:attrNameLst>
                                          <p:attrName>style.visibility</p:attrName>
                                        </p:attrNameLst>
                                      </p:cBhvr>
                                      <p:to>
                                        <p:strVal val="hidden"/>
                                      </p:to>
                                    </p:set>
                                  </p:childTnLst>
                                </p:cTn>
                              </p:par>
                              <p:par>
                                <p:cTn id="196" presetID="2" presetClass="exit" presetSubtype="6" fill="hold" nodeType="withEffect">
                                  <p:stCondLst>
                                    <p:cond delay="0"/>
                                  </p:stCondLst>
                                  <p:childTnLst>
                                    <p:anim calcmode="lin" valueType="num">
                                      <p:cBhvr additive="base">
                                        <p:cTn id="197" dur="2000"/>
                                        <p:tgtEl>
                                          <p:spTgt spid="43"/>
                                        </p:tgtEl>
                                        <p:attrNameLst>
                                          <p:attrName>ppt_x</p:attrName>
                                        </p:attrNameLst>
                                      </p:cBhvr>
                                      <p:tavLst>
                                        <p:tav tm="0">
                                          <p:val>
                                            <p:strVal val="ppt_x"/>
                                          </p:val>
                                        </p:tav>
                                        <p:tav tm="100000">
                                          <p:val>
                                            <p:strVal val="1+ppt_w/2"/>
                                          </p:val>
                                        </p:tav>
                                      </p:tavLst>
                                    </p:anim>
                                    <p:anim calcmode="lin" valueType="num">
                                      <p:cBhvr additive="base">
                                        <p:cTn id="198" dur="2000"/>
                                        <p:tgtEl>
                                          <p:spTgt spid="43"/>
                                        </p:tgtEl>
                                        <p:attrNameLst>
                                          <p:attrName>ppt_y</p:attrName>
                                        </p:attrNameLst>
                                      </p:cBhvr>
                                      <p:tavLst>
                                        <p:tav tm="0">
                                          <p:val>
                                            <p:strVal val="ppt_y"/>
                                          </p:val>
                                        </p:tav>
                                        <p:tav tm="100000">
                                          <p:val>
                                            <p:strVal val="1+ppt_h/2"/>
                                          </p:val>
                                        </p:tav>
                                      </p:tavLst>
                                    </p:anim>
                                    <p:set>
                                      <p:cBhvr>
                                        <p:cTn id="199" dur="1" fill="hold">
                                          <p:stCondLst>
                                            <p:cond delay="1999"/>
                                          </p:stCondLst>
                                        </p:cTn>
                                        <p:tgtEl>
                                          <p:spTgt spid="43"/>
                                        </p:tgtEl>
                                        <p:attrNameLst>
                                          <p:attrName>style.visibility</p:attrName>
                                        </p:attrNameLst>
                                      </p:cBhvr>
                                      <p:to>
                                        <p:strVal val="hidden"/>
                                      </p:to>
                                    </p:set>
                                  </p:childTnLst>
                                </p:cTn>
                              </p:par>
                              <p:par>
                                <p:cTn id="200" presetID="2" presetClass="exit" presetSubtype="12" fill="hold" nodeType="withEffect">
                                  <p:stCondLst>
                                    <p:cond delay="0"/>
                                  </p:stCondLst>
                                  <p:childTnLst>
                                    <p:anim calcmode="lin" valueType="num">
                                      <p:cBhvr additive="base">
                                        <p:cTn id="201" dur="2000"/>
                                        <p:tgtEl>
                                          <p:spTgt spid="20"/>
                                        </p:tgtEl>
                                        <p:attrNameLst>
                                          <p:attrName>ppt_x</p:attrName>
                                        </p:attrNameLst>
                                      </p:cBhvr>
                                      <p:tavLst>
                                        <p:tav tm="0">
                                          <p:val>
                                            <p:strVal val="ppt_x"/>
                                          </p:val>
                                        </p:tav>
                                        <p:tav tm="100000">
                                          <p:val>
                                            <p:strVal val="0-ppt_w/2"/>
                                          </p:val>
                                        </p:tav>
                                      </p:tavLst>
                                    </p:anim>
                                    <p:anim calcmode="lin" valueType="num">
                                      <p:cBhvr additive="base">
                                        <p:cTn id="202" dur="2000"/>
                                        <p:tgtEl>
                                          <p:spTgt spid="20"/>
                                        </p:tgtEl>
                                        <p:attrNameLst>
                                          <p:attrName>ppt_y</p:attrName>
                                        </p:attrNameLst>
                                      </p:cBhvr>
                                      <p:tavLst>
                                        <p:tav tm="0">
                                          <p:val>
                                            <p:strVal val="ppt_y"/>
                                          </p:val>
                                        </p:tav>
                                        <p:tav tm="100000">
                                          <p:val>
                                            <p:strVal val="1+ppt_h/2"/>
                                          </p:val>
                                        </p:tav>
                                      </p:tavLst>
                                    </p:anim>
                                    <p:set>
                                      <p:cBhvr>
                                        <p:cTn id="203" dur="1" fill="hold">
                                          <p:stCondLst>
                                            <p:cond delay="1999"/>
                                          </p:stCondLst>
                                        </p:cTn>
                                        <p:tgtEl>
                                          <p:spTgt spid="20"/>
                                        </p:tgtEl>
                                        <p:attrNameLst>
                                          <p:attrName>style.visibility</p:attrName>
                                        </p:attrNameLst>
                                      </p:cBhvr>
                                      <p:to>
                                        <p:strVal val="hidden"/>
                                      </p:to>
                                    </p:set>
                                  </p:childTnLst>
                                </p:cTn>
                              </p:par>
                              <p:par>
                                <p:cTn id="204" presetID="2" presetClass="exit" presetSubtype="12" fill="hold" nodeType="withEffect">
                                  <p:stCondLst>
                                    <p:cond delay="0"/>
                                  </p:stCondLst>
                                  <p:childTnLst>
                                    <p:anim calcmode="lin" valueType="num">
                                      <p:cBhvr additive="base">
                                        <p:cTn id="205" dur="2000"/>
                                        <p:tgtEl>
                                          <p:spTgt spid="22"/>
                                        </p:tgtEl>
                                        <p:attrNameLst>
                                          <p:attrName>ppt_x</p:attrName>
                                        </p:attrNameLst>
                                      </p:cBhvr>
                                      <p:tavLst>
                                        <p:tav tm="0">
                                          <p:val>
                                            <p:strVal val="ppt_x"/>
                                          </p:val>
                                        </p:tav>
                                        <p:tav tm="100000">
                                          <p:val>
                                            <p:strVal val="0-ppt_w/2"/>
                                          </p:val>
                                        </p:tav>
                                      </p:tavLst>
                                    </p:anim>
                                    <p:anim calcmode="lin" valueType="num">
                                      <p:cBhvr additive="base">
                                        <p:cTn id="206" dur="2000"/>
                                        <p:tgtEl>
                                          <p:spTgt spid="22"/>
                                        </p:tgtEl>
                                        <p:attrNameLst>
                                          <p:attrName>ppt_y</p:attrName>
                                        </p:attrNameLst>
                                      </p:cBhvr>
                                      <p:tavLst>
                                        <p:tav tm="0">
                                          <p:val>
                                            <p:strVal val="ppt_y"/>
                                          </p:val>
                                        </p:tav>
                                        <p:tav tm="100000">
                                          <p:val>
                                            <p:strVal val="1+ppt_h/2"/>
                                          </p:val>
                                        </p:tav>
                                      </p:tavLst>
                                    </p:anim>
                                    <p:set>
                                      <p:cBhvr>
                                        <p:cTn id="207" dur="1" fill="hold">
                                          <p:stCondLst>
                                            <p:cond delay="1999"/>
                                          </p:stCondLst>
                                        </p:cTn>
                                        <p:tgtEl>
                                          <p:spTgt spid="22"/>
                                        </p:tgtEl>
                                        <p:attrNameLst>
                                          <p:attrName>style.visibility</p:attrName>
                                        </p:attrNameLst>
                                      </p:cBhvr>
                                      <p:to>
                                        <p:strVal val="hidden"/>
                                      </p:to>
                                    </p:set>
                                  </p:childTnLst>
                                </p:cTn>
                              </p:par>
                              <p:par>
                                <p:cTn id="208" presetID="2" presetClass="exit" presetSubtype="12" fill="hold" nodeType="withEffect">
                                  <p:stCondLst>
                                    <p:cond delay="0"/>
                                  </p:stCondLst>
                                  <p:childTnLst>
                                    <p:anim calcmode="lin" valueType="num">
                                      <p:cBhvr additive="base">
                                        <p:cTn id="209" dur="2000"/>
                                        <p:tgtEl>
                                          <p:spTgt spid="24"/>
                                        </p:tgtEl>
                                        <p:attrNameLst>
                                          <p:attrName>ppt_x</p:attrName>
                                        </p:attrNameLst>
                                      </p:cBhvr>
                                      <p:tavLst>
                                        <p:tav tm="0">
                                          <p:val>
                                            <p:strVal val="ppt_x"/>
                                          </p:val>
                                        </p:tav>
                                        <p:tav tm="100000">
                                          <p:val>
                                            <p:strVal val="0-ppt_w/2"/>
                                          </p:val>
                                        </p:tav>
                                      </p:tavLst>
                                    </p:anim>
                                    <p:anim calcmode="lin" valueType="num">
                                      <p:cBhvr additive="base">
                                        <p:cTn id="210" dur="2000"/>
                                        <p:tgtEl>
                                          <p:spTgt spid="24"/>
                                        </p:tgtEl>
                                        <p:attrNameLst>
                                          <p:attrName>ppt_y</p:attrName>
                                        </p:attrNameLst>
                                      </p:cBhvr>
                                      <p:tavLst>
                                        <p:tav tm="0">
                                          <p:val>
                                            <p:strVal val="ppt_y"/>
                                          </p:val>
                                        </p:tav>
                                        <p:tav tm="100000">
                                          <p:val>
                                            <p:strVal val="1+ppt_h/2"/>
                                          </p:val>
                                        </p:tav>
                                      </p:tavLst>
                                    </p:anim>
                                    <p:set>
                                      <p:cBhvr>
                                        <p:cTn id="211" dur="1" fill="hold">
                                          <p:stCondLst>
                                            <p:cond delay="1999"/>
                                          </p:stCondLst>
                                        </p:cTn>
                                        <p:tgtEl>
                                          <p:spTgt spid="24"/>
                                        </p:tgtEl>
                                        <p:attrNameLst>
                                          <p:attrName>style.visibility</p:attrName>
                                        </p:attrNameLst>
                                      </p:cBhvr>
                                      <p:to>
                                        <p:strVal val="hidden"/>
                                      </p:to>
                                    </p:set>
                                  </p:childTnLst>
                                </p:cTn>
                              </p:par>
                              <p:par>
                                <p:cTn id="212" presetID="2" presetClass="exit" presetSubtype="12" fill="hold" nodeType="withEffect">
                                  <p:stCondLst>
                                    <p:cond delay="0"/>
                                  </p:stCondLst>
                                  <p:childTnLst>
                                    <p:anim calcmode="lin" valueType="num">
                                      <p:cBhvr additive="base">
                                        <p:cTn id="213" dur="2000"/>
                                        <p:tgtEl>
                                          <p:spTgt spid="26"/>
                                        </p:tgtEl>
                                        <p:attrNameLst>
                                          <p:attrName>ppt_x</p:attrName>
                                        </p:attrNameLst>
                                      </p:cBhvr>
                                      <p:tavLst>
                                        <p:tav tm="0">
                                          <p:val>
                                            <p:strVal val="ppt_x"/>
                                          </p:val>
                                        </p:tav>
                                        <p:tav tm="100000">
                                          <p:val>
                                            <p:strVal val="0-ppt_w/2"/>
                                          </p:val>
                                        </p:tav>
                                      </p:tavLst>
                                    </p:anim>
                                    <p:anim calcmode="lin" valueType="num">
                                      <p:cBhvr additive="base">
                                        <p:cTn id="214" dur="2000"/>
                                        <p:tgtEl>
                                          <p:spTgt spid="26"/>
                                        </p:tgtEl>
                                        <p:attrNameLst>
                                          <p:attrName>ppt_y</p:attrName>
                                        </p:attrNameLst>
                                      </p:cBhvr>
                                      <p:tavLst>
                                        <p:tav tm="0">
                                          <p:val>
                                            <p:strVal val="ppt_y"/>
                                          </p:val>
                                        </p:tav>
                                        <p:tav tm="100000">
                                          <p:val>
                                            <p:strVal val="1+ppt_h/2"/>
                                          </p:val>
                                        </p:tav>
                                      </p:tavLst>
                                    </p:anim>
                                    <p:set>
                                      <p:cBhvr>
                                        <p:cTn id="215" dur="1" fill="hold">
                                          <p:stCondLst>
                                            <p:cond delay="1999"/>
                                          </p:stCondLst>
                                        </p:cTn>
                                        <p:tgtEl>
                                          <p:spTgt spid="26"/>
                                        </p:tgtEl>
                                        <p:attrNameLst>
                                          <p:attrName>style.visibility</p:attrName>
                                        </p:attrNameLst>
                                      </p:cBhvr>
                                      <p:to>
                                        <p:strVal val="hidden"/>
                                      </p:to>
                                    </p:set>
                                  </p:childTnLst>
                                </p:cTn>
                              </p:par>
                              <p:par>
                                <p:cTn id="216" presetID="2" presetClass="exit" presetSubtype="12" fill="hold" nodeType="withEffect">
                                  <p:stCondLst>
                                    <p:cond delay="0"/>
                                  </p:stCondLst>
                                  <p:childTnLst>
                                    <p:anim calcmode="lin" valueType="num">
                                      <p:cBhvr additive="base">
                                        <p:cTn id="217" dur="2000"/>
                                        <p:tgtEl>
                                          <p:spTgt spid="28"/>
                                        </p:tgtEl>
                                        <p:attrNameLst>
                                          <p:attrName>ppt_x</p:attrName>
                                        </p:attrNameLst>
                                      </p:cBhvr>
                                      <p:tavLst>
                                        <p:tav tm="0">
                                          <p:val>
                                            <p:strVal val="ppt_x"/>
                                          </p:val>
                                        </p:tav>
                                        <p:tav tm="100000">
                                          <p:val>
                                            <p:strVal val="0-ppt_w/2"/>
                                          </p:val>
                                        </p:tav>
                                      </p:tavLst>
                                    </p:anim>
                                    <p:anim calcmode="lin" valueType="num">
                                      <p:cBhvr additive="base">
                                        <p:cTn id="218" dur="2000"/>
                                        <p:tgtEl>
                                          <p:spTgt spid="28"/>
                                        </p:tgtEl>
                                        <p:attrNameLst>
                                          <p:attrName>ppt_y</p:attrName>
                                        </p:attrNameLst>
                                      </p:cBhvr>
                                      <p:tavLst>
                                        <p:tav tm="0">
                                          <p:val>
                                            <p:strVal val="ppt_y"/>
                                          </p:val>
                                        </p:tav>
                                        <p:tav tm="100000">
                                          <p:val>
                                            <p:strVal val="1+ppt_h/2"/>
                                          </p:val>
                                        </p:tav>
                                      </p:tavLst>
                                    </p:anim>
                                    <p:set>
                                      <p:cBhvr>
                                        <p:cTn id="219" dur="1" fill="hold">
                                          <p:stCondLst>
                                            <p:cond delay="1999"/>
                                          </p:stCondLst>
                                        </p:cTn>
                                        <p:tgtEl>
                                          <p:spTgt spid="28"/>
                                        </p:tgtEl>
                                        <p:attrNameLst>
                                          <p:attrName>style.visibility</p:attrName>
                                        </p:attrNameLst>
                                      </p:cBhvr>
                                      <p:to>
                                        <p:strVal val="hidden"/>
                                      </p:to>
                                    </p:set>
                                  </p:childTnLst>
                                </p:cTn>
                              </p:par>
                              <p:par>
                                <p:cTn id="220" presetID="2" presetClass="exit" presetSubtype="12" fill="hold" nodeType="withEffect">
                                  <p:stCondLst>
                                    <p:cond delay="0"/>
                                  </p:stCondLst>
                                  <p:childTnLst>
                                    <p:anim calcmode="lin" valueType="num">
                                      <p:cBhvr additive="base">
                                        <p:cTn id="221" dur="2000"/>
                                        <p:tgtEl>
                                          <p:spTgt spid="30"/>
                                        </p:tgtEl>
                                        <p:attrNameLst>
                                          <p:attrName>ppt_x</p:attrName>
                                        </p:attrNameLst>
                                      </p:cBhvr>
                                      <p:tavLst>
                                        <p:tav tm="0">
                                          <p:val>
                                            <p:strVal val="ppt_x"/>
                                          </p:val>
                                        </p:tav>
                                        <p:tav tm="100000">
                                          <p:val>
                                            <p:strVal val="0-ppt_w/2"/>
                                          </p:val>
                                        </p:tav>
                                      </p:tavLst>
                                    </p:anim>
                                    <p:anim calcmode="lin" valueType="num">
                                      <p:cBhvr additive="base">
                                        <p:cTn id="222" dur="2000"/>
                                        <p:tgtEl>
                                          <p:spTgt spid="30"/>
                                        </p:tgtEl>
                                        <p:attrNameLst>
                                          <p:attrName>ppt_y</p:attrName>
                                        </p:attrNameLst>
                                      </p:cBhvr>
                                      <p:tavLst>
                                        <p:tav tm="0">
                                          <p:val>
                                            <p:strVal val="ppt_y"/>
                                          </p:val>
                                        </p:tav>
                                        <p:tav tm="100000">
                                          <p:val>
                                            <p:strVal val="1+ppt_h/2"/>
                                          </p:val>
                                        </p:tav>
                                      </p:tavLst>
                                    </p:anim>
                                    <p:set>
                                      <p:cBhvr>
                                        <p:cTn id="223" dur="1" fill="hold">
                                          <p:stCondLst>
                                            <p:cond delay="1999"/>
                                          </p:stCondLst>
                                        </p:cTn>
                                        <p:tgtEl>
                                          <p:spTgt spid="30"/>
                                        </p:tgtEl>
                                        <p:attrNameLst>
                                          <p:attrName>style.visibility</p:attrName>
                                        </p:attrNameLst>
                                      </p:cBhvr>
                                      <p:to>
                                        <p:strVal val="hidden"/>
                                      </p:to>
                                    </p:set>
                                  </p:childTnLst>
                                </p:cTn>
                              </p:par>
                              <p:par>
                                <p:cTn id="224" presetID="2" presetClass="exit" presetSubtype="12" fill="hold" nodeType="withEffect">
                                  <p:stCondLst>
                                    <p:cond delay="0"/>
                                  </p:stCondLst>
                                  <p:childTnLst>
                                    <p:anim calcmode="lin" valueType="num">
                                      <p:cBhvr additive="base">
                                        <p:cTn id="225" dur="2000"/>
                                        <p:tgtEl>
                                          <p:spTgt spid="32"/>
                                        </p:tgtEl>
                                        <p:attrNameLst>
                                          <p:attrName>ppt_x</p:attrName>
                                        </p:attrNameLst>
                                      </p:cBhvr>
                                      <p:tavLst>
                                        <p:tav tm="0">
                                          <p:val>
                                            <p:strVal val="ppt_x"/>
                                          </p:val>
                                        </p:tav>
                                        <p:tav tm="100000">
                                          <p:val>
                                            <p:strVal val="0-ppt_w/2"/>
                                          </p:val>
                                        </p:tav>
                                      </p:tavLst>
                                    </p:anim>
                                    <p:anim calcmode="lin" valueType="num">
                                      <p:cBhvr additive="base">
                                        <p:cTn id="226" dur="2000"/>
                                        <p:tgtEl>
                                          <p:spTgt spid="32"/>
                                        </p:tgtEl>
                                        <p:attrNameLst>
                                          <p:attrName>ppt_y</p:attrName>
                                        </p:attrNameLst>
                                      </p:cBhvr>
                                      <p:tavLst>
                                        <p:tav tm="0">
                                          <p:val>
                                            <p:strVal val="ppt_y"/>
                                          </p:val>
                                        </p:tav>
                                        <p:tav tm="100000">
                                          <p:val>
                                            <p:strVal val="1+ppt_h/2"/>
                                          </p:val>
                                        </p:tav>
                                      </p:tavLst>
                                    </p:anim>
                                    <p:set>
                                      <p:cBhvr>
                                        <p:cTn id="227" dur="1" fill="hold">
                                          <p:stCondLst>
                                            <p:cond delay="1999"/>
                                          </p:stCondLst>
                                        </p:cTn>
                                        <p:tgtEl>
                                          <p:spTgt spid="32"/>
                                        </p:tgtEl>
                                        <p:attrNameLst>
                                          <p:attrName>style.visibility</p:attrName>
                                        </p:attrNameLst>
                                      </p:cBhvr>
                                      <p:to>
                                        <p:strVal val="hidden"/>
                                      </p:to>
                                    </p:set>
                                  </p:childTnLst>
                                </p:cTn>
                              </p:par>
                              <p:par>
                                <p:cTn id="228" presetID="2" presetClass="exit" presetSubtype="12" fill="hold" nodeType="withEffect">
                                  <p:stCondLst>
                                    <p:cond delay="0"/>
                                  </p:stCondLst>
                                  <p:childTnLst>
                                    <p:anim calcmode="lin" valueType="num">
                                      <p:cBhvr additive="base">
                                        <p:cTn id="229" dur="2000"/>
                                        <p:tgtEl>
                                          <p:spTgt spid="34"/>
                                        </p:tgtEl>
                                        <p:attrNameLst>
                                          <p:attrName>ppt_x</p:attrName>
                                        </p:attrNameLst>
                                      </p:cBhvr>
                                      <p:tavLst>
                                        <p:tav tm="0">
                                          <p:val>
                                            <p:strVal val="ppt_x"/>
                                          </p:val>
                                        </p:tav>
                                        <p:tav tm="100000">
                                          <p:val>
                                            <p:strVal val="0-ppt_w/2"/>
                                          </p:val>
                                        </p:tav>
                                      </p:tavLst>
                                    </p:anim>
                                    <p:anim calcmode="lin" valueType="num">
                                      <p:cBhvr additive="base">
                                        <p:cTn id="230" dur="2000"/>
                                        <p:tgtEl>
                                          <p:spTgt spid="34"/>
                                        </p:tgtEl>
                                        <p:attrNameLst>
                                          <p:attrName>ppt_y</p:attrName>
                                        </p:attrNameLst>
                                      </p:cBhvr>
                                      <p:tavLst>
                                        <p:tav tm="0">
                                          <p:val>
                                            <p:strVal val="ppt_y"/>
                                          </p:val>
                                        </p:tav>
                                        <p:tav tm="100000">
                                          <p:val>
                                            <p:strVal val="1+ppt_h/2"/>
                                          </p:val>
                                        </p:tav>
                                      </p:tavLst>
                                    </p:anim>
                                    <p:set>
                                      <p:cBhvr>
                                        <p:cTn id="231" dur="1" fill="hold">
                                          <p:stCondLst>
                                            <p:cond delay="1999"/>
                                          </p:stCondLst>
                                        </p:cTn>
                                        <p:tgtEl>
                                          <p:spTgt spid="34"/>
                                        </p:tgtEl>
                                        <p:attrNameLst>
                                          <p:attrName>style.visibility</p:attrName>
                                        </p:attrNameLst>
                                      </p:cBhvr>
                                      <p:to>
                                        <p:strVal val="hidden"/>
                                      </p:to>
                                    </p:set>
                                  </p:childTnLst>
                                </p:cTn>
                              </p:par>
                              <p:par>
                                <p:cTn id="232" presetID="2" presetClass="exit" presetSubtype="12" fill="hold" nodeType="withEffect">
                                  <p:stCondLst>
                                    <p:cond delay="0"/>
                                  </p:stCondLst>
                                  <p:childTnLst>
                                    <p:anim calcmode="lin" valueType="num">
                                      <p:cBhvr additive="base">
                                        <p:cTn id="233" dur="2000"/>
                                        <p:tgtEl>
                                          <p:spTgt spid="36"/>
                                        </p:tgtEl>
                                        <p:attrNameLst>
                                          <p:attrName>ppt_x</p:attrName>
                                        </p:attrNameLst>
                                      </p:cBhvr>
                                      <p:tavLst>
                                        <p:tav tm="0">
                                          <p:val>
                                            <p:strVal val="ppt_x"/>
                                          </p:val>
                                        </p:tav>
                                        <p:tav tm="100000">
                                          <p:val>
                                            <p:strVal val="0-ppt_w/2"/>
                                          </p:val>
                                        </p:tav>
                                      </p:tavLst>
                                    </p:anim>
                                    <p:anim calcmode="lin" valueType="num">
                                      <p:cBhvr additive="base">
                                        <p:cTn id="234" dur="2000"/>
                                        <p:tgtEl>
                                          <p:spTgt spid="36"/>
                                        </p:tgtEl>
                                        <p:attrNameLst>
                                          <p:attrName>ppt_y</p:attrName>
                                        </p:attrNameLst>
                                      </p:cBhvr>
                                      <p:tavLst>
                                        <p:tav tm="0">
                                          <p:val>
                                            <p:strVal val="ppt_y"/>
                                          </p:val>
                                        </p:tav>
                                        <p:tav tm="100000">
                                          <p:val>
                                            <p:strVal val="1+ppt_h/2"/>
                                          </p:val>
                                        </p:tav>
                                      </p:tavLst>
                                    </p:anim>
                                    <p:set>
                                      <p:cBhvr>
                                        <p:cTn id="235" dur="1" fill="hold">
                                          <p:stCondLst>
                                            <p:cond delay="1999"/>
                                          </p:stCondLst>
                                        </p:cTn>
                                        <p:tgtEl>
                                          <p:spTgt spid="36"/>
                                        </p:tgtEl>
                                        <p:attrNameLst>
                                          <p:attrName>style.visibility</p:attrName>
                                        </p:attrNameLst>
                                      </p:cBhvr>
                                      <p:to>
                                        <p:strVal val="hidden"/>
                                      </p:to>
                                    </p:set>
                                  </p:childTnLst>
                                </p:cTn>
                              </p:par>
                              <p:par>
                                <p:cTn id="236" presetID="2" presetClass="exit" presetSubtype="12" fill="hold" nodeType="withEffect">
                                  <p:stCondLst>
                                    <p:cond delay="0"/>
                                  </p:stCondLst>
                                  <p:childTnLst>
                                    <p:anim calcmode="lin" valueType="num">
                                      <p:cBhvr additive="base">
                                        <p:cTn id="237" dur="2000"/>
                                        <p:tgtEl>
                                          <p:spTgt spid="38"/>
                                        </p:tgtEl>
                                        <p:attrNameLst>
                                          <p:attrName>ppt_x</p:attrName>
                                        </p:attrNameLst>
                                      </p:cBhvr>
                                      <p:tavLst>
                                        <p:tav tm="0">
                                          <p:val>
                                            <p:strVal val="ppt_x"/>
                                          </p:val>
                                        </p:tav>
                                        <p:tav tm="100000">
                                          <p:val>
                                            <p:strVal val="0-ppt_w/2"/>
                                          </p:val>
                                        </p:tav>
                                      </p:tavLst>
                                    </p:anim>
                                    <p:anim calcmode="lin" valueType="num">
                                      <p:cBhvr additive="base">
                                        <p:cTn id="238" dur="2000"/>
                                        <p:tgtEl>
                                          <p:spTgt spid="38"/>
                                        </p:tgtEl>
                                        <p:attrNameLst>
                                          <p:attrName>ppt_y</p:attrName>
                                        </p:attrNameLst>
                                      </p:cBhvr>
                                      <p:tavLst>
                                        <p:tav tm="0">
                                          <p:val>
                                            <p:strVal val="ppt_y"/>
                                          </p:val>
                                        </p:tav>
                                        <p:tav tm="100000">
                                          <p:val>
                                            <p:strVal val="1+ppt_h/2"/>
                                          </p:val>
                                        </p:tav>
                                      </p:tavLst>
                                    </p:anim>
                                    <p:set>
                                      <p:cBhvr>
                                        <p:cTn id="239" dur="1" fill="hold">
                                          <p:stCondLst>
                                            <p:cond delay="1999"/>
                                          </p:stCondLst>
                                        </p:cTn>
                                        <p:tgtEl>
                                          <p:spTgt spid="38"/>
                                        </p:tgtEl>
                                        <p:attrNameLst>
                                          <p:attrName>style.visibility</p:attrName>
                                        </p:attrNameLst>
                                      </p:cBhvr>
                                      <p:to>
                                        <p:strVal val="hidden"/>
                                      </p:to>
                                    </p:set>
                                  </p:childTnLst>
                                </p:cTn>
                              </p:par>
                              <p:par>
                                <p:cTn id="240" presetID="2" presetClass="exit" presetSubtype="12" fill="hold" nodeType="withEffect">
                                  <p:stCondLst>
                                    <p:cond delay="0"/>
                                  </p:stCondLst>
                                  <p:childTnLst>
                                    <p:anim calcmode="lin" valueType="num">
                                      <p:cBhvr additive="base">
                                        <p:cTn id="241" dur="2000"/>
                                        <p:tgtEl>
                                          <p:spTgt spid="40"/>
                                        </p:tgtEl>
                                        <p:attrNameLst>
                                          <p:attrName>ppt_x</p:attrName>
                                        </p:attrNameLst>
                                      </p:cBhvr>
                                      <p:tavLst>
                                        <p:tav tm="0">
                                          <p:val>
                                            <p:strVal val="ppt_x"/>
                                          </p:val>
                                        </p:tav>
                                        <p:tav tm="100000">
                                          <p:val>
                                            <p:strVal val="0-ppt_w/2"/>
                                          </p:val>
                                        </p:tav>
                                      </p:tavLst>
                                    </p:anim>
                                    <p:anim calcmode="lin" valueType="num">
                                      <p:cBhvr additive="base">
                                        <p:cTn id="242" dur="2000"/>
                                        <p:tgtEl>
                                          <p:spTgt spid="40"/>
                                        </p:tgtEl>
                                        <p:attrNameLst>
                                          <p:attrName>ppt_y</p:attrName>
                                        </p:attrNameLst>
                                      </p:cBhvr>
                                      <p:tavLst>
                                        <p:tav tm="0">
                                          <p:val>
                                            <p:strVal val="ppt_y"/>
                                          </p:val>
                                        </p:tav>
                                        <p:tav tm="100000">
                                          <p:val>
                                            <p:strVal val="1+ppt_h/2"/>
                                          </p:val>
                                        </p:tav>
                                      </p:tavLst>
                                    </p:anim>
                                    <p:set>
                                      <p:cBhvr>
                                        <p:cTn id="243" dur="1" fill="hold">
                                          <p:stCondLst>
                                            <p:cond delay="1999"/>
                                          </p:stCondLst>
                                        </p:cTn>
                                        <p:tgtEl>
                                          <p:spTgt spid="40"/>
                                        </p:tgtEl>
                                        <p:attrNameLst>
                                          <p:attrName>style.visibility</p:attrName>
                                        </p:attrNameLst>
                                      </p:cBhvr>
                                      <p:to>
                                        <p:strVal val="hidden"/>
                                      </p:to>
                                    </p:set>
                                  </p:childTnLst>
                                </p:cTn>
                              </p:par>
                              <p:par>
                                <p:cTn id="244" presetID="2" presetClass="exit" presetSubtype="12" fill="hold" nodeType="withEffect">
                                  <p:stCondLst>
                                    <p:cond delay="0"/>
                                  </p:stCondLst>
                                  <p:childTnLst>
                                    <p:anim calcmode="lin" valueType="num">
                                      <p:cBhvr additive="base">
                                        <p:cTn id="245" dur="2000"/>
                                        <p:tgtEl>
                                          <p:spTgt spid="42"/>
                                        </p:tgtEl>
                                        <p:attrNameLst>
                                          <p:attrName>ppt_x</p:attrName>
                                        </p:attrNameLst>
                                      </p:cBhvr>
                                      <p:tavLst>
                                        <p:tav tm="0">
                                          <p:val>
                                            <p:strVal val="ppt_x"/>
                                          </p:val>
                                        </p:tav>
                                        <p:tav tm="100000">
                                          <p:val>
                                            <p:strVal val="0-ppt_w/2"/>
                                          </p:val>
                                        </p:tav>
                                      </p:tavLst>
                                    </p:anim>
                                    <p:anim calcmode="lin" valueType="num">
                                      <p:cBhvr additive="base">
                                        <p:cTn id="246" dur="2000"/>
                                        <p:tgtEl>
                                          <p:spTgt spid="42"/>
                                        </p:tgtEl>
                                        <p:attrNameLst>
                                          <p:attrName>ppt_y</p:attrName>
                                        </p:attrNameLst>
                                      </p:cBhvr>
                                      <p:tavLst>
                                        <p:tav tm="0">
                                          <p:val>
                                            <p:strVal val="ppt_y"/>
                                          </p:val>
                                        </p:tav>
                                        <p:tav tm="100000">
                                          <p:val>
                                            <p:strVal val="1+ppt_h/2"/>
                                          </p:val>
                                        </p:tav>
                                      </p:tavLst>
                                    </p:anim>
                                    <p:set>
                                      <p:cBhvr>
                                        <p:cTn id="247" dur="1" fill="hold">
                                          <p:stCondLst>
                                            <p:cond delay="1999"/>
                                          </p:stCondLst>
                                        </p:cTn>
                                        <p:tgtEl>
                                          <p:spTgt spid="42"/>
                                        </p:tgtEl>
                                        <p:attrNameLst>
                                          <p:attrName>style.visibility</p:attrName>
                                        </p:attrNameLst>
                                      </p:cBhvr>
                                      <p:to>
                                        <p:strVal val="hidden"/>
                                      </p:to>
                                    </p:set>
                                  </p:childTnLst>
                                </p:cTn>
                              </p:par>
                              <p:par>
                                <p:cTn id="248" presetID="8" presetClass="emph" presetSubtype="0" autoRev="1" fill="hold" nodeType="withEffect">
                                  <p:stCondLst>
                                    <p:cond delay="0"/>
                                  </p:stCondLst>
                                  <p:childTnLst>
                                    <p:animRot by="21600000">
                                      <p:cBhvr>
                                        <p:cTn id="249" dur="2000" fill="hold"/>
                                        <p:tgtEl>
                                          <p:spTgt spid="20"/>
                                        </p:tgtEl>
                                        <p:attrNameLst>
                                          <p:attrName>r</p:attrName>
                                        </p:attrNameLst>
                                      </p:cBhvr>
                                    </p:animRot>
                                  </p:childTnLst>
                                </p:cTn>
                              </p:par>
                              <p:par>
                                <p:cTn id="250" presetID="8" presetClass="emph" presetSubtype="0" autoRev="1" fill="hold" nodeType="withEffect">
                                  <p:stCondLst>
                                    <p:cond delay="0"/>
                                  </p:stCondLst>
                                  <p:childTnLst>
                                    <p:animRot by="21600000">
                                      <p:cBhvr>
                                        <p:cTn id="251" dur="2000" fill="hold"/>
                                        <p:tgtEl>
                                          <p:spTgt spid="22"/>
                                        </p:tgtEl>
                                        <p:attrNameLst>
                                          <p:attrName>r</p:attrName>
                                        </p:attrNameLst>
                                      </p:cBhvr>
                                    </p:animRot>
                                  </p:childTnLst>
                                </p:cTn>
                              </p:par>
                              <p:par>
                                <p:cTn id="252" presetID="8" presetClass="emph" presetSubtype="0" autoRev="1" fill="hold" nodeType="withEffect">
                                  <p:stCondLst>
                                    <p:cond delay="0"/>
                                  </p:stCondLst>
                                  <p:childTnLst>
                                    <p:animRot by="21600000">
                                      <p:cBhvr>
                                        <p:cTn id="253" dur="2000" fill="hold"/>
                                        <p:tgtEl>
                                          <p:spTgt spid="24"/>
                                        </p:tgtEl>
                                        <p:attrNameLst>
                                          <p:attrName>r</p:attrName>
                                        </p:attrNameLst>
                                      </p:cBhvr>
                                    </p:animRot>
                                  </p:childTnLst>
                                </p:cTn>
                              </p:par>
                              <p:par>
                                <p:cTn id="254" presetID="8" presetClass="emph" presetSubtype="0" autoRev="1" fill="hold" nodeType="withEffect">
                                  <p:stCondLst>
                                    <p:cond delay="0"/>
                                  </p:stCondLst>
                                  <p:childTnLst>
                                    <p:animRot by="21600000">
                                      <p:cBhvr>
                                        <p:cTn id="255" dur="2000" fill="hold"/>
                                        <p:tgtEl>
                                          <p:spTgt spid="26"/>
                                        </p:tgtEl>
                                        <p:attrNameLst>
                                          <p:attrName>r</p:attrName>
                                        </p:attrNameLst>
                                      </p:cBhvr>
                                    </p:animRot>
                                  </p:childTnLst>
                                </p:cTn>
                              </p:par>
                              <p:par>
                                <p:cTn id="256" presetID="8" presetClass="emph" presetSubtype="0" autoRev="1" fill="hold" nodeType="withEffect">
                                  <p:stCondLst>
                                    <p:cond delay="0"/>
                                  </p:stCondLst>
                                  <p:childTnLst>
                                    <p:animRot by="21600000">
                                      <p:cBhvr>
                                        <p:cTn id="257" dur="2000" fill="hold"/>
                                        <p:tgtEl>
                                          <p:spTgt spid="28"/>
                                        </p:tgtEl>
                                        <p:attrNameLst>
                                          <p:attrName>r</p:attrName>
                                        </p:attrNameLst>
                                      </p:cBhvr>
                                    </p:animRot>
                                  </p:childTnLst>
                                </p:cTn>
                              </p:par>
                              <p:par>
                                <p:cTn id="258" presetID="8" presetClass="emph" presetSubtype="0" autoRev="1" fill="hold" nodeType="withEffect">
                                  <p:stCondLst>
                                    <p:cond delay="0"/>
                                  </p:stCondLst>
                                  <p:childTnLst>
                                    <p:animRot by="21600000">
                                      <p:cBhvr>
                                        <p:cTn id="259" dur="2000" fill="hold"/>
                                        <p:tgtEl>
                                          <p:spTgt spid="30"/>
                                        </p:tgtEl>
                                        <p:attrNameLst>
                                          <p:attrName>r</p:attrName>
                                        </p:attrNameLst>
                                      </p:cBhvr>
                                    </p:animRot>
                                  </p:childTnLst>
                                </p:cTn>
                              </p:par>
                              <p:par>
                                <p:cTn id="260" presetID="8" presetClass="emph" presetSubtype="0" autoRev="1" fill="hold" nodeType="withEffect">
                                  <p:stCondLst>
                                    <p:cond delay="0"/>
                                  </p:stCondLst>
                                  <p:childTnLst>
                                    <p:animRot by="21600000">
                                      <p:cBhvr>
                                        <p:cTn id="261" dur="2000" fill="hold"/>
                                        <p:tgtEl>
                                          <p:spTgt spid="32"/>
                                        </p:tgtEl>
                                        <p:attrNameLst>
                                          <p:attrName>r</p:attrName>
                                        </p:attrNameLst>
                                      </p:cBhvr>
                                    </p:animRot>
                                  </p:childTnLst>
                                </p:cTn>
                              </p:par>
                              <p:par>
                                <p:cTn id="262" presetID="8" presetClass="emph" presetSubtype="0" autoRev="1" fill="hold" nodeType="withEffect">
                                  <p:stCondLst>
                                    <p:cond delay="0"/>
                                  </p:stCondLst>
                                  <p:childTnLst>
                                    <p:animRot by="21600000">
                                      <p:cBhvr>
                                        <p:cTn id="263" dur="2000" fill="hold"/>
                                        <p:tgtEl>
                                          <p:spTgt spid="34"/>
                                        </p:tgtEl>
                                        <p:attrNameLst>
                                          <p:attrName>r</p:attrName>
                                        </p:attrNameLst>
                                      </p:cBhvr>
                                    </p:animRot>
                                  </p:childTnLst>
                                </p:cTn>
                              </p:par>
                              <p:par>
                                <p:cTn id="264" presetID="8" presetClass="emph" presetSubtype="0" autoRev="1" fill="hold" nodeType="withEffect">
                                  <p:stCondLst>
                                    <p:cond delay="0"/>
                                  </p:stCondLst>
                                  <p:childTnLst>
                                    <p:animRot by="21600000">
                                      <p:cBhvr>
                                        <p:cTn id="265" dur="2000" fill="hold"/>
                                        <p:tgtEl>
                                          <p:spTgt spid="36"/>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38"/>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40"/>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42"/>
                                        </p:tgtEl>
                                        <p:attrNameLst>
                                          <p:attrName>r</p:attrName>
                                        </p:attrNameLst>
                                      </p:cBhvr>
                                    </p:animRot>
                                  </p:childTnLst>
                                </p:cTn>
                              </p:par>
                              <p:par>
                                <p:cTn id="272" presetID="8" presetClass="emph" presetSubtype="0" autoRev="1" fill="hold" nodeType="withEffect">
                                  <p:stCondLst>
                                    <p:cond delay="0"/>
                                  </p:stCondLst>
                                  <p:childTnLst>
                                    <p:animRot by="-21600000">
                                      <p:cBhvr>
                                        <p:cTn id="273" dur="2000" fill="hold"/>
                                        <p:tgtEl>
                                          <p:spTgt spid="21"/>
                                        </p:tgtEl>
                                        <p:attrNameLst>
                                          <p:attrName>r</p:attrName>
                                        </p:attrNameLst>
                                      </p:cBhvr>
                                    </p:animRot>
                                  </p:childTnLst>
                                </p:cTn>
                              </p:par>
                              <p:par>
                                <p:cTn id="274" presetID="8" presetClass="emph" presetSubtype="0" autoRev="1" fill="hold" nodeType="withEffect">
                                  <p:stCondLst>
                                    <p:cond delay="0"/>
                                  </p:stCondLst>
                                  <p:childTnLst>
                                    <p:animRot by="-21600000">
                                      <p:cBhvr>
                                        <p:cTn id="275" dur="2000" fill="hold"/>
                                        <p:tgtEl>
                                          <p:spTgt spid="23"/>
                                        </p:tgtEl>
                                        <p:attrNameLst>
                                          <p:attrName>r</p:attrName>
                                        </p:attrNameLst>
                                      </p:cBhvr>
                                    </p:animRot>
                                  </p:childTnLst>
                                </p:cTn>
                              </p:par>
                              <p:par>
                                <p:cTn id="276" presetID="8" presetClass="emph" presetSubtype="0" autoRev="1" fill="hold" nodeType="withEffect">
                                  <p:stCondLst>
                                    <p:cond delay="0"/>
                                  </p:stCondLst>
                                  <p:childTnLst>
                                    <p:animRot by="-21600000">
                                      <p:cBhvr>
                                        <p:cTn id="277" dur="2000" fill="hold"/>
                                        <p:tgtEl>
                                          <p:spTgt spid="25"/>
                                        </p:tgtEl>
                                        <p:attrNameLst>
                                          <p:attrName>r</p:attrName>
                                        </p:attrNameLst>
                                      </p:cBhvr>
                                    </p:animRot>
                                  </p:childTnLst>
                                </p:cTn>
                              </p:par>
                              <p:par>
                                <p:cTn id="278" presetID="8" presetClass="emph" presetSubtype="0" autoRev="1" fill="hold" nodeType="withEffect">
                                  <p:stCondLst>
                                    <p:cond delay="0"/>
                                  </p:stCondLst>
                                  <p:childTnLst>
                                    <p:animRot by="-21600000">
                                      <p:cBhvr>
                                        <p:cTn id="279" dur="2000" fill="hold"/>
                                        <p:tgtEl>
                                          <p:spTgt spid="27"/>
                                        </p:tgtEl>
                                        <p:attrNameLst>
                                          <p:attrName>r</p:attrName>
                                        </p:attrNameLst>
                                      </p:cBhvr>
                                    </p:animRot>
                                  </p:childTnLst>
                                </p:cTn>
                              </p:par>
                              <p:par>
                                <p:cTn id="280" presetID="8" presetClass="emph" presetSubtype="0" autoRev="1" fill="hold" nodeType="withEffect">
                                  <p:stCondLst>
                                    <p:cond delay="0"/>
                                  </p:stCondLst>
                                  <p:childTnLst>
                                    <p:animRot by="-21600000">
                                      <p:cBhvr>
                                        <p:cTn id="281" dur="2000" fill="hold"/>
                                        <p:tgtEl>
                                          <p:spTgt spid="29"/>
                                        </p:tgtEl>
                                        <p:attrNameLst>
                                          <p:attrName>r</p:attrName>
                                        </p:attrNameLst>
                                      </p:cBhvr>
                                    </p:animRot>
                                  </p:childTnLst>
                                </p:cTn>
                              </p:par>
                              <p:par>
                                <p:cTn id="282" presetID="8" presetClass="emph" presetSubtype="0" autoRev="1" fill="hold" nodeType="withEffect">
                                  <p:stCondLst>
                                    <p:cond delay="0"/>
                                  </p:stCondLst>
                                  <p:childTnLst>
                                    <p:animRot by="-21600000">
                                      <p:cBhvr>
                                        <p:cTn id="283" dur="2000" fill="hold"/>
                                        <p:tgtEl>
                                          <p:spTgt spid="31"/>
                                        </p:tgtEl>
                                        <p:attrNameLst>
                                          <p:attrName>r</p:attrName>
                                        </p:attrNameLst>
                                      </p:cBhvr>
                                    </p:animRot>
                                  </p:childTnLst>
                                </p:cTn>
                              </p:par>
                              <p:par>
                                <p:cTn id="284" presetID="8" presetClass="emph" presetSubtype="0" autoRev="1" fill="hold" nodeType="withEffect">
                                  <p:stCondLst>
                                    <p:cond delay="0"/>
                                  </p:stCondLst>
                                  <p:childTnLst>
                                    <p:animRot by="-21600000">
                                      <p:cBhvr>
                                        <p:cTn id="285" dur="2000" fill="hold"/>
                                        <p:tgtEl>
                                          <p:spTgt spid="33"/>
                                        </p:tgtEl>
                                        <p:attrNameLst>
                                          <p:attrName>r</p:attrName>
                                        </p:attrNameLst>
                                      </p:cBhvr>
                                    </p:animRot>
                                  </p:childTnLst>
                                </p:cTn>
                              </p:par>
                              <p:par>
                                <p:cTn id="286" presetID="8" presetClass="emph" presetSubtype="0" autoRev="1" fill="hold" nodeType="withEffect">
                                  <p:stCondLst>
                                    <p:cond delay="0"/>
                                  </p:stCondLst>
                                  <p:childTnLst>
                                    <p:animRot by="-21600000">
                                      <p:cBhvr>
                                        <p:cTn id="287" dur="2000" fill="hold"/>
                                        <p:tgtEl>
                                          <p:spTgt spid="35"/>
                                        </p:tgtEl>
                                        <p:attrNameLst>
                                          <p:attrName>r</p:attrName>
                                        </p:attrNameLst>
                                      </p:cBhvr>
                                    </p:animRot>
                                  </p:childTnLst>
                                </p:cTn>
                              </p:par>
                              <p:par>
                                <p:cTn id="288" presetID="8" presetClass="emph" presetSubtype="0" autoRev="1" fill="hold" nodeType="withEffect">
                                  <p:stCondLst>
                                    <p:cond delay="0"/>
                                  </p:stCondLst>
                                  <p:childTnLst>
                                    <p:animRot by="-21600000">
                                      <p:cBhvr>
                                        <p:cTn id="289" dur="2000" fill="hold"/>
                                        <p:tgtEl>
                                          <p:spTgt spid="37"/>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39"/>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41"/>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43"/>
                                        </p:tgtEl>
                                        <p:attrNameLst>
                                          <p:attrName>r</p:attrName>
                                        </p:attrNameLst>
                                      </p:cBhvr>
                                    </p:animRot>
                                  </p:childTnLst>
                                </p:cTn>
                              </p:par>
                              <p:par>
                                <p:cTn id="296" presetID="17" presetClass="entr" presetSubtype="1" fill="hold" nodeType="withEffect">
                                  <p:stCondLst>
                                    <p:cond delay="0"/>
                                  </p:stCondLst>
                                  <p:childTnLst>
                                    <p:set>
                                      <p:cBhvr>
                                        <p:cTn id="297" dur="1" fill="hold">
                                          <p:stCondLst>
                                            <p:cond delay="0"/>
                                          </p:stCondLst>
                                        </p:cTn>
                                        <p:tgtEl>
                                          <p:spTgt spid="2"/>
                                        </p:tgtEl>
                                        <p:attrNameLst>
                                          <p:attrName>style.visibility</p:attrName>
                                        </p:attrNameLst>
                                      </p:cBhvr>
                                      <p:to>
                                        <p:strVal val="visible"/>
                                      </p:to>
                                    </p:set>
                                    <p:anim calcmode="lin" valueType="num">
                                      <p:cBhvr>
                                        <p:cTn id="298" dur="2000" fill="hold"/>
                                        <p:tgtEl>
                                          <p:spTgt spid="2"/>
                                        </p:tgtEl>
                                        <p:attrNameLst>
                                          <p:attrName>ppt_x</p:attrName>
                                        </p:attrNameLst>
                                      </p:cBhvr>
                                      <p:tavLst>
                                        <p:tav tm="0">
                                          <p:val>
                                            <p:strVal val="#ppt_x"/>
                                          </p:val>
                                        </p:tav>
                                        <p:tav tm="100000">
                                          <p:val>
                                            <p:strVal val="#ppt_x"/>
                                          </p:val>
                                        </p:tav>
                                      </p:tavLst>
                                    </p:anim>
                                    <p:anim calcmode="lin" valueType="num">
                                      <p:cBhvr>
                                        <p:cTn id="299" dur="2000" fill="hold"/>
                                        <p:tgtEl>
                                          <p:spTgt spid="2"/>
                                        </p:tgtEl>
                                        <p:attrNameLst>
                                          <p:attrName>ppt_y</p:attrName>
                                        </p:attrNameLst>
                                      </p:cBhvr>
                                      <p:tavLst>
                                        <p:tav tm="0">
                                          <p:val>
                                            <p:strVal val="#ppt_y-#ppt_h/2"/>
                                          </p:val>
                                        </p:tav>
                                        <p:tav tm="100000">
                                          <p:val>
                                            <p:strVal val="#ppt_y"/>
                                          </p:val>
                                        </p:tav>
                                      </p:tavLst>
                                    </p:anim>
                                    <p:anim calcmode="lin" valueType="num">
                                      <p:cBhvr>
                                        <p:cTn id="300" dur="2000" fill="hold"/>
                                        <p:tgtEl>
                                          <p:spTgt spid="2"/>
                                        </p:tgtEl>
                                        <p:attrNameLst>
                                          <p:attrName>ppt_w</p:attrName>
                                        </p:attrNameLst>
                                      </p:cBhvr>
                                      <p:tavLst>
                                        <p:tav tm="0">
                                          <p:val>
                                            <p:strVal val="#ppt_w"/>
                                          </p:val>
                                        </p:tav>
                                        <p:tav tm="100000">
                                          <p:val>
                                            <p:strVal val="#ppt_w"/>
                                          </p:val>
                                        </p:tav>
                                      </p:tavLst>
                                    </p:anim>
                                    <p:anim calcmode="lin" valueType="num">
                                      <p:cBhvr>
                                        <p:cTn id="301" dur="2000" fill="hold"/>
                                        <p:tgtEl>
                                          <p:spTgt spid="2"/>
                                        </p:tgtEl>
                                        <p:attrNameLst>
                                          <p:attrName>ppt_h</p:attrName>
                                        </p:attrNameLst>
                                      </p:cBhvr>
                                      <p:tavLst>
                                        <p:tav tm="0">
                                          <p:val>
                                            <p:fltVal val="0"/>
                                          </p:val>
                                        </p:tav>
                                        <p:tav tm="100000">
                                          <p:val>
                                            <p:strVal val="#ppt_h"/>
                                          </p:val>
                                        </p:tav>
                                      </p:tavLst>
                                    </p:anim>
                                  </p:childTnLst>
                                </p:cTn>
                              </p:par>
                              <p:par>
                                <p:cTn id="302" presetID="5" presetClass="entr" presetSubtype="5" fill="hold" nodeType="withEffect">
                                  <p:stCondLst>
                                    <p:cond delay="0"/>
                                  </p:stCondLst>
                                  <p:childTnLst>
                                    <p:set>
                                      <p:cBhvr>
                                        <p:cTn id="303" dur="1" fill="hold">
                                          <p:stCondLst>
                                            <p:cond delay="0"/>
                                          </p:stCondLst>
                                        </p:cTn>
                                        <p:tgtEl>
                                          <p:spTgt spid="2"/>
                                        </p:tgtEl>
                                        <p:attrNameLst>
                                          <p:attrName>style.visibility</p:attrName>
                                        </p:attrNameLst>
                                      </p:cBhvr>
                                      <p:to>
                                        <p:strVal val="visible"/>
                                      </p:to>
                                    </p:set>
                                    <p:animEffect transition="in" filter="checkerboard(down)">
                                      <p:cBhvr>
                                        <p:cTn id="304" dur="2000"/>
                                        <p:tgtEl>
                                          <p:spTgt spid="2"/>
                                        </p:tgtEl>
                                      </p:cBhvr>
                                    </p:animEffect>
                                  </p:childTnLst>
                                </p:cTn>
                              </p:par>
                            </p:childTnLst>
                          </p:cTn>
                        </p:par>
                        <p:par>
                          <p:cTn id="305" fill="hold">
                            <p:stCondLst>
                              <p:cond delay="8000"/>
                            </p:stCondLst>
                            <p:childTnLst>
                              <p:par>
                                <p:cTn id="306" presetID="52" presetClass="entr" presetSubtype="0" fill="hold" nodeType="afterEffect">
                                  <p:stCondLst>
                                    <p:cond delay="0"/>
                                  </p:stCondLst>
                                  <p:childTnLst>
                                    <p:set>
                                      <p:cBhvr>
                                        <p:cTn id="307" dur="1" fill="hold">
                                          <p:stCondLst>
                                            <p:cond delay="0"/>
                                          </p:stCondLst>
                                        </p:cTn>
                                        <p:tgtEl>
                                          <p:spTgt spid="44"/>
                                        </p:tgtEl>
                                        <p:attrNameLst>
                                          <p:attrName>style.visibility</p:attrName>
                                        </p:attrNameLst>
                                      </p:cBhvr>
                                      <p:to>
                                        <p:strVal val="visible"/>
                                      </p:to>
                                    </p:set>
                                    <p:animScale>
                                      <p:cBhvr>
                                        <p:cTn id="308" dur="2000" decel="50000" fill="hold">
                                          <p:stCondLst>
                                            <p:cond delay="0"/>
                                          </p:stCondLst>
                                        </p:cTn>
                                        <p:tgtEl>
                                          <p:spTgt spid="4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09" dur="2000" decel="50000" fill="hold">
                                          <p:stCondLst>
                                            <p:cond delay="0"/>
                                          </p:stCondLst>
                                        </p:cTn>
                                        <p:tgtEl>
                                          <p:spTgt spid="44"/>
                                        </p:tgtEl>
                                        <p:attrNameLst>
                                          <p:attrName>ppt_x</p:attrName>
                                          <p:attrName>ppt_y</p:attrName>
                                        </p:attrNameLst>
                                      </p:cBhvr>
                                    </p:animMotion>
                                    <p:animEffect transition="in" filter="fade">
                                      <p:cBhvr>
                                        <p:cTn id="310" dur="2000"/>
                                        <p:tgtEl>
                                          <p:spTgt spid="44"/>
                                        </p:tgtEl>
                                      </p:cBhvr>
                                    </p:animEffect>
                                  </p:childTnLst>
                                </p:cTn>
                              </p:par>
                            </p:childTnLst>
                          </p:cTn>
                        </p:par>
                        <p:par>
                          <p:cTn id="311" fill="hold">
                            <p:stCondLst>
                              <p:cond delay="10000"/>
                            </p:stCondLst>
                            <p:childTnLst>
                              <p:par>
                                <p:cTn id="312" presetID="52" presetClass="entr" presetSubtype="0" fill="hold" nodeType="afterEffect">
                                  <p:stCondLst>
                                    <p:cond delay="0"/>
                                  </p:stCondLst>
                                  <p:childTnLst>
                                    <p:set>
                                      <p:cBhvr>
                                        <p:cTn id="313" dur="1" fill="hold">
                                          <p:stCondLst>
                                            <p:cond delay="0"/>
                                          </p:stCondLst>
                                        </p:cTn>
                                        <p:tgtEl>
                                          <p:spTgt spid="45"/>
                                        </p:tgtEl>
                                        <p:attrNameLst>
                                          <p:attrName>style.visibility</p:attrName>
                                        </p:attrNameLst>
                                      </p:cBhvr>
                                      <p:to>
                                        <p:strVal val="visible"/>
                                      </p:to>
                                    </p:set>
                                    <p:animScale>
                                      <p:cBhvr>
                                        <p:cTn id="314" dur="2000" decel="50000" fill="hold">
                                          <p:stCondLst>
                                            <p:cond delay="0"/>
                                          </p:stCondLst>
                                        </p:cTn>
                                        <p:tgtEl>
                                          <p:spTgt spid="4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15" dur="2000" decel="50000" fill="hold">
                                          <p:stCondLst>
                                            <p:cond delay="0"/>
                                          </p:stCondLst>
                                        </p:cTn>
                                        <p:tgtEl>
                                          <p:spTgt spid="45"/>
                                        </p:tgtEl>
                                        <p:attrNameLst>
                                          <p:attrName>ppt_x</p:attrName>
                                          <p:attrName>ppt_y</p:attrName>
                                        </p:attrNameLst>
                                      </p:cBhvr>
                                    </p:animMotion>
                                    <p:animEffect transition="in" filter="fade">
                                      <p:cBhvr>
                                        <p:cTn id="316" dur="2000"/>
                                        <p:tgtEl>
                                          <p:spTgt spid="45"/>
                                        </p:tgtEl>
                                      </p:cBhvr>
                                    </p:animEffect>
                                  </p:childTnLst>
                                </p:cTn>
                              </p:par>
                            </p:childTnLst>
                          </p:cTn>
                        </p:par>
                        <p:par>
                          <p:cTn id="317" fill="hold">
                            <p:stCondLst>
                              <p:cond delay="12000"/>
                            </p:stCondLst>
                            <p:childTnLst>
                              <p:par>
                                <p:cTn id="318" presetID="52" presetClass="entr" presetSubtype="0" fill="hold" nodeType="afterEffect">
                                  <p:stCondLst>
                                    <p:cond delay="0"/>
                                  </p:stCondLst>
                                  <p:childTnLst>
                                    <p:set>
                                      <p:cBhvr>
                                        <p:cTn id="319" dur="1" fill="hold">
                                          <p:stCondLst>
                                            <p:cond delay="0"/>
                                          </p:stCondLst>
                                        </p:cTn>
                                        <p:tgtEl>
                                          <p:spTgt spid="46"/>
                                        </p:tgtEl>
                                        <p:attrNameLst>
                                          <p:attrName>style.visibility</p:attrName>
                                        </p:attrNameLst>
                                      </p:cBhvr>
                                      <p:to>
                                        <p:strVal val="visible"/>
                                      </p:to>
                                    </p:set>
                                    <p:animScale>
                                      <p:cBhvr>
                                        <p:cTn id="320" dur="2000" decel="50000" fill="hold">
                                          <p:stCondLst>
                                            <p:cond delay="0"/>
                                          </p:stCondLst>
                                        </p:cTn>
                                        <p:tgtEl>
                                          <p:spTgt spid="4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21" dur="2000" decel="50000" fill="hold">
                                          <p:stCondLst>
                                            <p:cond delay="0"/>
                                          </p:stCondLst>
                                        </p:cTn>
                                        <p:tgtEl>
                                          <p:spTgt spid="46"/>
                                        </p:tgtEl>
                                        <p:attrNameLst>
                                          <p:attrName>ppt_x</p:attrName>
                                          <p:attrName>ppt_y</p:attrName>
                                        </p:attrNameLst>
                                      </p:cBhvr>
                                    </p:animMotion>
                                    <p:animEffect transition="in" filter="fade">
                                      <p:cBhvr>
                                        <p:cTn id="322" dur="2000"/>
                                        <p:tgtEl>
                                          <p:spTgt spid="46"/>
                                        </p:tgtEl>
                                      </p:cBhvr>
                                    </p:animEffect>
                                  </p:childTnLst>
                                </p:cTn>
                              </p:par>
                            </p:childTnLst>
                          </p:cTn>
                        </p:par>
                        <p:par>
                          <p:cTn id="323" fill="hold">
                            <p:stCondLst>
                              <p:cond delay="14000"/>
                            </p:stCondLst>
                            <p:childTnLst>
                              <p:par>
                                <p:cTn id="324" presetID="52" presetClass="entr" presetSubtype="0" fill="hold" nodeType="afterEffect">
                                  <p:stCondLst>
                                    <p:cond delay="0"/>
                                  </p:stCondLst>
                                  <p:childTnLst>
                                    <p:set>
                                      <p:cBhvr>
                                        <p:cTn id="325" dur="1" fill="hold">
                                          <p:stCondLst>
                                            <p:cond delay="0"/>
                                          </p:stCondLst>
                                        </p:cTn>
                                        <p:tgtEl>
                                          <p:spTgt spid="47"/>
                                        </p:tgtEl>
                                        <p:attrNameLst>
                                          <p:attrName>style.visibility</p:attrName>
                                        </p:attrNameLst>
                                      </p:cBhvr>
                                      <p:to>
                                        <p:strVal val="visible"/>
                                      </p:to>
                                    </p:set>
                                    <p:animScale>
                                      <p:cBhvr>
                                        <p:cTn id="326" dur="2000" decel="50000" fill="hold">
                                          <p:stCondLst>
                                            <p:cond delay="0"/>
                                          </p:stCondLst>
                                        </p:cTn>
                                        <p:tgtEl>
                                          <p:spTgt spid="4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27" dur="2000" decel="50000" fill="hold">
                                          <p:stCondLst>
                                            <p:cond delay="0"/>
                                          </p:stCondLst>
                                        </p:cTn>
                                        <p:tgtEl>
                                          <p:spTgt spid="47"/>
                                        </p:tgtEl>
                                        <p:attrNameLst>
                                          <p:attrName>ppt_x</p:attrName>
                                          <p:attrName>ppt_y</p:attrName>
                                        </p:attrNameLst>
                                      </p:cBhvr>
                                    </p:animMotion>
                                    <p:animEffect transition="in" filter="fade">
                                      <p:cBhvr>
                                        <p:cTn id="328" dur="2000"/>
                                        <p:tgtEl>
                                          <p:spTgt spid="47"/>
                                        </p:tgtEl>
                                      </p:cBhvr>
                                    </p:animEffect>
                                  </p:childTnLst>
                                </p:cTn>
                              </p:par>
                            </p:childTnLst>
                          </p:cTn>
                        </p:par>
                        <p:par>
                          <p:cTn id="329" fill="hold">
                            <p:stCondLst>
                              <p:cond delay="16000"/>
                            </p:stCondLst>
                            <p:childTnLst>
                              <p:par>
                                <p:cTn id="330" presetID="52" presetClass="entr" presetSubtype="0" fill="hold" nodeType="afterEffect">
                                  <p:stCondLst>
                                    <p:cond delay="0"/>
                                  </p:stCondLst>
                                  <p:childTnLst>
                                    <p:set>
                                      <p:cBhvr>
                                        <p:cTn id="331" dur="1" fill="hold">
                                          <p:stCondLst>
                                            <p:cond delay="0"/>
                                          </p:stCondLst>
                                        </p:cTn>
                                        <p:tgtEl>
                                          <p:spTgt spid="48"/>
                                        </p:tgtEl>
                                        <p:attrNameLst>
                                          <p:attrName>style.visibility</p:attrName>
                                        </p:attrNameLst>
                                      </p:cBhvr>
                                      <p:to>
                                        <p:strVal val="visible"/>
                                      </p:to>
                                    </p:set>
                                    <p:animScale>
                                      <p:cBhvr>
                                        <p:cTn id="332" dur="2000" decel="50000" fill="hold">
                                          <p:stCondLst>
                                            <p:cond delay="0"/>
                                          </p:stCondLst>
                                        </p:cTn>
                                        <p:tgtEl>
                                          <p:spTgt spid="4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33" dur="2000" decel="50000" fill="hold">
                                          <p:stCondLst>
                                            <p:cond delay="0"/>
                                          </p:stCondLst>
                                        </p:cTn>
                                        <p:tgtEl>
                                          <p:spTgt spid="48"/>
                                        </p:tgtEl>
                                        <p:attrNameLst>
                                          <p:attrName>ppt_x</p:attrName>
                                          <p:attrName>ppt_y</p:attrName>
                                        </p:attrNameLst>
                                      </p:cBhvr>
                                    </p:animMotion>
                                    <p:animEffect transition="in" filter="fade">
                                      <p:cBhvr>
                                        <p:cTn id="334" dur="2000"/>
                                        <p:tgtEl>
                                          <p:spTgt spid="48"/>
                                        </p:tgtEl>
                                      </p:cBhvr>
                                    </p:animEffect>
                                  </p:childTnLst>
                                </p:cTn>
                              </p:par>
                            </p:childTnLst>
                          </p:cTn>
                        </p:par>
                        <p:par>
                          <p:cTn id="335" fill="hold">
                            <p:stCondLst>
                              <p:cond delay="18000"/>
                            </p:stCondLst>
                            <p:childTnLst>
                              <p:par>
                                <p:cTn id="336" presetID="52" presetClass="entr" presetSubtype="0" fill="hold" nodeType="afterEffect">
                                  <p:stCondLst>
                                    <p:cond delay="0"/>
                                  </p:stCondLst>
                                  <p:childTnLst>
                                    <p:set>
                                      <p:cBhvr>
                                        <p:cTn id="337" dur="1" fill="hold">
                                          <p:stCondLst>
                                            <p:cond delay="0"/>
                                          </p:stCondLst>
                                        </p:cTn>
                                        <p:tgtEl>
                                          <p:spTgt spid="49"/>
                                        </p:tgtEl>
                                        <p:attrNameLst>
                                          <p:attrName>style.visibility</p:attrName>
                                        </p:attrNameLst>
                                      </p:cBhvr>
                                      <p:to>
                                        <p:strVal val="visible"/>
                                      </p:to>
                                    </p:set>
                                    <p:animScale>
                                      <p:cBhvr>
                                        <p:cTn id="338" dur="2000" decel="50000" fill="hold">
                                          <p:stCondLst>
                                            <p:cond delay="0"/>
                                          </p:stCondLst>
                                        </p:cTn>
                                        <p:tgtEl>
                                          <p:spTgt spid="4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39" dur="2000" decel="50000" fill="hold">
                                          <p:stCondLst>
                                            <p:cond delay="0"/>
                                          </p:stCondLst>
                                        </p:cTn>
                                        <p:tgtEl>
                                          <p:spTgt spid="49"/>
                                        </p:tgtEl>
                                        <p:attrNameLst>
                                          <p:attrName>ppt_x</p:attrName>
                                          <p:attrName>ppt_y</p:attrName>
                                        </p:attrNameLst>
                                      </p:cBhvr>
                                    </p:animMotion>
                                    <p:animEffect transition="in" filter="fade">
                                      <p:cBhvr>
                                        <p:cTn id="340" dur="2000"/>
                                        <p:tgtEl>
                                          <p:spTgt spid="49"/>
                                        </p:tgtEl>
                                      </p:cBhvr>
                                    </p:animEffect>
                                  </p:childTnLst>
                                </p:cTn>
                              </p:par>
                            </p:childTnLst>
                          </p:cTn>
                        </p:par>
                        <p:par>
                          <p:cTn id="341" fill="hold">
                            <p:stCondLst>
                              <p:cond delay="20000"/>
                            </p:stCondLst>
                            <p:childTnLst>
                              <p:par>
                                <p:cTn id="342" presetID="23" presetClass="entr" presetSubtype="16" fill="hold" nodeType="afterEffect">
                                  <p:stCondLst>
                                    <p:cond delay="0"/>
                                  </p:stCondLst>
                                  <p:childTnLst>
                                    <p:set>
                                      <p:cBhvr>
                                        <p:cTn id="343" dur="1" fill="hold">
                                          <p:stCondLst>
                                            <p:cond delay="0"/>
                                          </p:stCondLst>
                                        </p:cTn>
                                        <p:tgtEl>
                                          <p:spTgt spid="34818"/>
                                        </p:tgtEl>
                                        <p:attrNameLst>
                                          <p:attrName>style.visibility</p:attrName>
                                        </p:attrNameLst>
                                      </p:cBhvr>
                                      <p:to>
                                        <p:strVal val="visible"/>
                                      </p:to>
                                    </p:set>
                                    <p:anim calcmode="lin" valueType="num">
                                      <p:cBhvr>
                                        <p:cTn id="344" dur="2000" fill="hold"/>
                                        <p:tgtEl>
                                          <p:spTgt spid="34818"/>
                                        </p:tgtEl>
                                        <p:attrNameLst>
                                          <p:attrName>ppt_w</p:attrName>
                                        </p:attrNameLst>
                                      </p:cBhvr>
                                      <p:tavLst>
                                        <p:tav tm="0">
                                          <p:val>
                                            <p:fltVal val="0"/>
                                          </p:val>
                                        </p:tav>
                                        <p:tav tm="100000">
                                          <p:val>
                                            <p:strVal val="#ppt_w"/>
                                          </p:val>
                                        </p:tav>
                                      </p:tavLst>
                                    </p:anim>
                                    <p:anim calcmode="lin" valueType="num">
                                      <p:cBhvr>
                                        <p:cTn id="345" dur="2000" fill="hold"/>
                                        <p:tgtEl>
                                          <p:spTgt spid="3481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6B19C"/>
            </a:gs>
            <a:gs pos="30000">
              <a:srgbClr val="D49E6C"/>
            </a:gs>
            <a:gs pos="70000">
              <a:srgbClr val="A65528"/>
            </a:gs>
            <a:gs pos="100000">
              <a:srgbClr val="663012"/>
            </a:gs>
          </a:gsLst>
          <a:lin ang="5400000" scaled="1"/>
          <a:tileRect/>
        </a:gradFill>
        <a:effectLst/>
      </p:bgPr>
    </p:bg>
    <p:spTree>
      <p:nvGrpSpPr>
        <p:cNvPr id="1" name=""/>
        <p:cNvGrpSpPr/>
        <p:nvPr/>
      </p:nvGrpSpPr>
      <p:grpSpPr>
        <a:xfrm>
          <a:off x="0" y="0"/>
          <a:ext cx="0" cy="0"/>
          <a:chOff x="0" y="0"/>
          <a:chExt cx="0" cy="0"/>
        </a:xfrm>
      </p:grpSpPr>
      <p:pic>
        <p:nvPicPr>
          <p:cNvPr id="2" name="1 Imagen" descr="324114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643306" y="0"/>
            <a:ext cx="928694" cy="928694"/>
          </a:xfrm>
          <a:prstGeom prst="rect">
            <a:avLst/>
          </a:prstGeom>
        </p:spPr>
      </p:pic>
      <p:pic>
        <p:nvPicPr>
          <p:cNvPr id="6" name="5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429124" y="0"/>
            <a:ext cx="928694" cy="928694"/>
          </a:xfrm>
          <a:prstGeom prst="rect">
            <a:avLst/>
          </a:prstGeom>
        </p:spPr>
      </p:pic>
      <p:pic>
        <p:nvPicPr>
          <p:cNvPr id="7" name="6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571868" y="857238"/>
            <a:ext cx="928694" cy="928694"/>
          </a:xfrm>
          <a:prstGeom prst="rect">
            <a:avLst/>
          </a:prstGeom>
        </p:spPr>
      </p:pic>
      <p:pic>
        <p:nvPicPr>
          <p:cNvPr id="8" name="7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500562" y="857238"/>
            <a:ext cx="928694" cy="928694"/>
          </a:xfrm>
          <a:prstGeom prst="rect">
            <a:avLst/>
          </a:prstGeom>
        </p:spPr>
      </p:pic>
      <p:pic>
        <p:nvPicPr>
          <p:cNvPr id="9" name="8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071802" y="1643056"/>
            <a:ext cx="928694" cy="928694"/>
          </a:xfrm>
          <a:prstGeom prst="rect">
            <a:avLst/>
          </a:prstGeom>
        </p:spPr>
      </p:pic>
      <p:pic>
        <p:nvPicPr>
          <p:cNvPr id="10" name="9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857752" y="1643056"/>
            <a:ext cx="928694" cy="928694"/>
          </a:xfrm>
          <a:prstGeom prst="rect">
            <a:avLst/>
          </a:prstGeom>
        </p:spPr>
      </p:pic>
      <p:pic>
        <p:nvPicPr>
          <p:cNvPr id="11" name="10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2643174" y="2428874"/>
            <a:ext cx="928694" cy="928694"/>
          </a:xfrm>
          <a:prstGeom prst="rect">
            <a:avLst/>
          </a:prstGeom>
        </p:spPr>
      </p:pic>
      <p:pic>
        <p:nvPicPr>
          <p:cNvPr id="12" name="11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5286380" y="2428874"/>
            <a:ext cx="928694" cy="928694"/>
          </a:xfrm>
          <a:prstGeom prst="rect">
            <a:avLst/>
          </a:prstGeom>
        </p:spPr>
      </p:pic>
      <p:pic>
        <p:nvPicPr>
          <p:cNvPr id="13" name="12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2000232" y="3000378"/>
            <a:ext cx="928694" cy="928694"/>
          </a:xfrm>
          <a:prstGeom prst="rect">
            <a:avLst/>
          </a:prstGeom>
        </p:spPr>
      </p:pic>
      <p:pic>
        <p:nvPicPr>
          <p:cNvPr id="14" name="13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5929322" y="3000378"/>
            <a:ext cx="928694" cy="928694"/>
          </a:xfrm>
          <a:prstGeom prst="rect">
            <a:avLst/>
          </a:prstGeom>
        </p:spPr>
      </p:pic>
      <p:pic>
        <p:nvPicPr>
          <p:cNvPr id="15" name="14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6643702" y="3429006"/>
            <a:ext cx="928694" cy="928694"/>
          </a:xfrm>
          <a:prstGeom prst="rect">
            <a:avLst/>
          </a:prstGeom>
        </p:spPr>
      </p:pic>
      <p:pic>
        <p:nvPicPr>
          <p:cNvPr id="16" name="15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1428728" y="3571882"/>
            <a:ext cx="928694" cy="928694"/>
          </a:xfrm>
          <a:prstGeom prst="rect">
            <a:avLst/>
          </a:prstGeom>
        </p:spPr>
      </p:pic>
      <p:pic>
        <p:nvPicPr>
          <p:cNvPr id="17" name="16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7358082" y="3857634"/>
            <a:ext cx="928694" cy="928694"/>
          </a:xfrm>
          <a:prstGeom prst="rect">
            <a:avLst/>
          </a:prstGeom>
        </p:spPr>
      </p:pic>
      <p:pic>
        <p:nvPicPr>
          <p:cNvPr id="18" name="17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714348" y="3929072"/>
            <a:ext cx="928694" cy="928694"/>
          </a:xfrm>
          <a:prstGeom prst="rect">
            <a:avLst/>
          </a:prstGeom>
        </p:spPr>
      </p:pic>
      <p:pic>
        <p:nvPicPr>
          <p:cNvPr id="19" name="18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8072462" y="4214806"/>
            <a:ext cx="928694" cy="928694"/>
          </a:xfrm>
          <a:prstGeom prst="rect">
            <a:avLst/>
          </a:prstGeom>
        </p:spPr>
      </p:pic>
      <p:pic>
        <p:nvPicPr>
          <p:cNvPr id="20" name="19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142908" y="4214806"/>
            <a:ext cx="928694" cy="928694"/>
          </a:xfrm>
          <a:prstGeom prst="rect">
            <a:avLst/>
          </a:prstGeom>
        </p:spPr>
      </p:pic>
      <p:pic>
        <p:nvPicPr>
          <p:cNvPr id="23" name="22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000364" y="0"/>
            <a:ext cx="928694" cy="928694"/>
          </a:xfrm>
          <a:prstGeom prst="rect">
            <a:avLst/>
          </a:prstGeom>
        </p:spPr>
      </p:pic>
      <p:pic>
        <p:nvPicPr>
          <p:cNvPr id="24" name="23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2571736" y="714362"/>
            <a:ext cx="928694" cy="928694"/>
          </a:xfrm>
          <a:prstGeom prst="rect">
            <a:avLst/>
          </a:prstGeom>
        </p:spPr>
      </p:pic>
      <p:pic>
        <p:nvPicPr>
          <p:cNvPr id="25" name="24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2000232" y="1428742"/>
            <a:ext cx="928694" cy="928694"/>
          </a:xfrm>
          <a:prstGeom prst="rect">
            <a:avLst/>
          </a:prstGeom>
        </p:spPr>
      </p:pic>
      <p:pic>
        <p:nvPicPr>
          <p:cNvPr id="26" name="25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1357290" y="1857370"/>
            <a:ext cx="928694" cy="928694"/>
          </a:xfrm>
          <a:prstGeom prst="rect">
            <a:avLst/>
          </a:prstGeom>
        </p:spPr>
      </p:pic>
      <p:pic>
        <p:nvPicPr>
          <p:cNvPr id="27" name="26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642910" y="2214560"/>
            <a:ext cx="928694" cy="928694"/>
          </a:xfrm>
          <a:prstGeom prst="rect">
            <a:avLst/>
          </a:prstGeom>
        </p:spPr>
      </p:pic>
      <p:pic>
        <p:nvPicPr>
          <p:cNvPr id="28" name="27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0" y="2571750"/>
            <a:ext cx="928694" cy="928694"/>
          </a:xfrm>
          <a:prstGeom prst="rect">
            <a:avLst/>
          </a:prstGeom>
        </p:spPr>
      </p:pic>
      <p:pic>
        <p:nvPicPr>
          <p:cNvPr id="31" name="30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5357818" y="-18"/>
            <a:ext cx="928694" cy="928694"/>
          </a:xfrm>
          <a:prstGeom prst="rect">
            <a:avLst/>
          </a:prstGeom>
        </p:spPr>
      </p:pic>
      <p:pic>
        <p:nvPicPr>
          <p:cNvPr id="32" name="31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5715008" y="642924"/>
            <a:ext cx="928694" cy="928694"/>
          </a:xfrm>
          <a:prstGeom prst="rect">
            <a:avLst/>
          </a:prstGeom>
        </p:spPr>
      </p:pic>
      <p:pic>
        <p:nvPicPr>
          <p:cNvPr id="33" name="32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6215074" y="1285866"/>
            <a:ext cx="928694" cy="928694"/>
          </a:xfrm>
          <a:prstGeom prst="rect">
            <a:avLst/>
          </a:prstGeom>
        </p:spPr>
      </p:pic>
      <p:pic>
        <p:nvPicPr>
          <p:cNvPr id="34" name="33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6858016" y="1785932"/>
            <a:ext cx="928694" cy="928694"/>
          </a:xfrm>
          <a:prstGeom prst="rect">
            <a:avLst/>
          </a:prstGeom>
        </p:spPr>
      </p:pic>
      <p:pic>
        <p:nvPicPr>
          <p:cNvPr id="35" name="34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7572396" y="2214560"/>
            <a:ext cx="928694" cy="928694"/>
          </a:xfrm>
          <a:prstGeom prst="rect">
            <a:avLst/>
          </a:prstGeom>
        </p:spPr>
      </p:pic>
      <p:pic>
        <p:nvPicPr>
          <p:cNvPr id="36" name="35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8215306" y="2643188"/>
            <a:ext cx="928694" cy="928694"/>
          </a:xfrm>
          <a:prstGeom prst="rect">
            <a:avLst/>
          </a:prstGeom>
        </p:spPr>
      </p:pic>
      <p:sp>
        <p:nvSpPr>
          <p:cNvPr id="37" name="36 Rectángulo"/>
          <p:cNvSpPr/>
          <p:nvPr/>
        </p:nvSpPr>
        <p:spPr>
          <a:xfrm>
            <a:off x="-357222" y="-214332"/>
            <a:ext cx="9715568"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7"/>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1+#ppt_w/2"/>
                                          </p:val>
                                        </p:tav>
                                        <p:tav tm="100000">
                                          <p:val>
                                            <p:strVal val="#ppt_x"/>
                                          </p:val>
                                        </p:tav>
                                      </p:tavLst>
                                    </p:anim>
                                    <p:anim calcmode="lin" valueType="num">
                                      <p:cBhvr additive="base">
                                        <p:cTn id="14" dur="2000" fill="hold"/>
                                        <p:tgtEl>
                                          <p:spTgt spid="7"/>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1+#ppt_w/2"/>
                                          </p:val>
                                        </p:tav>
                                        <p:tav tm="100000">
                                          <p:val>
                                            <p:strVal val="#ppt_x"/>
                                          </p:val>
                                        </p:tav>
                                      </p:tavLst>
                                    </p:anim>
                                    <p:anim calcmode="lin" valueType="num">
                                      <p:cBhvr additive="base">
                                        <p:cTn id="18" dur="2000" fill="hold"/>
                                        <p:tgtEl>
                                          <p:spTgt spid="9"/>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1+#ppt_w/2"/>
                                          </p:val>
                                        </p:tav>
                                        <p:tav tm="100000">
                                          <p:val>
                                            <p:strVal val="#ppt_x"/>
                                          </p:val>
                                        </p:tav>
                                      </p:tavLst>
                                    </p:anim>
                                    <p:anim calcmode="lin" valueType="num">
                                      <p:cBhvr additive="base">
                                        <p:cTn id="22" dur="2000" fill="hold"/>
                                        <p:tgtEl>
                                          <p:spTgt spid="11"/>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2000" fill="hold"/>
                                        <p:tgtEl>
                                          <p:spTgt spid="13"/>
                                        </p:tgtEl>
                                        <p:attrNameLst>
                                          <p:attrName>ppt_x</p:attrName>
                                        </p:attrNameLst>
                                      </p:cBhvr>
                                      <p:tavLst>
                                        <p:tav tm="0">
                                          <p:val>
                                            <p:strVal val="1+#ppt_w/2"/>
                                          </p:val>
                                        </p:tav>
                                        <p:tav tm="100000">
                                          <p:val>
                                            <p:strVal val="#ppt_x"/>
                                          </p:val>
                                        </p:tav>
                                      </p:tavLst>
                                    </p:anim>
                                    <p:anim calcmode="lin" valueType="num">
                                      <p:cBhvr additive="base">
                                        <p:cTn id="26" dur="2000" fill="hold"/>
                                        <p:tgtEl>
                                          <p:spTgt spid="13"/>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additive="base">
                                        <p:cTn id="29" dur="2000" fill="hold"/>
                                        <p:tgtEl>
                                          <p:spTgt spid="16"/>
                                        </p:tgtEl>
                                        <p:attrNameLst>
                                          <p:attrName>ppt_x</p:attrName>
                                        </p:attrNameLst>
                                      </p:cBhvr>
                                      <p:tavLst>
                                        <p:tav tm="0">
                                          <p:val>
                                            <p:strVal val="1+#ppt_w/2"/>
                                          </p:val>
                                        </p:tav>
                                        <p:tav tm="100000">
                                          <p:val>
                                            <p:strVal val="#ppt_x"/>
                                          </p:val>
                                        </p:tav>
                                      </p:tavLst>
                                    </p:anim>
                                    <p:anim calcmode="lin" valueType="num">
                                      <p:cBhvr additive="base">
                                        <p:cTn id="30" dur="2000" fill="hold"/>
                                        <p:tgtEl>
                                          <p:spTgt spid="16"/>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18"/>
                                        </p:tgtEl>
                                        <p:attrNameLst>
                                          <p:attrName>style.visibility</p:attrName>
                                        </p:attrNameLst>
                                      </p:cBhvr>
                                      <p:to>
                                        <p:strVal val="visible"/>
                                      </p:to>
                                    </p:set>
                                    <p:anim calcmode="lin" valueType="num">
                                      <p:cBhvr additive="base">
                                        <p:cTn id="33" dur="2000" fill="hold"/>
                                        <p:tgtEl>
                                          <p:spTgt spid="18"/>
                                        </p:tgtEl>
                                        <p:attrNameLst>
                                          <p:attrName>ppt_x</p:attrName>
                                        </p:attrNameLst>
                                      </p:cBhvr>
                                      <p:tavLst>
                                        <p:tav tm="0">
                                          <p:val>
                                            <p:strVal val="1+#ppt_w/2"/>
                                          </p:val>
                                        </p:tav>
                                        <p:tav tm="100000">
                                          <p:val>
                                            <p:strVal val="#ppt_x"/>
                                          </p:val>
                                        </p:tav>
                                      </p:tavLst>
                                    </p:anim>
                                    <p:anim calcmode="lin" valueType="num">
                                      <p:cBhvr additive="base">
                                        <p:cTn id="34" dur="2000" fill="hold"/>
                                        <p:tgtEl>
                                          <p:spTgt spid="18"/>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additive="base">
                                        <p:cTn id="37" dur="2000" fill="hold"/>
                                        <p:tgtEl>
                                          <p:spTgt spid="20"/>
                                        </p:tgtEl>
                                        <p:attrNameLst>
                                          <p:attrName>ppt_x</p:attrName>
                                        </p:attrNameLst>
                                      </p:cBhvr>
                                      <p:tavLst>
                                        <p:tav tm="0">
                                          <p:val>
                                            <p:strVal val="1+#ppt_w/2"/>
                                          </p:val>
                                        </p:tav>
                                        <p:tav tm="100000">
                                          <p:val>
                                            <p:strVal val="#ppt_x"/>
                                          </p:val>
                                        </p:tav>
                                      </p:tavLst>
                                    </p:anim>
                                    <p:anim calcmode="lin" valueType="num">
                                      <p:cBhvr additive="base">
                                        <p:cTn id="38" dur="2000" fill="hold"/>
                                        <p:tgtEl>
                                          <p:spTgt spid="20"/>
                                        </p:tgtEl>
                                        <p:attrNameLst>
                                          <p:attrName>ppt_y</p:attrName>
                                        </p:attrNameLst>
                                      </p:cBhvr>
                                      <p:tavLst>
                                        <p:tav tm="0">
                                          <p:val>
                                            <p:strVal val="0-#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23"/>
                                        </p:tgtEl>
                                        <p:attrNameLst>
                                          <p:attrName>style.visibility</p:attrName>
                                        </p:attrNameLst>
                                      </p:cBhvr>
                                      <p:to>
                                        <p:strVal val="visible"/>
                                      </p:to>
                                    </p:set>
                                    <p:anim calcmode="lin" valueType="num">
                                      <p:cBhvr additive="base">
                                        <p:cTn id="41" dur="2000" fill="hold"/>
                                        <p:tgtEl>
                                          <p:spTgt spid="23"/>
                                        </p:tgtEl>
                                        <p:attrNameLst>
                                          <p:attrName>ppt_x</p:attrName>
                                        </p:attrNameLst>
                                      </p:cBhvr>
                                      <p:tavLst>
                                        <p:tav tm="0">
                                          <p:val>
                                            <p:strVal val="1+#ppt_w/2"/>
                                          </p:val>
                                        </p:tav>
                                        <p:tav tm="100000">
                                          <p:val>
                                            <p:strVal val="#ppt_x"/>
                                          </p:val>
                                        </p:tav>
                                      </p:tavLst>
                                    </p:anim>
                                    <p:anim calcmode="lin" valueType="num">
                                      <p:cBhvr additive="base">
                                        <p:cTn id="42" dur="2000" fill="hold"/>
                                        <p:tgtEl>
                                          <p:spTgt spid="23"/>
                                        </p:tgtEl>
                                        <p:attrNameLst>
                                          <p:attrName>ppt_y</p:attrName>
                                        </p:attrNameLst>
                                      </p:cBhvr>
                                      <p:tavLst>
                                        <p:tav tm="0">
                                          <p:val>
                                            <p:strVal val="0-#ppt_h/2"/>
                                          </p:val>
                                        </p:tav>
                                        <p:tav tm="100000">
                                          <p:val>
                                            <p:strVal val="#ppt_y"/>
                                          </p:val>
                                        </p:tav>
                                      </p:tavLst>
                                    </p:anim>
                                  </p:childTnLst>
                                </p:cTn>
                              </p:par>
                              <p:par>
                                <p:cTn id="43" presetID="2" presetClass="entr" presetSubtype="3" fill="hold" nodeType="withEffect">
                                  <p:stCondLst>
                                    <p:cond delay="0"/>
                                  </p:stCondLst>
                                  <p:childTnLst>
                                    <p:set>
                                      <p:cBhvr>
                                        <p:cTn id="44" dur="1" fill="hold">
                                          <p:stCondLst>
                                            <p:cond delay="0"/>
                                          </p:stCondLst>
                                        </p:cTn>
                                        <p:tgtEl>
                                          <p:spTgt spid="24"/>
                                        </p:tgtEl>
                                        <p:attrNameLst>
                                          <p:attrName>style.visibility</p:attrName>
                                        </p:attrNameLst>
                                      </p:cBhvr>
                                      <p:to>
                                        <p:strVal val="visible"/>
                                      </p:to>
                                    </p:set>
                                    <p:anim calcmode="lin" valueType="num">
                                      <p:cBhvr additive="base">
                                        <p:cTn id="45" dur="2000" fill="hold"/>
                                        <p:tgtEl>
                                          <p:spTgt spid="24"/>
                                        </p:tgtEl>
                                        <p:attrNameLst>
                                          <p:attrName>ppt_x</p:attrName>
                                        </p:attrNameLst>
                                      </p:cBhvr>
                                      <p:tavLst>
                                        <p:tav tm="0">
                                          <p:val>
                                            <p:strVal val="1+#ppt_w/2"/>
                                          </p:val>
                                        </p:tav>
                                        <p:tav tm="100000">
                                          <p:val>
                                            <p:strVal val="#ppt_x"/>
                                          </p:val>
                                        </p:tav>
                                      </p:tavLst>
                                    </p:anim>
                                    <p:anim calcmode="lin" valueType="num">
                                      <p:cBhvr additive="base">
                                        <p:cTn id="46" dur="2000" fill="hold"/>
                                        <p:tgtEl>
                                          <p:spTgt spid="24"/>
                                        </p:tgtEl>
                                        <p:attrNameLst>
                                          <p:attrName>ppt_y</p:attrName>
                                        </p:attrNameLst>
                                      </p:cBhvr>
                                      <p:tavLst>
                                        <p:tav tm="0">
                                          <p:val>
                                            <p:strVal val="0-#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25"/>
                                        </p:tgtEl>
                                        <p:attrNameLst>
                                          <p:attrName>style.visibility</p:attrName>
                                        </p:attrNameLst>
                                      </p:cBhvr>
                                      <p:to>
                                        <p:strVal val="visible"/>
                                      </p:to>
                                    </p:set>
                                    <p:anim calcmode="lin" valueType="num">
                                      <p:cBhvr additive="base">
                                        <p:cTn id="49" dur="2000" fill="hold"/>
                                        <p:tgtEl>
                                          <p:spTgt spid="25"/>
                                        </p:tgtEl>
                                        <p:attrNameLst>
                                          <p:attrName>ppt_x</p:attrName>
                                        </p:attrNameLst>
                                      </p:cBhvr>
                                      <p:tavLst>
                                        <p:tav tm="0">
                                          <p:val>
                                            <p:strVal val="1+#ppt_w/2"/>
                                          </p:val>
                                        </p:tav>
                                        <p:tav tm="100000">
                                          <p:val>
                                            <p:strVal val="#ppt_x"/>
                                          </p:val>
                                        </p:tav>
                                      </p:tavLst>
                                    </p:anim>
                                    <p:anim calcmode="lin" valueType="num">
                                      <p:cBhvr additive="base">
                                        <p:cTn id="50" dur="2000" fill="hold"/>
                                        <p:tgtEl>
                                          <p:spTgt spid="25"/>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26"/>
                                        </p:tgtEl>
                                        <p:attrNameLst>
                                          <p:attrName>style.visibility</p:attrName>
                                        </p:attrNameLst>
                                      </p:cBhvr>
                                      <p:to>
                                        <p:strVal val="visible"/>
                                      </p:to>
                                    </p:set>
                                    <p:anim calcmode="lin" valueType="num">
                                      <p:cBhvr additive="base">
                                        <p:cTn id="53" dur="2000" fill="hold"/>
                                        <p:tgtEl>
                                          <p:spTgt spid="26"/>
                                        </p:tgtEl>
                                        <p:attrNameLst>
                                          <p:attrName>ppt_x</p:attrName>
                                        </p:attrNameLst>
                                      </p:cBhvr>
                                      <p:tavLst>
                                        <p:tav tm="0">
                                          <p:val>
                                            <p:strVal val="1+#ppt_w/2"/>
                                          </p:val>
                                        </p:tav>
                                        <p:tav tm="100000">
                                          <p:val>
                                            <p:strVal val="#ppt_x"/>
                                          </p:val>
                                        </p:tav>
                                      </p:tavLst>
                                    </p:anim>
                                    <p:anim calcmode="lin" valueType="num">
                                      <p:cBhvr additive="base">
                                        <p:cTn id="54" dur="2000" fill="hold"/>
                                        <p:tgtEl>
                                          <p:spTgt spid="26"/>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27"/>
                                        </p:tgtEl>
                                        <p:attrNameLst>
                                          <p:attrName>style.visibility</p:attrName>
                                        </p:attrNameLst>
                                      </p:cBhvr>
                                      <p:to>
                                        <p:strVal val="visible"/>
                                      </p:to>
                                    </p:set>
                                    <p:anim calcmode="lin" valueType="num">
                                      <p:cBhvr additive="base">
                                        <p:cTn id="57" dur="2000" fill="hold"/>
                                        <p:tgtEl>
                                          <p:spTgt spid="27"/>
                                        </p:tgtEl>
                                        <p:attrNameLst>
                                          <p:attrName>ppt_x</p:attrName>
                                        </p:attrNameLst>
                                      </p:cBhvr>
                                      <p:tavLst>
                                        <p:tav tm="0">
                                          <p:val>
                                            <p:strVal val="1+#ppt_w/2"/>
                                          </p:val>
                                        </p:tav>
                                        <p:tav tm="100000">
                                          <p:val>
                                            <p:strVal val="#ppt_x"/>
                                          </p:val>
                                        </p:tav>
                                      </p:tavLst>
                                    </p:anim>
                                    <p:anim calcmode="lin" valueType="num">
                                      <p:cBhvr additive="base">
                                        <p:cTn id="58" dur="2000" fill="hold"/>
                                        <p:tgtEl>
                                          <p:spTgt spid="27"/>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28"/>
                                        </p:tgtEl>
                                        <p:attrNameLst>
                                          <p:attrName>style.visibility</p:attrName>
                                        </p:attrNameLst>
                                      </p:cBhvr>
                                      <p:to>
                                        <p:strVal val="visible"/>
                                      </p:to>
                                    </p:set>
                                    <p:anim calcmode="lin" valueType="num">
                                      <p:cBhvr additive="base">
                                        <p:cTn id="61" dur="2000" fill="hold"/>
                                        <p:tgtEl>
                                          <p:spTgt spid="28"/>
                                        </p:tgtEl>
                                        <p:attrNameLst>
                                          <p:attrName>ppt_x</p:attrName>
                                        </p:attrNameLst>
                                      </p:cBhvr>
                                      <p:tavLst>
                                        <p:tav tm="0">
                                          <p:val>
                                            <p:strVal val="1+#ppt_w/2"/>
                                          </p:val>
                                        </p:tav>
                                        <p:tav tm="100000">
                                          <p:val>
                                            <p:strVal val="#ppt_x"/>
                                          </p:val>
                                        </p:tav>
                                      </p:tavLst>
                                    </p:anim>
                                    <p:anim calcmode="lin" valueType="num">
                                      <p:cBhvr additive="base">
                                        <p:cTn id="62" dur="2000" fill="hold"/>
                                        <p:tgtEl>
                                          <p:spTgt spid="28"/>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6"/>
                                        </p:tgtEl>
                                        <p:attrNameLst>
                                          <p:attrName>style.visibility</p:attrName>
                                        </p:attrNameLst>
                                      </p:cBhvr>
                                      <p:to>
                                        <p:strVal val="visible"/>
                                      </p:to>
                                    </p:set>
                                    <p:anim calcmode="lin" valueType="num">
                                      <p:cBhvr additive="base">
                                        <p:cTn id="65" dur="2000" fill="hold"/>
                                        <p:tgtEl>
                                          <p:spTgt spid="6"/>
                                        </p:tgtEl>
                                        <p:attrNameLst>
                                          <p:attrName>ppt_x</p:attrName>
                                        </p:attrNameLst>
                                      </p:cBhvr>
                                      <p:tavLst>
                                        <p:tav tm="0">
                                          <p:val>
                                            <p:strVal val="0-#ppt_w/2"/>
                                          </p:val>
                                        </p:tav>
                                        <p:tav tm="100000">
                                          <p:val>
                                            <p:strVal val="#ppt_x"/>
                                          </p:val>
                                        </p:tav>
                                      </p:tavLst>
                                    </p:anim>
                                    <p:anim calcmode="lin" valueType="num">
                                      <p:cBhvr additive="base">
                                        <p:cTn id="66" dur="2000" fill="hold"/>
                                        <p:tgtEl>
                                          <p:spTgt spid="6"/>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8"/>
                                        </p:tgtEl>
                                        <p:attrNameLst>
                                          <p:attrName>style.visibility</p:attrName>
                                        </p:attrNameLst>
                                      </p:cBhvr>
                                      <p:to>
                                        <p:strVal val="visible"/>
                                      </p:to>
                                    </p:set>
                                    <p:anim calcmode="lin" valueType="num">
                                      <p:cBhvr additive="base">
                                        <p:cTn id="69" dur="2000" fill="hold"/>
                                        <p:tgtEl>
                                          <p:spTgt spid="8"/>
                                        </p:tgtEl>
                                        <p:attrNameLst>
                                          <p:attrName>ppt_x</p:attrName>
                                        </p:attrNameLst>
                                      </p:cBhvr>
                                      <p:tavLst>
                                        <p:tav tm="0">
                                          <p:val>
                                            <p:strVal val="0-#ppt_w/2"/>
                                          </p:val>
                                        </p:tav>
                                        <p:tav tm="100000">
                                          <p:val>
                                            <p:strVal val="#ppt_x"/>
                                          </p:val>
                                        </p:tav>
                                      </p:tavLst>
                                    </p:anim>
                                    <p:anim calcmode="lin" valueType="num">
                                      <p:cBhvr additive="base">
                                        <p:cTn id="70" dur="2000" fill="hold"/>
                                        <p:tgtEl>
                                          <p:spTgt spid="8"/>
                                        </p:tgtEl>
                                        <p:attrNameLst>
                                          <p:attrName>ppt_y</p:attrName>
                                        </p:attrNameLst>
                                      </p:cBhvr>
                                      <p:tavLst>
                                        <p:tav tm="0">
                                          <p:val>
                                            <p:strVal val="0-#ppt_h/2"/>
                                          </p:val>
                                        </p:tav>
                                        <p:tav tm="100000">
                                          <p:val>
                                            <p:strVal val="#ppt_y"/>
                                          </p:val>
                                        </p:tav>
                                      </p:tavLst>
                                    </p:anim>
                                  </p:childTnLst>
                                </p:cTn>
                              </p:par>
                              <p:par>
                                <p:cTn id="71" presetID="2" presetClass="entr" presetSubtype="9" fill="hold" nodeType="withEffect">
                                  <p:stCondLst>
                                    <p:cond delay="0"/>
                                  </p:stCondLst>
                                  <p:childTnLst>
                                    <p:set>
                                      <p:cBhvr>
                                        <p:cTn id="72" dur="1" fill="hold">
                                          <p:stCondLst>
                                            <p:cond delay="0"/>
                                          </p:stCondLst>
                                        </p:cTn>
                                        <p:tgtEl>
                                          <p:spTgt spid="10"/>
                                        </p:tgtEl>
                                        <p:attrNameLst>
                                          <p:attrName>style.visibility</p:attrName>
                                        </p:attrNameLst>
                                      </p:cBhvr>
                                      <p:to>
                                        <p:strVal val="visible"/>
                                      </p:to>
                                    </p:set>
                                    <p:anim calcmode="lin" valueType="num">
                                      <p:cBhvr additive="base">
                                        <p:cTn id="73" dur="2000" fill="hold"/>
                                        <p:tgtEl>
                                          <p:spTgt spid="10"/>
                                        </p:tgtEl>
                                        <p:attrNameLst>
                                          <p:attrName>ppt_x</p:attrName>
                                        </p:attrNameLst>
                                      </p:cBhvr>
                                      <p:tavLst>
                                        <p:tav tm="0">
                                          <p:val>
                                            <p:strVal val="0-#ppt_w/2"/>
                                          </p:val>
                                        </p:tav>
                                        <p:tav tm="100000">
                                          <p:val>
                                            <p:strVal val="#ppt_x"/>
                                          </p:val>
                                        </p:tav>
                                      </p:tavLst>
                                    </p:anim>
                                    <p:anim calcmode="lin" valueType="num">
                                      <p:cBhvr additive="base">
                                        <p:cTn id="74" dur="2000" fill="hold"/>
                                        <p:tgtEl>
                                          <p:spTgt spid="10"/>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2000" fill="hold"/>
                                        <p:tgtEl>
                                          <p:spTgt spid="12"/>
                                        </p:tgtEl>
                                        <p:attrNameLst>
                                          <p:attrName>ppt_x</p:attrName>
                                        </p:attrNameLst>
                                      </p:cBhvr>
                                      <p:tavLst>
                                        <p:tav tm="0">
                                          <p:val>
                                            <p:strVal val="0-#ppt_w/2"/>
                                          </p:val>
                                        </p:tav>
                                        <p:tav tm="100000">
                                          <p:val>
                                            <p:strVal val="#ppt_x"/>
                                          </p:val>
                                        </p:tav>
                                      </p:tavLst>
                                    </p:anim>
                                    <p:anim calcmode="lin" valueType="num">
                                      <p:cBhvr additive="base">
                                        <p:cTn id="78" dur="2000" fill="hold"/>
                                        <p:tgtEl>
                                          <p:spTgt spid="12"/>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14"/>
                                        </p:tgtEl>
                                        <p:attrNameLst>
                                          <p:attrName>style.visibility</p:attrName>
                                        </p:attrNameLst>
                                      </p:cBhvr>
                                      <p:to>
                                        <p:strVal val="visible"/>
                                      </p:to>
                                    </p:set>
                                    <p:anim calcmode="lin" valueType="num">
                                      <p:cBhvr additive="base">
                                        <p:cTn id="81" dur="2000" fill="hold"/>
                                        <p:tgtEl>
                                          <p:spTgt spid="14"/>
                                        </p:tgtEl>
                                        <p:attrNameLst>
                                          <p:attrName>ppt_x</p:attrName>
                                        </p:attrNameLst>
                                      </p:cBhvr>
                                      <p:tavLst>
                                        <p:tav tm="0">
                                          <p:val>
                                            <p:strVal val="0-#ppt_w/2"/>
                                          </p:val>
                                        </p:tav>
                                        <p:tav tm="100000">
                                          <p:val>
                                            <p:strVal val="#ppt_x"/>
                                          </p:val>
                                        </p:tav>
                                      </p:tavLst>
                                    </p:anim>
                                    <p:anim calcmode="lin" valueType="num">
                                      <p:cBhvr additive="base">
                                        <p:cTn id="82" dur="2000" fill="hold"/>
                                        <p:tgtEl>
                                          <p:spTgt spid="14"/>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15"/>
                                        </p:tgtEl>
                                        <p:attrNameLst>
                                          <p:attrName>style.visibility</p:attrName>
                                        </p:attrNameLst>
                                      </p:cBhvr>
                                      <p:to>
                                        <p:strVal val="visible"/>
                                      </p:to>
                                    </p:set>
                                    <p:anim calcmode="lin" valueType="num">
                                      <p:cBhvr additive="base">
                                        <p:cTn id="85" dur="2000" fill="hold"/>
                                        <p:tgtEl>
                                          <p:spTgt spid="15"/>
                                        </p:tgtEl>
                                        <p:attrNameLst>
                                          <p:attrName>ppt_x</p:attrName>
                                        </p:attrNameLst>
                                      </p:cBhvr>
                                      <p:tavLst>
                                        <p:tav tm="0">
                                          <p:val>
                                            <p:strVal val="0-#ppt_w/2"/>
                                          </p:val>
                                        </p:tav>
                                        <p:tav tm="100000">
                                          <p:val>
                                            <p:strVal val="#ppt_x"/>
                                          </p:val>
                                        </p:tav>
                                      </p:tavLst>
                                    </p:anim>
                                    <p:anim calcmode="lin" valueType="num">
                                      <p:cBhvr additive="base">
                                        <p:cTn id="86" dur="2000" fill="hold"/>
                                        <p:tgtEl>
                                          <p:spTgt spid="15"/>
                                        </p:tgtEl>
                                        <p:attrNameLst>
                                          <p:attrName>ppt_y</p:attrName>
                                        </p:attrNameLst>
                                      </p:cBhvr>
                                      <p:tavLst>
                                        <p:tav tm="0">
                                          <p:val>
                                            <p:strVal val="0-#ppt_h/2"/>
                                          </p:val>
                                        </p:tav>
                                        <p:tav tm="100000">
                                          <p:val>
                                            <p:strVal val="#ppt_y"/>
                                          </p:val>
                                        </p:tav>
                                      </p:tavLst>
                                    </p:anim>
                                  </p:childTnLst>
                                </p:cTn>
                              </p:par>
                              <p:par>
                                <p:cTn id="87" presetID="2" presetClass="entr" presetSubtype="9" fill="hold" nodeType="withEffect">
                                  <p:stCondLst>
                                    <p:cond delay="0"/>
                                  </p:stCondLst>
                                  <p:childTnLst>
                                    <p:set>
                                      <p:cBhvr>
                                        <p:cTn id="88" dur="1" fill="hold">
                                          <p:stCondLst>
                                            <p:cond delay="0"/>
                                          </p:stCondLst>
                                        </p:cTn>
                                        <p:tgtEl>
                                          <p:spTgt spid="17"/>
                                        </p:tgtEl>
                                        <p:attrNameLst>
                                          <p:attrName>style.visibility</p:attrName>
                                        </p:attrNameLst>
                                      </p:cBhvr>
                                      <p:to>
                                        <p:strVal val="visible"/>
                                      </p:to>
                                    </p:set>
                                    <p:anim calcmode="lin" valueType="num">
                                      <p:cBhvr additive="base">
                                        <p:cTn id="89" dur="2000" fill="hold"/>
                                        <p:tgtEl>
                                          <p:spTgt spid="17"/>
                                        </p:tgtEl>
                                        <p:attrNameLst>
                                          <p:attrName>ppt_x</p:attrName>
                                        </p:attrNameLst>
                                      </p:cBhvr>
                                      <p:tavLst>
                                        <p:tav tm="0">
                                          <p:val>
                                            <p:strVal val="0-#ppt_w/2"/>
                                          </p:val>
                                        </p:tav>
                                        <p:tav tm="100000">
                                          <p:val>
                                            <p:strVal val="#ppt_x"/>
                                          </p:val>
                                        </p:tav>
                                      </p:tavLst>
                                    </p:anim>
                                    <p:anim calcmode="lin" valueType="num">
                                      <p:cBhvr additive="base">
                                        <p:cTn id="90" dur="2000" fill="hold"/>
                                        <p:tgtEl>
                                          <p:spTgt spid="17"/>
                                        </p:tgtEl>
                                        <p:attrNameLst>
                                          <p:attrName>ppt_y</p:attrName>
                                        </p:attrNameLst>
                                      </p:cBhvr>
                                      <p:tavLst>
                                        <p:tav tm="0">
                                          <p:val>
                                            <p:strVal val="0-#ppt_h/2"/>
                                          </p:val>
                                        </p:tav>
                                        <p:tav tm="100000">
                                          <p:val>
                                            <p:strVal val="#ppt_y"/>
                                          </p:val>
                                        </p:tav>
                                      </p:tavLst>
                                    </p:anim>
                                  </p:childTnLst>
                                </p:cTn>
                              </p:par>
                              <p:par>
                                <p:cTn id="91" presetID="2" presetClass="entr" presetSubtype="9" fill="hold" nodeType="withEffect">
                                  <p:stCondLst>
                                    <p:cond delay="0"/>
                                  </p:stCondLst>
                                  <p:childTnLst>
                                    <p:set>
                                      <p:cBhvr>
                                        <p:cTn id="92" dur="1" fill="hold">
                                          <p:stCondLst>
                                            <p:cond delay="0"/>
                                          </p:stCondLst>
                                        </p:cTn>
                                        <p:tgtEl>
                                          <p:spTgt spid="19"/>
                                        </p:tgtEl>
                                        <p:attrNameLst>
                                          <p:attrName>style.visibility</p:attrName>
                                        </p:attrNameLst>
                                      </p:cBhvr>
                                      <p:to>
                                        <p:strVal val="visible"/>
                                      </p:to>
                                    </p:set>
                                    <p:anim calcmode="lin" valueType="num">
                                      <p:cBhvr additive="base">
                                        <p:cTn id="93" dur="2000" fill="hold"/>
                                        <p:tgtEl>
                                          <p:spTgt spid="19"/>
                                        </p:tgtEl>
                                        <p:attrNameLst>
                                          <p:attrName>ppt_x</p:attrName>
                                        </p:attrNameLst>
                                      </p:cBhvr>
                                      <p:tavLst>
                                        <p:tav tm="0">
                                          <p:val>
                                            <p:strVal val="0-#ppt_w/2"/>
                                          </p:val>
                                        </p:tav>
                                        <p:tav tm="100000">
                                          <p:val>
                                            <p:strVal val="#ppt_x"/>
                                          </p:val>
                                        </p:tav>
                                      </p:tavLst>
                                    </p:anim>
                                    <p:anim calcmode="lin" valueType="num">
                                      <p:cBhvr additive="base">
                                        <p:cTn id="94" dur="2000" fill="hold"/>
                                        <p:tgtEl>
                                          <p:spTgt spid="19"/>
                                        </p:tgtEl>
                                        <p:attrNameLst>
                                          <p:attrName>ppt_y</p:attrName>
                                        </p:attrNameLst>
                                      </p:cBhvr>
                                      <p:tavLst>
                                        <p:tav tm="0">
                                          <p:val>
                                            <p:strVal val="0-#ppt_h/2"/>
                                          </p:val>
                                        </p:tav>
                                        <p:tav tm="100000">
                                          <p:val>
                                            <p:strVal val="#ppt_y"/>
                                          </p:val>
                                        </p:tav>
                                      </p:tavLst>
                                    </p:anim>
                                  </p:childTnLst>
                                </p:cTn>
                              </p:par>
                              <p:par>
                                <p:cTn id="95" presetID="2" presetClass="entr" presetSubtype="9" fill="hold" nodeType="withEffect">
                                  <p:stCondLst>
                                    <p:cond delay="0"/>
                                  </p:stCondLst>
                                  <p:childTnLst>
                                    <p:set>
                                      <p:cBhvr>
                                        <p:cTn id="96" dur="1" fill="hold">
                                          <p:stCondLst>
                                            <p:cond delay="0"/>
                                          </p:stCondLst>
                                        </p:cTn>
                                        <p:tgtEl>
                                          <p:spTgt spid="31"/>
                                        </p:tgtEl>
                                        <p:attrNameLst>
                                          <p:attrName>style.visibility</p:attrName>
                                        </p:attrNameLst>
                                      </p:cBhvr>
                                      <p:to>
                                        <p:strVal val="visible"/>
                                      </p:to>
                                    </p:set>
                                    <p:anim calcmode="lin" valueType="num">
                                      <p:cBhvr additive="base">
                                        <p:cTn id="97" dur="2000" fill="hold"/>
                                        <p:tgtEl>
                                          <p:spTgt spid="31"/>
                                        </p:tgtEl>
                                        <p:attrNameLst>
                                          <p:attrName>ppt_x</p:attrName>
                                        </p:attrNameLst>
                                      </p:cBhvr>
                                      <p:tavLst>
                                        <p:tav tm="0">
                                          <p:val>
                                            <p:strVal val="0-#ppt_w/2"/>
                                          </p:val>
                                        </p:tav>
                                        <p:tav tm="100000">
                                          <p:val>
                                            <p:strVal val="#ppt_x"/>
                                          </p:val>
                                        </p:tav>
                                      </p:tavLst>
                                    </p:anim>
                                    <p:anim calcmode="lin" valueType="num">
                                      <p:cBhvr additive="base">
                                        <p:cTn id="98" dur="2000" fill="hold"/>
                                        <p:tgtEl>
                                          <p:spTgt spid="31"/>
                                        </p:tgtEl>
                                        <p:attrNameLst>
                                          <p:attrName>ppt_y</p:attrName>
                                        </p:attrNameLst>
                                      </p:cBhvr>
                                      <p:tavLst>
                                        <p:tav tm="0">
                                          <p:val>
                                            <p:strVal val="0-#ppt_h/2"/>
                                          </p:val>
                                        </p:tav>
                                        <p:tav tm="100000">
                                          <p:val>
                                            <p:strVal val="#ppt_y"/>
                                          </p:val>
                                        </p:tav>
                                      </p:tavLst>
                                    </p:anim>
                                  </p:childTnLst>
                                </p:cTn>
                              </p:par>
                              <p:par>
                                <p:cTn id="99" presetID="2" presetClass="entr" presetSubtype="9" fill="hold" nodeType="withEffect">
                                  <p:stCondLst>
                                    <p:cond delay="0"/>
                                  </p:stCondLst>
                                  <p:childTnLst>
                                    <p:set>
                                      <p:cBhvr>
                                        <p:cTn id="100" dur="1" fill="hold">
                                          <p:stCondLst>
                                            <p:cond delay="0"/>
                                          </p:stCondLst>
                                        </p:cTn>
                                        <p:tgtEl>
                                          <p:spTgt spid="32"/>
                                        </p:tgtEl>
                                        <p:attrNameLst>
                                          <p:attrName>style.visibility</p:attrName>
                                        </p:attrNameLst>
                                      </p:cBhvr>
                                      <p:to>
                                        <p:strVal val="visible"/>
                                      </p:to>
                                    </p:set>
                                    <p:anim calcmode="lin" valueType="num">
                                      <p:cBhvr additive="base">
                                        <p:cTn id="101" dur="2000" fill="hold"/>
                                        <p:tgtEl>
                                          <p:spTgt spid="32"/>
                                        </p:tgtEl>
                                        <p:attrNameLst>
                                          <p:attrName>ppt_x</p:attrName>
                                        </p:attrNameLst>
                                      </p:cBhvr>
                                      <p:tavLst>
                                        <p:tav tm="0">
                                          <p:val>
                                            <p:strVal val="0-#ppt_w/2"/>
                                          </p:val>
                                        </p:tav>
                                        <p:tav tm="100000">
                                          <p:val>
                                            <p:strVal val="#ppt_x"/>
                                          </p:val>
                                        </p:tav>
                                      </p:tavLst>
                                    </p:anim>
                                    <p:anim calcmode="lin" valueType="num">
                                      <p:cBhvr additive="base">
                                        <p:cTn id="102" dur="2000" fill="hold"/>
                                        <p:tgtEl>
                                          <p:spTgt spid="32"/>
                                        </p:tgtEl>
                                        <p:attrNameLst>
                                          <p:attrName>ppt_y</p:attrName>
                                        </p:attrNameLst>
                                      </p:cBhvr>
                                      <p:tavLst>
                                        <p:tav tm="0">
                                          <p:val>
                                            <p:strVal val="0-#ppt_h/2"/>
                                          </p:val>
                                        </p:tav>
                                        <p:tav tm="100000">
                                          <p:val>
                                            <p:strVal val="#ppt_y"/>
                                          </p:val>
                                        </p:tav>
                                      </p:tavLst>
                                    </p:anim>
                                  </p:childTnLst>
                                </p:cTn>
                              </p:par>
                              <p:par>
                                <p:cTn id="103" presetID="2" presetClass="entr" presetSubtype="9" fill="hold" nodeType="withEffect">
                                  <p:stCondLst>
                                    <p:cond delay="0"/>
                                  </p:stCondLst>
                                  <p:childTnLst>
                                    <p:set>
                                      <p:cBhvr>
                                        <p:cTn id="104" dur="1" fill="hold">
                                          <p:stCondLst>
                                            <p:cond delay="0"/>
                                          </p:stCondLst>
                                        </p:cTn>
                                        <p:tgtEl>
                                          <p:spTgt spid="33"/>
                                        </p:tgtEl>
                                        <p:attrNameLst>
                                          <p:attrName>style.visibility</p:attrName>
                                        </p:attrNameLst>
                                      </p:cBhvr>
                                      <p:to>
                                        <p:strVal val="visible"/>
                                      </p:to>
                                    </p:set>
                                    <p:anim calcmode="lin" valueType="num">
                                      <p:cBhvr additive="base">
                                        <p:cTn id="105" dur="2000" fill="hold"/>
                                        <p:tgtEl>
                                          <p:spTgt spid="33"/>
                                        </p:tgtEl>
                                        <p:attrNameLst>
                                          <p:attrName>ppt_x</p:attrName>
                                        </p:attrNameLst>
                                      </p:cBhvr>
                                      <p:tavLst>
                                        <p:tav tm="0">
                                          <p:val>
                                            <p:strVal val="0-#ppt_w/2"/>
                                          </p:val>
                                        </p:tav>
                                        <p:tav tm="100000">
                                          <p:val>
                                            <p:strVal val="#ppt_x"/>
                                          </p:val>
                                        </p:tav>
                                      </p:tavLst>
                                    </p:anim>
                                    <p:anim calcmode="lin" valueType="num">
                                      <p:cBhvr additive="base">
                                        <p:cTn id="106" dur="2000" fill="hold"/>
                                        <p:tgtEl>
                                          <p:spTgt spid="33"/>
                                        </p:tgtEl>
                                        <p:attrNameLst>
                                          <p:attrName>ppt_y</p:attrName>
                                        </p:attrNameLst>
                                      </p:cBhvr>
                                      <p:tavLst>
                                        <p:tav tm="0">
                                          <p:val>
                                            <p:strVal val="0-#ppt_h/2"/>
                                          </p:val>
                                        </p:tav>
                                        <p:tav tm="100000">
                                          <p:val>
                                            <p:strVal val="#ppt_y"/>
                                          </p:val>
                                        </p:tav>
                                      </p:tavLst>
                                    </p:anim>
                                  </p:childTnLst>
                                </p:cTn>
                              </p:par>
                              <p:par>
                                <p:cTn id="107" presetID="2" presetClass="entr" presetSubtype="9" fill="hold" nodeType="withEffect">
                                  <p:stCondLst>
                                    <p:cond delay="0"/>
                                  </p:stCondLst>
                                  <p:childTnLst>
                                    <p:set>
                                      <p:cBhvr>
                                        <p:cTn id="108" dur="1" fill="hold">
                                          <p:stCondLst>
                                            <p:cond delay="0"/>
                                          </p:stCondLst>
                                        </p:cTn>
                                        <p:tgtEl>
                                          <p:spTgt spid="34"/>
                                        </p:tgtEl>
                                        <p:attrNameLst>
                                          <p:attrName>style.visibility</p:attrName>
                                        </p:attrNameLst>
                                      </p:cBhvr>
                                      <p:to>
                                        <p:strVal val="visible"/>
                                      </p:to>
                                    </p:set>
                                    <p:anim calcmode="lin" valueType="num">
                                      <p:cBhvr additive="base">
                                        <p:cTn id="109" dur="2000" fill="hold"/>
                                        <p:tgtEl>
                                          <p:spTgt spid="34"/>
                                        </p:tgtEl>
                                        <p:attrNameLst>
                                          <p:attrName>ppt_x</p:attrName>
                                        </p:attrNameLst>
                                      </p:cBhvr>
                                      <p:tavLst>
                                        <p:tav tm="0">
                                          <p:val>
                                            <p:strVal val="0-#ppt_w/2"/>
                                          </p:val>
                                        </p:tav>
                                        <p:tav tm="100000">
                                          <p:val>
                                            <p:strVal val="#ppt_x"/>
                                          </p:val>
                                        </p:tav>
                                      </p:tavLst>
                                    </p:anim>
                                    <p:anim calcmode="lin" valueType="num">
                                      <p:cBhvr additive="base">
                                        <p:cTn id="110" dur="2000" fill="hold"/>
                                        <p:tgtEl>
                                          <p:spTgt spid="34"/>
                                        </p:tgtEl>
                                        <p:attrNameLst>
                                          <p:attrName>ppt_y</p:attrName>
                                        </p:attrNameLst>
                                      </p:cBhvr>
                                      <p:tavLst>
                                        <p:tav tm="0">
                                          <p:val>
                                            <p:strVal val="0-#ppt_h/2"/>
                                          </p:val>
                                        </p:tav>
                                        <p:tav tm="100000">
                                          <p:val>
                                            <p:strVal val="#ppt_y"/>
                                          </p:val>
                                        </p:tav>
                                      </p:tavLst>
                                    </p:anim>
                                  </p:childTnLst>
                                </p:cTn>
                              </p:par>
                              <p:par>
                                <p:cTn id="111" presetID="2" presetClass="entr" presetSubtype="9" fill="hold" nodeType="withEffect">
                                  <p:stCondLst>
                                    <p:cond delay="0"/>
                                  </p:stCondLst>
                                  <p:childTnLst>
                                    <p:set>
                                      <p:cBhvr>
                                        <p:cTn id="112" dur="1" fill="hold">
                                          <p:stCondLst>
                                            <p:cond delay="0"/>
                                          </p:stCondLst>
                                        </p:cTn>
                                        <p:tgtEl>
                                          <p:spTgt spid="35"/>
                                        </p:tgtEl>
                                        <p:attrNameLst>
                                          <p:attrName>style.visibility</p:attrName>
                                        </p:attrNameLst>
                                      </p:cBhvr>
                                      <p:to>
                                        <p:strVal val="visible"/>
                                      </p:to>
                                    </p:set>
                                    <p:anim calcmode="lin" valueType="num">
                                      <p:cBhvr additive="base">
                                        <p:cTn id="113" dur="2000" fill="hold"/>
                                        <p:tgtEl>
                                          <p:spTgt spid="35"/>
                                        </p:tgtEl>
                                        <p:attrNameLst>
                                          <p:attrName>ppt_x</p:attrName>
                                        </p:attrNameLst>
                                      </p:cBhvr>
                                      <p:tavLst>
                                        <p:tav tm="0">
                                          <p:val>
                                            <p:strVal val="0-#ppt_w/2"/>
                                          </p:val>
                                        </p:tav>
                                        <p:tav tm="100000">
                                          <p:val>
                                            <p:strVal val="#ppt_x"/>
                                          </p:val>
                                        </p:tav>
                                      </p:tavLst>
                                    </p:anim>
                                    <p:anim calcmode="lin" valueType="num">
                                      <p:cBhvr additive="base">
                                        <p:cTn id="114" dur="2000" fill="hold"/>
                                        <p:tgtEl>
                                          <p:spTgt spid="35"/>
                                        </p:tgtEl>
                                        <p:attrNameLst>
                                          <p:attrName>ppt_y</p:attrName>
                                        </p:attrNameLst>
                                      </p:cBhvr>
                                      <p:tavLst>
                                        <p:tav tm="0">
                                          <p:val>
                                            <p:strVal val="0-#ppt_h/2"/>
                                          </p:val>
                                        </p:tav>
                                        <p:tav tm="100000">
                                          <p:val>
                                            <p:strVal val="#ppt_y"/>
                                          </p:val>
                                        </p:tav>
                                      </p:tavLst>
                                    </p:anim>
                                  </p:childTnLst>
                                </p:cTn>
                              </p:par>
                              <p:par>
                                <p:cTn id="115" presetID="2" presetClass="entr" presetSubtype="9" fill="hold" nodeType="withEffect">
                                  <p:stCondLst>
                                    <p:cond delay="0"/>
                                  </p:stCondLst>
                                  <p:childTnLst>
                                    <p:set>
                                      <p:cBhvr>
                                        <p:cTn id="116" dur="1" fill="hold">
                                          <p:stCondLst>
                                            <p:cond delay="0"/>
                                          </p:stCondLst>
                                        </p:cTn>
                                        <p:tgtEl>
                                          <p:spTgt spid="36"/>
                                        </p:tgtEl>
                                        <p:attrNameLst>
                                          <p:attrName>style.visibility</p:attrName>
                                        </p:attrNameLst>
                                      </p:cBhvr>
                                      <p:to>
                                        <p:strVal val="visible"/>
                                      </p:to>
                                    </p:set>
                                    <p:anim calcmode="lin" valueType="num">
                                      <p:cBhvr additive="base">
                                        <p:cTn id="117" dur="2000" fill="hold"/>
                                        <p:tgtEl>
                                          <p:spTgt spid="36"/>
                                        </p:tgtEl>
                                        <p:attrNameLst>
                                          <p:attrName>ppt_x</p:attrName>
                                        </p:attrNameLst>
                                      </p:cBhvr>
                                      <p:tavLst>
                                        <p:tav tm="0">
                                          <p:val>
                                            <p:strVal val="0-#ppt_w/2"/>
                                          </p:val>
                                        </p:tav>
                                        <p:tav tm="100000">
                                          <p:val>
                                            <p:strVal val="#ppt_x"/>
                                          </p:val>
                                        </p:tav>
                                      </p:tavLst>
                                    </p:anim>
                                    <p:anim calcmode="lin" valueType="num">
                                      <p:cBhvr additive="base">
                                        <p:cTn id="118" dur="2000" fill="hold"/>
                                        <p:tgtEl>
                                          <p:spTgt spid="36"/>
                                        </p:tgtEl>
                                        <p:attrNameLst>
                                          <p:attrName>ppt_y</p:attrName>
                                        </p:attrNameLst>
                                      </p:cBhvr>
                                      <p:tavLst>
                                        <p:tav tm="0">
                                          <p:val>
                                            <p:strVal val="0-#ppt_h/2"/>
                                          </p:val>
                                        </p:tav>
                                        <p:tav tm="100000">
                                          <p:val>
                                            <p:strVal val="#ppt_y"/>
                                          </p:val>
                                        </p:tav>
                                      </p:tavLst>
                                    </p:anim>
                                  </p:childTnLst>
                                </p:cTn>
                              </p:par>
                              <p:par>
                                <p:cTn id="119" presetID="8" presetClass="emph" presetSubtype="0" autoRev="1" fill="hold" nodeType="withEffect">
                                  <p:stCondLst>
                                    <p:cond delay="0"/>
                                  </p:stCondLst>
                                  <p:childTnLst>
                                    <p:animRot by="21600000">
                                      <p:cBhvr>
                                        <p:cTn id="120" dur="2000" fill="hold"/>
                                        <p:tgtEl>
                                          <p:spTgt spid="5"/>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7"/>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9"/>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1"/>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13"/>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16"/>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18"/>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20"/>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23"/>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24"/>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25"/>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26"/>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27"/>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28"/>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6"/>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8"/>
                                        </p:tgtEl>
                                        <p:attrNameLst>
                                          <p:attrName>r</p:attrName>
                                        </p:attrNameLst>
                                      </p:cBhvr>
                                    </p:animRot>
                                  </p:childTnLst>
                                </p:cTn>
                              </p:par>
                              <p:par>
                                <p:cTn id="151" presetID="8" presetClass="emph" presetSubtype="0" autoRev="1" fill="hold" nodeType="withEffect">
                                  <p:stCondLst>
                                    <p:cond delay="0"/>
                                  </p:stCondLst>
                                  <p:childTnLst>
                                    <p:animRot by="-21600000">
                                      <p:cBhvr>
                                        <p:cTn id="152" dur="2000" fill="hold"/>
                                        <p:tgtEl>
                                          <p:spTgt spid="10"/>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12"/>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14"/>
                                        </p:tgtEl>
                                        <p:attrNameLst>
                                          <p:attrName>r</p:attrName>
                                        </p:attrNameLst>
                                      </p:cBhvr>
                                    </p:animRot>
                                  </p:childTnLst>
                                </p:cTn>
                              </p:par>
                              <p:par>
                                <p:cTn id="157" presetID="8" presetClass="emph" presetSubtype="0" autoRev="1" fill="hold" nodeType="withEffect">
                                  <p:stCondLst>
                                    <p:cond delay="0"/>
                                  </p:stCondLst>
                                  <p:childTnLst>
                                    <p:animRot by="-21600000">
                                      <p:cBhvr>
                                        <p:cTn id="158" dur="2000" fill="hold"/>
                                        <p:tgtEl>
                                          <p:spTgt spid="15"/>
                                        </p:tgtEl>
                                        <p:attrNameLst>
                                          <p:attrName>r</p:attrName>
                                        </p:attrNameLst>
                                      </p:cBhvr>
                                    </p:animRot>
                                  </p:childTnLst>
                                </p:cTn>
                              </p:par>
                              <p:par>
                                <p:cTn id="159" presetID="8" presetClass="emph" presetSubtype="0" autoRev="1" fill="hold" nodeType="withEffect">
                                  <p:stCondLst>
                                    <p:cond delay="0"/>
                                  </p:stCondLst>
                                  <p:childTnLst>
                                    <p:animRot by="-21600000">
                                      <p:cBhvr>
                                        <p:cTn id="160" dur="2000" fill="hold"/>
                                        <p:tgtEl>
                                          <p:spTgt spid="17"/>
                                        </p:tgtEl>
                                        <p:attrNameLst>
                                          <p:attrName>r</p:attrName>
                                        </p:attrNameLst>
                                      </p:cBhvr>
                                    </p:animRot>
                                  </p:childTnLst>
                                </p:cTn>
                              </p:par>
                              <p:par>
                                <p:cTn id="161" presetID="8" presetClass="emph" presetSubtype="0" autoRev="1" fill="hold" nodeType="withEffect">
                                  <p:stCondLst>
                                    <p:cond delay="0"/>
                                  </p:stCondLst>
                                  <p:childTnLst>
                                    <p:animRot by="-21600000">
                                      <p:cBhvr>
                                        <p:cTn id="162" dur="2000" fill="hold"/>
                                        <p:tgtEl>
                                          <p:spTgt spid="19"/>
                                        </p:tgtEl>
                                        <p:attrNameLst>
                                          <p:attrName>r</p:attrName>
                                        </p:attrNameLst>
                                      </p:cBhvr>
                                    </p:animRot>
                                  </p:childTnLst>
                                </p:cTn>
                              </p:par>
                              <p:par>
                                <p:cTn id="163" presetID="8" presetClass="emph" presetSubtype="0" autoRev="1" fill="hold" nodeType="withEffect">
                                  <p:stCondLst>
                                    <p:cond delay="0"/>
                                  </p:stCondLst>
                                  <p:childTnLst>
                                    <p:animRot by="-21600000">
                                      <p:cBhvr>
                                        <p:cTn id="164" dur="2000" fill="hold"/>
                                        <p:tgtEl>
                                          <p:spTgt spid="31"/>
                                        </p:tgtEl>
                                        <p:attrNameLst>
                                          <p:attrName>r</p:attrName>
                                        </p:attrNameLst>
                                      </p:cBhvr>
                                    </p:animRot>
                                  </p:childTnLst>
                                </p:cTn>
                              </p:par>
                              <p:par>
                                <p:cTn id="165" presetID="8" presetClass="emph" presetSubtype="0" autoRev="1" fill="hold" nodeType="withEffect">
                                  <p:stCondLst>
                                    <p:cond delay="0"/>
                                  </p:stCondLst>
                                  <p:childTnLst>
                                    <p:animRot by="-21600000">
                                      <p:cBhvr>
                                        <p:cTn id="166" dur="2000" fill="hold"/>
                                        <p:tgtEl>
                                          <p:spTgt spid="32"/>
                                        </p:tgtEl>
                                        <p:attrNameLst>
                                          <p:attrName>r</p:attrName>
                                        </p:attrNameLst>
                                      </p:cBhvr>
                                    </p:animRot>
                                  </p:childTnLst>
                                </p:cTn>
                              </p:par>
                              <p:par>
                                <p:cTn id="167" presetID="8" presetClass="emph" presetSubtype="0" autoRev="1" fill="hold" nodeType="withEffect">
                                  <p:stCondLst>
                                    <p:cond delay="0"/>
                                  </p:stCondLst>
                                  <p:childTnLst>
                                    <p:animRot by="-21600000">
                                      <p:cBhvr>
                                        <p:cTn id="168" dur="2000" fill="hold"/>
                                        <p:tgtEl>
                                          <p:spTgt spid="33"/>
                                        </p:tgtEl>
                                        <p:attrNameLst>
                                          <p:attrName>r</p:attrName>
                                        </p:attrNameLst>
                                      </p:cBhvr>
                                    </p:animRot>
                                  </p:childTnLst>
                                </p:cTn>
                              </p:par>
                              <p:par>
                                <p:cTn id="169" presetID="8" presetClass="emph" presetSubtype="0" autoRev="1" fill="hold" nodeType="withEffect">
                                  <p:stCondLst>
                                    <p:cond delay="0"/>
                                  </p:stCondLst>
                                  <p:childTnLst>
                                    <p:animRot by="-21600000">
                                      <p:cBhvr>
                                        <p:cTn id="170" dur="2000" fill="hold"/>
                                        <p:tgtEl>
                                          <p:spTgt spid="34"/>
                                        </p:tgtEl>
                                        <p:attrNameLst>
                                          <p:attrName>r</p:attrName>
                                        </p:attrNameLst>
                                      </p:cBhvr>
                                    </p:animRot>
                                  </p:childTnLst>
                                </p:cTn>
                              </p:par>
                              <p:par>
                                <p:cTn id="171" presetID="8" presetClass="emph" presetSubtype="0" autoRev="1" fill="hold" nodeType="withEffect">
                                  <p:stCondLst>
                                    <p:cond delay="0"/>
                                  </p:stCondLst>
                                  <p:childTnLst>
                                    <p:animRot by="-21600000">
                                      <p:cBhvr>
                                        <p:cTn id="172" dur="2000" fill="hold"/>
                                        <p:tgtEl>
                                          <p:spTgt spid="35"/>
                                        </p:tgtEl>
                                        <p:attrNameLst>
                                          <p:attrName>r</p:attrName>
                                        </p:attrNameLst>
                                      </p:cBhvr>
                                    </p:animRot>
                                  </p:childTnLst>
                                </p:cTn>
                              </p:par>
                              <p:par>
                                <p:cTn id="173" presetID="8" presetClass="emph" presetSubtype="0" autoRev="1" fill="hold" nodeType="withEffect">
                                  <p:stCondLst>
                                    <p:cond delay="0"/>
                                  </p:stCondLst>
                                  <p:childTnLst>
                                    <p:animRot by="-21600000">
                                      <p:cBhvr>
                                        <p:cTn id="174" dur="2000" fill="hold"/>
                                        <p:tgtEl>
                                          <p:spTgt spid="36"/>
                                        </p:tgtEl>
                                        <p:attrNameLst>
                                          <p:attrName>r</p:attrName>
                                        </p:attrNameLst>
                                      </p:cBhvr>
                                    </p:animRot>
                                  </p:childTnLst>
                                </p:cTn>
                              </p:par>
                            </p:childTnLst>
                          </p:cTn>
                        </p:par>
                        <p:par>
                          <p:cTn id="175" fill="hold">
                            <p:stCondLst>
                              <p:cond delay="4000"/>
                            </p:stCondLst>
                            <p:childTnLst>
                              <p:par>
                                <p:cTn id="176" presetID="2" presetClass="exit" presetSubtype="6" fill="hold" nodeType="afterEffect">
                                  <p:stCondLst>
                                    <p:cond delay="0"/>
                                  </p:stCondLst>
                                  <p:childTnLst>
                                    <p:anim calcmode="lin" valueType="num">
                                      <p:cBhvr additive="base">
                                        <p:cTn id="177" dur="2000"/>
                                        <p:tgtEl>
                                          <p:spTgt spid="5"/>
                                        </p:tgtEl>
                                        <p:attrNameLst>
                                          <p:attrName>ppt_x</p:attrName>
                                        </p:attrNameLst>
                                      </p:cBhvr>
                                      <p:tavLst>
                                        <p:tav tm="0">
                                          <p:val>
                                            <p:strVal val="ppt_x"/>
                                          </p:val>
                                        </p:tav>
                                        <p:tav tm="100000">
                                          <p:val>
                                            <p:strVal val="1+ppt_w/2"/>
                                          </p:val>
                                        </p:tav>
                                      </p:tavLst>
                                    </p:anim>
                                    <p:anim calcmode="lin" valueType="num">
                                      <p:cBhvr additive="base">
                                        <p:cTn id="178" dur="2000"/>
                                        <p:tgtEl>
                                          <p:spTgt spid="5"/>
                                        </p:tgtEl>
                                        <p:attrNameLst>
                                          <p:attrName>ppt_y</p:attrName>
                                        </p:attrNameLst>
                                      </p:cBhvr>
                                      <p:tavLst>
                                        <p:tav tm="0">
                                          <p:val>
                                            <p:strVal val="ppt_y"/>
                                          </p:val>
                                        </p:tav>
                                        <p:tav tm="100000">
                                          <p:val>
                                            <p:strVal val="1+ppt_h/2"/>
                                          </p:val>
                                        </p:tav>
                                      </p:tavLst>
                                    </p:anim>
                                    <p:set>
                                      <p:cBhvr>
                                        <p:cTn id="179" dur="1" fill="hold">
                                          <p:stCondLst>
                                            <p:cond delay="1999"/>
                                          </p:stCondLst>
                                        </p:cTn>
                                        <p:tgtEl>
                                          <p:spTgt spid="5"/>
                                        </p:tgtEl>
                                        <p:attrNameLst>
                                          <p:attrName>style.visibility</p:attrName>
                                        </p:attrNameLst>
                                      </p:cBhvr>
                                      <p:to>
                                        <p:strVal val="hidden"/>
                                      </p:to>
                                    </p:set>
                                  </p:childTnLst>
                                </p:cTn>
                              </p:par>
                              <p:par>
                                <p:cTn id="180" presetID="2" presetClass="exit" presetSubtype="6" fill="hold" nodeType="withEffect">
                                  <p:stCondLst>
                                    <p:cond delay="0"/>
                                  </p:stCondLst>
                                  <p:childTnLst>
                                    <p:anim calcmode="lin" valueType="num">
                                      <p:cBhvr additive="base">
                                        <p:cTn id="181" dur="2000"/>
                                        <p:tgtEl>
                                          <p:spTgt spid="7"/>
                                        </p:tgtEl>
                                        <p:attrNameLst>
                                          <p:attrName>ppt_x</p:attrName>
                                        </p:attrNameLst>
                                      </p:cBhvr>
                                      <p:tavLst>
                                        <p:tav tm="0">
                                          <p:val>
                                            <p:strVal val="ppt_x"/>
                                          </p:val>
                                        </p:tav>
                                        <p:tav tm="100000">
                                          <p:val>
                                            <p:strVal val="1+ppt_w/2"/>
                                          </p:val>
                                        </p:tav>
                                      </p:tavLst>
                                    </p:anim>
                                    <p:anim calcmode="lin" valueType="num">
                                      <p:cBhvr additive="base">
                                        <p:cTn id="182" dur="2000"/>
                                        <p:tgtEl>
                                          <p:spTgt spid="7"/>
                                        </p:tgtEl>
                                        <p:attrNameLst>
                                          <p:attrName>ppt_y</p:attrName>
                                        </p:attrNameLst>
                                      </p:cBhvr>
                                      <p:tavLst>
                                        <p:tav tm="0">
                                          <p:val>
                                            <p:strVal val="ppt_y"/>
                                          </p:val>
                                        </p:tav>
                                        <p:tav tm="100000">
                                          <p:val>
                                            <p:strVal val="1+ppt_h/2"/>
                                          </p:val>
                                        </p:tav>
                                      </p:tavLst>
                                    </p:anim>
                                    <p:set>
                                      <p:cBhvr>
                                        <p:cTn id="183" dur="1" fill="hold">
                                          <p:stCondLst>
                                            <p:cond delay="1999"/>
                                          </p:stCondLst>
                                        </p:cTn>
                                        <p:tgtEl>
                                          <p:spTgt spid="7"/>
                                        </p:tgtEl>
                                        <p:attrNameLst>
                                          <p:attrName>style.visibility</p:attrName>
                                        </p:attrNameLst>
                                      </p:cBhvr>
                                      <p:to>
                                        <p:strVal val="hidden"/>
                                      </p:to>
                                    </p:set>
                                  </p:childTnLst>
                                </p:cTn>
                              </p:par>
                              <p:par>
                                <p:cTn id="184" presetID="2" presetClass="exit" presetSubtype="6" fill="hold" nodeType="withEffect">
                                  <p:stCondLst>
                                    <p:cond delay="0"/>
                                  </p:stCondLst>
                                  <p:childTnLst>
                                    <p:anim calcmode="lin" valueType="num">
                                      <p:cBhvr additive="base">
                                        <p:cTn id="185" dur="2000"/>
                                        <p:tgtEl>
                                          <p:spTgt spid="9"/>
                                        </p:tgtEl>
                                        <p:attrNameLst>
                                          <p:attrName>ppt_x</p:attrName>
                                        </p:attrNameLst>
                                      </p:cBhvr>
                                      <p:tavLst>
                                        <p:tav tm="0">
                                          <p:val>
                                            <p:strVal val="ppt_x"/>
                                          </p:val>
                                        </p:tav>
                                        <p:tav tm="100000">
                                          <p:val>
                                            <p:strVal val="1+ppt_w/2"/>
                                          </p:val>
                                        </p:tav>
                                      </p:tavLst>
                                    </p:anim>
                                    <p:anim calcmode="lin" valueType="num">
                                      <p:cBhvr additive="base">
                                        <p:cTn id="186" dur="2000"/>
                                        <p:tgtEl>
                                          <p:spTgt spid="9"/>
                                        </p:tgtEl>
                                        <p:attrNameLst>
                                          <p:attrName>ppt_y</p:attrName>
                                        </p:attrNameLst>
                                      </p:cBhvr>
                                      <p:tavLst>
                                        <p:tav tm="0">
                                          <p:val>
                                            <p:strVal val="ppt_y"/>
                                          </p:val>
                                        </p:tav>
                                        <p:tav tm="100000">
                                          <p:val>
                                            <p:strVal val="1+ppt_h/2"/>
                                          </p:val>
                                        </p:tav>
                                      </p:tavLst>
                                    </p:anim>
                                    <p:set>
                                      <p:cBhvr>
                                        <p:cTn id="187" dur="1" fill="hold">
                                          <p:stCondLst>
                                            <p:cond delay="1999"/>
                                          </p:stCondLst>
                                        </p:cTn>
                                        <p:tgtEl>
                                          <p:spTgt spid="9"/>
                                        </p:tgtEl>
                                        <p:attrNameLst>
                                          <p:attrName>style.visibility</p:attrName>
                                        </p:attrNameLst>
                                      </p:cBhvr>
                                      <p:to>
                                        <p:strVal val="hidden"/>
                                      </p:to>
                                    </p:set>
                                  </p:childTnLst>
                                </p:cTn>
                              </p:par>
                              <p:par>
                                <p:cTn id="188" presetID="2" presetClass="exit" presetSubtype="6" fill="hold" nodeType="withEffect">
                                  <p:stCondLst>
                                    <p:cond delay="0"/>
                                  </p:stCondLst>
                                  <p:childTnLst>
                                    <p:anim calcmode="lin" valueType="num">
                                      <p:cBhvr additive="base">
                                        <p:cTn id="189" dur="2000"/>
                                        <p:tgtEl>
                                          <p:spTgt spid="11"/>
                                        </p:tgtEl>
                                        <p:attrNameLst>
                                          <p:attrName>ppt_x</p:attrName>
                                        </p:attrNameLst>
                                      </p:cBhvr>
                                      <p:tavLst>
                                        <p:tav tm="0">
                                          <p:val>
                                            <p:strVal val="ppt_x"/>
                                          </p:val>
                                        </p:tav>
                                        <p:tav tm="100000">
                                          <p:val>
                                            <p:strVal val="1+ppt_w/2"/>
                                          </p:val>
                                        </p:tav>
                                      </p:tavLst>
                                    </p:anim>
                                    <p:anim calcmode="lin" valueType="num">
                                      <p:cBhvr additive="base">
                                        <p:cTn id="190" dur="2000"/>
                                        <p:tgtEl>
                                          <p:spTgt spid="11"/>
                                        </p:tgtEl>
                                        <p:attrNameLst>
                                          <p:attrName>ppt_y</p:attrName>
                                        </p:attrNameLst>
                                      </p:cBhvr>
                                      <p:tavLst>
                                        <p:tav tm="0">
                                          <p:val>
                                            <p:strVal val="ppt_y"/>
                                          </p:val>
                                        </p:tav>
                                        <p:tav tm="100000">
                                          <p:val>
                                            <p:strVal val="1+ppt_h/2"/>
                                          </p:val>
                                        </p:tav>
                                      </p:tavLst>
                                    </p:anim>
                                    <p:set>
                                      <p:cBhvr>
                                        <p:cTn id="191" dur="1" fill="hold">
                                          <p:stCondLst>
                                            <p:cond delay="1999"/>
                                          </p:stCondLst>
                                        </p:cTn>
                                        <p:tgtEl>
                                          <p:spTgt spid="11"/>
                                        </p:tgtEl>
                                        <p:attrNameLst>
                                          <p:attrName>style.visibility</p:attrName>
                                        </p:attrNameLst>
                                      </p:cBhvr>
                                      <p:to>
                                        <p:strVal val="hidden"/>
                                      </p:to>
                                    </p:set>
                                  </p:childTnLst>
                                </p:cTn>
                              </p:par>
                              <p:par>
                                <p:cTn id="192" presetID="2" presetClass="exit" presetSubtype="6" fill="hold" nodeType="withEffect">
                                  <p:stCondLst>
                                    <p:cond delay="0"/>
                                  </p:stCondLst>
                                  <p:childTnLst>
                                    <p:anim calcmode="lin" valueType="num">
                                      <p:cBhvr additive="base">
                                        <p:cTn id="193" dur="2000"/>
                                        <p:tgtEl>
                                          <p:spTgt spid="13"/>
                                        </p:tgtEl>
                                        <p:attrNameLst>
                                          <p:attrName>ppt_x</p:attrName>
                                        </p:attrNameLst>
                                      </p:cBhvr>
                                      <p:tavLst>
                                        <p:tav tm="0">
                                          <p:val>
                                            <p:strVal val="ppt_x"/>
                                          </p:val>
                                        </p:tav>
                                        <p:tav tm="100000">
                                          <p:val>
                                            <p:strVal val="1+ppt_w/2"/>
                                          </p:val>
                                        </p:tav>
                                      </p:tavLst>
                                    </p:anim>
                                    <p:anim calcmode="lin" valueType="num">
                                      <p:cBhvr additive="base">
                                        <p:cTn id="194" dur="2000"/>
                                        <p:tgtEl>
                                          <p:spTgt spid="13"/>
                                        </p:tgtEl>
                                        <p:attrNameLst>
                                          <p:attrName>ppt_y</p:attrName>
                                        </p:attrNameLst>
                                      </p:cBhvr>
                                      <p:tavLst>
                                        <p:tav tm="0">
                                          <p:val>
                                            <p:strVal val="ppt_y"/>
                                          </p:val>
                                        </p:tav>
                                        <p:tav tm="100000">
                                          <p:val>
                                            <p:strVal val="1+ppt_h/2"/>
                                          </p:val>
                                        </p:tav>
                                      </p:tavLst>
                                    </p:anim>
                                    <p:set>
                                      <p:cBhvr>
                                        <p:cTn id="195" dur="1" fill="hold">
                                          <p:stCondLst>
                                            <p:cond delay="1999"/>
                                          </p:stCondLst>
                                        </p:cTn>
                                        <p:tgtEl>
                                          <p:spTgt spid="13"/>
                                        </p:tgtEl>
                                        <p:attrNameLst>
                                          <p:attrName>style.visibility</p:attrName>
                                        </p:attrNameLst>
                                      </p:cBhvr>
                                      <p:to>
                                        <p:strVal val="hidden"/>
                                      </p:to>
                                    </p:set>
                                  </p:childTnLst>
                                </p:cTn>
                              </p:par>
                              <p:par>
                                <p:cTn id="196" presetID="2" presetClass="exit" presetSubtype="6" fill="hold" nodeType="withEffect">
                                  <p:stCondLst>
                                    <p:cond delay="0"/>
                                  </p:stCondLst>
                                  <p:childTnLst>
                                    <p:anim calcmode="lin" valueType="num">
                                      <p:cBhvr additive="base">
                                        <p:cTn id="197" dur="2000"/>
                                        <p:tgtEl>
                                          <p:spTgt spid="16"/>
                                        </p:tgtEl>
                                        <p:attrNameLst>
                                          <p:attrName>ppt_x</p:attrName>
                                        </p:attrNameLst>
                                      </p:cBhvr>
                                      <p:tavLst>
                                        <p:tav tm="0">
                                          <p:val>
                                            <p:strVal val="ppt_x"/>
                                          </p:val>
                                        </p:tav>
                                        <p:tav tm="100000">
                                          <p:val>
                                            <p:strVal val="1+ppt_w/2"/>
                                          </p:val>
                                        </p:tav>
                                      </p:tavLst>
                                    </p:anim>
                                    <p:anim calcmode="lin" valueType="num">
                                      <p:cBhvr additive="base">
                                        <p:cTn id="198" dur="2000"/>
                                        <p:tgtEl>
                                          <p:spTgt spid="16"/>
                                        </p:tgtEl>
                                        <p:attrNameLst>
                                          <p:attrName>ppt_y</p:attrName>
                                        </p:attrNameLst>
                                      </p:cBhvr>
                                      <p:tavLst>
                                        <p:tav tm="0">
                                          <p:val>
                                            <p:strVal val="ppt_y"/>
                                          </p:val>
                                        </p:tav>
                                        <p:tav tm="100000">
                                          <p:val>
                                            <p:strVal val="1+ppt_h/2"/>
                                          </p:val>
                                        </p:tav>
                                      </p:tavLst>
                                    </p:anim>
                                    <p:set>
                                      <p:cBhvr>
                                        <p:cTn id="199" dur="1" fill="hold">
                                          <p:stCondLst>
                                            <p:cond delay="1999"/>
                                          </p:stCondLst>
                                        </p:cTn>
                                        <p:tgtEl>
                                          <p:spTgt spid="16"/>
                                        </p:tgtEl>
                                        <p:attrNameLst>
                                          <p:attrName>style.visibility</p:attrName>
                                        </p:attrNameLst>
                                      </p:cBhvr>
                                      <p:to>
                                        <p:strVal val="hidden"/>
                                      </p:to>
                                    </p:set>
                                  </p:childTnLst>
                                </p:cTn>
                              </p:par>
                              <p:par>
                                <p:cTn id="200" presetID="2" presetClass="exit" presetSubtype="6" fill="hold" nodeType="withEffect">
                                  <p:stCondLst>
                                    <p:cond delay="0"/>
                                  </p:stCondLst>
                                  <p:childTnLst>
                                    <p:anim calcmode="lin" valueType="num">
                                      <p:cBhvr additive="base">
                                        <p:cTn id="201" dur="2000"/>
                                        <p:tgtEl>
                                          <p:spTgt spid="18"/>
                                        </p:tgtEl>
                                        <p:attrNameLst>
                                          <p:attrName>ppt_x</p:attrName>
                                        </p:attrNameLst>
                                      </p:cBhvr>
                                      <p:tavLst>
                                        <p:tav tm="0">
                                          <p:val>
                                            <p:strVal val="ppt_x"/>
                                          </p:val>
                                        </p:tav>
                                        <p:tav tm="100000">
                                          <p:val>
                                            <p:strVal val="1+ppt_w/2"/>
                                          </p:val>
                                        </p:tav>
                                      </p:tavLst>
                                    </p:anim>
                                    <p:anim calcmode="lin" valueType="num">
                                      <p:cBhvr additive="base">
                                        <p:cTn id="202" dur="2000"/>
                                        <p:tgtEl>
                                          <p:spTgt spid="18"/>
                                        </p:tgtEl>
                                        <p:attrNameLst>
                                          <p:attrName>ppt_y</p:attrName>
                                        </p:attrNameLst>
                                      </p:cBhvr>
                                      <p:tavLst>
                                        <p:tav tm="0">
                                          <p:val>
                                            <p:strVal val="ppt_y"/>
                                          </p:val>
                                        </p:tav>
                                        <p:tav tm="100000">
                                          <p:val>
                                            <p:strVal val="1+ppt_h/2"/>
                                          </p:val>
                                        </p:tav>
                                      </p:tavLst>
                                    </p:anim>
                                    <p:set>
                                      <p:cBhvr>
                                        <p:cTn id="203" dur="1" fill="hold">
                                          <p:stCondLst>
                                            <p:cond delay="1999"/>
                                          </p:stCondLst>
                                        </p:cTn>
                                        <p:tgtEl>
                                          <p:spTgt spid="18"/>
                                        </p:tgtEl>
                                        <p:attrNameLst>
                                          <p:attrName>style.visibility</p:attrName>
                                        </p:attrNameLst>
                                      </p:cBhvr>
                                      <p:to>
                                        <p:strVal val="hidden"/>
                                      </p:to>
                                    </p:set>
                                  </p:childTnLst>
                                </p:cTn>
                              </p:par>
                              <p:par>
                                <p:cTn id="204" presetID="2" presetClass="exit" presetSubtype="6" fill="hold" nodeType="withEffect">
                                  <p:stCondLst>
                                    <p:cond delay="0"/>
                                  </p:stCondLst>
                                  <p:childTnLst>
                                    <p:anim calcmode="lin" valueType="num">
                                      <p:cBhvr additive="base">
                                        <p:cTn id="205" dur="2000"/>
                                        <p:tgtEl>
                                          <p:spTgt spid="20"/>
                                        </p:tgtEl>
                                        <p:attrNameLst>
                                          <p:attrName>ppt_x</p:attrName>
                                        </p:attrNameLst>
                                      </p:cBhvr>
                                      <p:tavLst>
                                        <p:tav tm="0">
                                          <p:val>
                                            <p:strVal val="ppt_x"/>
                                          </p:val>
                                        </p:tav>
                                        <p:tav tm="100000">
                                          <p:val>
                                            <p:strVal val="1+ppt_w/2"/>
                                          </p:val>
                                        </p:tav>
                                      </p:tavLst>
                                    </p:anim>
                                    <p:anim calcmode="lin" valueType="num">
                                      <p:cBhvr additive="base">
                                        <p:cTn id="206" dur="2000"/>
                                        <p:tgtEl>
                                          <p:spTgt spid="20"/>
                                        </p:tgtEl>
                                        <p:attrNameLst>
                                          <p:attrName>ppt_y</p:attrName>
                                        </p:attrNameLst>
                                      </p:cBhvr>
                                      <p:tavLst>
                                        <p:tav tm="0">
                                          <p:val>
                                            <p:strVal val="ppt_y"/>
                                          </p:val>
                                        </p:tav>
                                        <p:tav tm="100000">
                                          <p:val>
                                            <p:strVal val="1+ppt_h/2"/>
                                          </p:val>
                                        </p:tav>
                                      </p:tavLst>
                                    </p:anim>
                                    <p:set>
                                      <p:cBhvr>
                                        <p:cTn id="207" dur="1" fill="hold">
                                          <p:stCondLst>
                                            <p:cond delay="1999"/>
                                          </p:stCondLst>
                                        </p:cTn>
                                        <p:tgtEl>
                                          <p:spTgt spid="20"/>
                                        </p:tgtEl>
                                        <p:attrNameLst>
                                          <p:attrName>style.visibility</p:attrName>
                                        </p:attrNameLst>
                                      </p:cBhvr>
                                      <p:to>
                                        <p:strVal val="hidden"/>
                                      </p:to>
                                    </p:set>
                                  </p:childTnLst>
                                </p:cTn>
                              </p:par>
                              <p:par>
                                <p:cTn id="208" presetID="2" presetClass="exit" presetSubtype="6" fill="hold" nodeType="withEffect">
                                  <p:stCondLst>
                                    <p:cond delay="0"/>
                                  </p:stCondLst>
                                  <p:childTnLst>
                                    <p:anim calcmode="lin" valueType="num">
                                      <p:cBhvr additive="base">
                                        <p:cTn id="209" dur="2000"/>
                                        <p:tgtEl>
                                          <p:spTgt spid="23"/>
                                        </p:tgtEl>
                                        <p:attrNameLst>
                                          <p:attrName>ppt_x</p:attrName>
                                        </p:attrNameLst>
                                      </p:cBhvr>
                                      <p:tavLst>
                                        <p:tav tm="0">
                                          <p:val>
                                            <p:strVal val="ppt_x"/>
                                          </p:val>
                                        </p:tav>
                                        <p:tav tm="100000">
                                          <p:val>
                                            <p:strVal val="1+ppt_w/2"/>
                                          </p:val>
                                        </p:tav>
                                      </p:tavLst>
                                    </p:anim>
                                    <p:anim calcmode="lin" valueType="num">
                                      <p:cBhvr additive="base">
                                        <p:cTn id="210" dur="2000"/>
                                        <p:tgtEl>
                                          <p:spTgt spid="23"/>
                                        </p:tgtEl>
                                        <p:attrNameLst>
                                          <p:attrName>ppt_y</p:attrName>
                                        </p:attrNameLst>
                                      </p:cBhvr>
                                      <p:tavLst>
                                        <p:tav tm="0">
                                          <p:val>
                                            <p:strVal val="ppt_y"/>
                                          </p:val>
                                        </p:tav>
                                        <p:tav tm="100000">
                                          <p:val>
                                            <p:strVal val="1+ppt_h/2"/>
                                          </p:val>
                                        </p:tav>
                                      </p:tavLst>
                                    </p:anim>
                                    <p:set>
                                      <p:cBhvr>
                                        <p:cTn id="211" dur="1" fill="hold">
                                          <p:stCondLst>
                                            <p:cond delay="1999"/>
                                          </p:stCondLst>
                                        </p:cTn>
                                        <p:tgtEl>
                                          <p:spTgt spid="23"/>
                                        </p:tgtEl>
                                        <p:attrNameLst>
                                          <p:attrName>style.visibility</p:attrName>
                                        </p:attrNameLst>
                                      </p:cBhvr>
                                      <p:to>
                                        <p:strVal val="hidden"/>
                                      </p:to>
                                    </p:set>
                                  </p:childTnLst>
                                </p:cTn>
                              </p:par>
                              <p:par>
                                <p:cTn id="212" presetID="2" presetClass="exit" presetSubtype="6" fill="hold" nodeType="withEffect">
                                  <p:stCondLst>
                                    <p:cond delay="0"/>
                                  </p:stCondLst>
                                  <p:childTnLst>
                                    <p:anim calcmode="lin" valueType="num">
                                      <p:cBhvr additive="base">
                                        <p:cTn id="213" dur="2000"/>
                                        <p:tgtEl>
                                          <p:spTgt spid="24"/>
                                        </p:tgtEl>
                                        <p:attrNameLst>
                                          <p:attrName>ppt_x</p:attrName>
                                        </p:attrNameLst>
                                      </p:cBhvr>
                                      <p:tavLst>
                                        <p:tav tm="0">
                                          <p:val>
                                            <p:strVal val="ppt_x"/>
                                          </p:val>
                                        </p:tav>
                                        <p:tav tm="100000">
                                          <p:val>
                                            <p:strVal val="1+ppt_w/2"/>
                                          </p:val>
                                        </p:tav>
                                      </p:tavLst>
                                    </p:anim>
                                    <p:anim calcmode="lin" valueType="num">
                                      <p:cBhvr additive="base">
                                        <p:cTn id="214" dur="2000"/>
                                        <p:tgtEl>
                                          <p:spTgt spid="24"/>
                                        </p:tgtEl>
                                        <p:attrNameLst>
                                          <p:attrName>ppt_y</p:attrName>
                                        </p:attrNameLst>
                                      </p:cBhvr>
                                      <p:tavLst>
                                        <p:tav tm="0">
                                          <p:val>
                                            <p:strVal val="ppt_y"/>
                                          </p:val>
                                        </p:tav>
                                        <p:tav tm="100000">
                                          <p:val>
                                            <p:strVal val="1+ppt_h/2"/>
                                          </p:val>
                                        </p:tav>
                                      </p:tavLst>
                                    </p:anim>
                                    <p:set>
                                      <p:cBhvr>
                                        <p:cTn id="215" dur="1" fill="hold">
                                          <p:stCondLst>
                                            <p:cond delay="1999"/>
                                          </p:stCondLst>
                                        </p:cTn>
                                        <p:tgtEl>
                                          <p:spTgt spid="24"/>
                                        </p:tgtEl>
                                        <p:attrNameLst>
                                          <p:attrName>style.visibility</p:attrName>
                                        </p:attrNameLst>
                                      </p:cBhvr>
                                      <p:to>
                                        <p:strVal val="hidden"/>
                                      </p:to>
                                    </p:set>
                                  </p:childTnLst>
                                </p:cTn>
                              </p:par>
                              <p:par>
                                <p:cTn id="216" presetID="2" presetClass="exit" presetSubtype="6" fill="hold" nodeType="withEffect">
                                  <p:stCondLst>
                                    <p:cond delay="0"/>
                                  </p:stCondLst>
                                  <p:childTnLst>
                                    <p:anim calcmode="lin" valueType="num">
                                      <p:cBhvr additive="base">
                                        <p:cTn id="217" dur="2000"/>
                                        <p:tgtEl>
                                          <p:spTgt spid="25"/>
                                        </p:tgtEl>
                                        <p:attrNameLst>
                                          <p:attrName>ppt_x</p:attrName>
                                        </p:attrNameLst>
                                      </p:cBhvr>
                                      <p:tavLst>
                                        <p:tav tm="0">
                                          <p:val>
                                            <p:strVal val="ppt_x"/>
                                          </p:val>
                                        </p:tav>
                                        <p:tav tm="100000">
                                          <p:val>
                                            <p:strVal val="1+ppt_w/2"/>
                                          </p:val>
                                        </p:tav>
                                      </p:tavLst>
                                    </p:anim>
                                    <p:anim calcmode="lin" valueType="num">
                                      <p:cBhvr additive="base">
                                        <p:cTn id="218" dur="2000"/>
                                        <p:tgtEl>
                                          <p:spTgt spid="25"/>
                                        </p:tgtEl>
                                        <p:attrNameLst>
                                          <p:attrName>ppt_y</p:attrName>
                                        </p:attrNameLst>
                                      </p:cBhvr>
                                      <p:tavLst>
                                        <p:tav tm="0">
                                          <p:val>
                                            <p:strVal val="ppt_y"/>
                                          </p:val>
                                        </p:tav>
                                        <p:tav tm="100000">
                                          <p:val>
                                            <p:strVal val="1+ppt_h/2"/>
                                          </p:val>
                                        </p:tav>
                                      </p:tavLst>
                                    </p:anim>
                                    <p:set>
                                      <p:cBhvr>
                                        <p:cTn id="219" dur="1" fill="hold">
                                          <p:stCondLst>
                                            <p:cond delay="1999"/>
                                          </p:stCondLst>
                                        </p:cTn>
                                        <p:tgtEl>
                                          <p:spTgt spid="25"/>
                                        </p:tgtEl>
                                        <p:attrNameLst>
                                          <p:attrName>style.visibility</p:attrName>
                                        </p:attrNameLst>
                                      </p:cBhvr>
                                      <p:to>
                                        <p:strVal val="hidden"/>
                                      </p:to>
                                    </p:set>
                                  </p:childTnLst>
                                </p:cTn>
                              </p:par>
                              <p:par>
                                <p:cTn id="220" presetID="2" presetClass="exit" presetSubtype="6" fill="hold" nodeType="withEffect">
                                  <p:stCondLst>
                                    <p:cond delay="0"/>
                                  </p:stCondLst>
                                  <p:childTnLst>
                                    <p:anim calcmode="lin" valueType="num">
                                      <p:cBhvr additive="base">
                                        <p:cTn id="221" dur="2000"/>
                                        <p:tgtEl>
                                          <p:spTgt spid="26"/>
                                        </p:tgtEl>
                                        <p:attrNameLst>
                                          <p:attrName>ppt_x</p:attrName>
                                        </p:attrNameLst>
                                      </p:cBhvr>
                                      <p:tavLst>
                                        <p:tav tm="0">
                                          <p:val>
                                            <p:strVal val="ppt_x"/>
                                          </p:val>
                                        </p:tav>
                                        <p:tav tm="100000">
                                          <p:val>
                                            <p:strVal val="1+ppt_w/2"/>
                                          </p:val>
                                        </p:tav>
                                      </p:tavLst>
                                    </p:anim>
                                    <p:anim calcmode="lin" valueType="num">
                                      <p:cBhvr additive="base">
                                        <p:cTn id="222" dur="2000"/>
                                        <p:tgtEl>
                                          <p:spTgt spid="26"/>
                                        </p:tgtEl>
                                        <p:attrNameLst>
                                          <p:attrName>ppt_y</p:attrName>
                                        </p:attrNameLst>
                                      </p:cBhvr>
                                      <p:tavLst>
                                        <p:tav tm="0">
                                          <p:val>
                                            <p:strVal val="ppt_y"/>
                                          </p:val>
                                        </p:tav>
                                        <p:tav tm="100000">
                                          <p:val>
                                            <p:strVal val="1+ppt_h/2"/>
                                          </p:val>
                                        </p:tav>
                                      </p:tavLst>
                                    </p:anim>
                                    <p:set>
                                      <p:cBhvr>
                                        <p:cTn id="223" dur="1" fill="hold">
                                          <p:stCondLst>
                                            <p:cond delay="1999"/>
                                          </p:stCondLst>
                                        </p:cTn>
                                        <p:tgtEl>
                                          <p:spTgt spid="26"/>
                                        </p:tgtEl>
                                        <p:attrNameLst>
                                          <p:attrName>style.visibility</p:attrName>
                                        </p:attrNameLst>
                                      </p:cBhvr>
                                      <p:to>
                                        <p:strVal val="hidden"/>
                                      </p:to>
                                    </p:set>
                                  </p:childTnLst>
                                </p:cTn>
                              </p:par>
                              <p:par>
                                <p:cTn id="224" presetID="2" presetClass="exit" presetSubtype="6" fill="hold" nodeType="withEffect">
                                  <p:stCondLst>
                                    <p:cond delay="0"/>
                                  </p:stCondLst>
                                  <p:childTnLst>
                                    <p:anim calcmode="lin" valueType="num">
                                      <p:cBhvr additive="base">
                                        <p:cTn id="225" dur="2000"/>
                                        <p:tgtEl>
                                          <p:spTgt spid="27"/>
                                        </p:tgtEl>
                                        <p:attrNameLst>
                                          <p:attrName>ppt_x</p:attrName>
                                        </p:attrNameLst>
                                      </p:cBhvr>
                                      <p:tavLst>
                                        <p:tav tm="0">
                                          <p:val>
                                            <p:strVal val="ppt_x"/>
                                          </p:val>
                                        </p:tav>
                                        <p:tav tm="100000">
                                          <p:val>
                                            <p:strVal val="1+ppt_w/2"/>
                                          </p:val>
                                        </p:tav>
                                      </p:tavLst>
                                    </p:anim>
                                    <p:anim calcmode="lin" valueType="num">
                                      <p:cBhvr additive="base">
                                        <p:cTn id="226" dur="2000"/>
                                        <p:tgtEl>
                                          <p:spTgt spid="27"/>
                                        </p:tgtEl>
                                        <p:attrNameLst>
                                          <p:attrName>ppt_y</p:attrName>
                                        </p:attrNameLst>
                                      </p:cBhvr>
                                      <p:tavLst>
                                        <p:tav tm="0">
                                          <p:val>
                                            <p:strVal val="ppt_y"/>
                                          </p:val>
                                        </p:tav>
                                        <p:tav tm="100000">
                                          <p:val>
                                            <p:strVal val="1+ppt_h/2"/>
                                          </p:val>
                                        </p:tav>
                                      </p:tavLst>
                                    </p:anim>
                                    <p:set>
                                      <p:cBhvr>
                                        <p:cTn id="227" dur="1" fill="hold">
                                          <p:stCondLst>
                                            <p:cond delay="1999"/>
                                          </p:stCondLst>
                                        </p:cTn>
                                        <p:tgtEl>
                                          <p:spTgt spid="27"/>
                                        </p:tgtEl>
                                        <p:attrNameLst>
                                          <p:attrName>style.visibility</p:attrName>
                                        </p:attrNameLst>
                                      </p:cBhvr>
                                      <p:to>
                                        <p:strVal val="hidden"/>
                                      </p:to>
                                    </p:set>
                                  </p:childTnLst>
                                </p:cTn>
                              </p:par>
                              <p:par>
                                <p:cTn id="228" presetID="2" presetClass="exit" presetSubtype="6" fill="hold" nodeType="withEffect">
                                  <p:stCondLst>
                                    <p:cond delay="0"/>
                                  </p:stCondLst>
                                  <p:childTnLst>
                                    <p:anim calcmode="lin" valueType="num">
                                      <p:cBhvr additive="base">
                                        <p:cTn id="229" dur="2000"/>
                                        <p:tgtEl>
                                          <p:spTgt spid="28"/>
                                        </p:tgtEl>
                                        <p:attrNameLst>
                                          <p:attrName>ppt_x</p:attrName>
                                        </p:attrNameLst>
                                      </p:cBhvr>
                                      <p:tavLst>
                                        <p:tav tm="0">
                                          <p:val>
                                            <p:strVal val="ppt_x"/>
                                          </p:val>
                                        </p:tav>
                                        <p:tav tm="100000">
                                          <p:val>
                                            <p:strVal val="1+ppt_w/2"/>
                                          </p:val>
                                        </p:tav>
                                      </p:tavLst>
                                    </p:anim>
                                    <p:anim calcmode="lin" valueType="num">
                                      <p:cBhvr additive="base">
                                        <p:cTn id="230" dur="2000"/>
                                        <p:tgtEl>
                                          <p:spTgt spid="28"/>
                                        </p:tgtEl>
                                        <p:attrNameLst>
                                          <p:attrName>ppt_y</p:attrName>
                                        </p:attrNameLst>
                                      </p:cBhvr>
                                      <p:tavLst>
                                        <p:tav tm="0">
                                          <p:val>
                                            <p:strVal val="ppt_y"/>
                                          </p:val>
                                        </p:tav>
                                        <p:tav tm="100000">
                                          <p:val>
                                            <p:strVal val="1+ppt_h/2"/>
                                          </p:val>
                                        </p:tav>
                                      </p:tavLst>
                                    </p:anim>
                                    <p:set>
                                      <p:cBhvr>
                                        <p:cTn id="231" dur="1" fill="hold">
                                          <p:stCondLst>
                                            <p:cond delay="1999"/>
                                          </p:stCondLst>
                                        </p:cTn>
                                        <p:tgtEl>
                                          <p:spTgt spid="28"/>
                                        </p:tgtEl>
                                        <p:attrNameLst>
                                          <p:attrName>style.visibility</p:attrName>
                                        </p:attrNameLst>
                                      </p:cBhvr>
                                      <p:to>
                                        <p:strVal val="hidden"/>
                                      </p:to>
                                    </p:set>
                                  </p:childTnLst>
                                </p:cTn>
                              </p:par>
                              <p:par>
                                <p:cTn id="232" presetID="2" presetClass="exit" presetSubtype="12" fill="hold" nodeType="withEffect">
                                  <p:stCondLst>
                                    <p:cond delay="0"/>
                                  </p:stCondLst>
                                  <p:childTnLst>
                                    <p:anim calcmode="lin" valueType="num">
                                      <p:cBhvr additive="base">
                                        <p:cTn id="233" dur="2000"/>
                                        <p:tgtEl>
                                          <p:spTgt spid="6"/>
                                        </p:tgtEl>
                                        <p:attrNameLst>
                                          <p:attrName>ppt_x</p:attrName>
                                        </p:attrNameLst>
                                      </p:cBhvr>
                                      <p:tavLst>
                                        <p:tav tm="0">
                                          <p:val>
                                            <p:strVal val="ppt_x"/>
                                          </p:val>
                                        </p:tav>
                                        <p:tav tm="100000">
                                          <p:val>
                                            <p:strVal val="0-ppt_w/2"/>
                                          </p:val>
                                        </p:tav>
                                      </p:tavLst>
                                    </p:anim>
                                    <p:anim calcmode="lin" valueType="num">
                                      <p:cBhvr additive="base">
                                        <p:cTn id="234" dur="2000"/>
                                        <p:tgtEl>
                                          <p:spTgt spid="6"/>
                                        </p:tgtEl>
                                        <p:attrNameLst>
                                          <p:attrName>ppt_y</p:attrName>
                                        </p:attrNameLst>
                                      </p:cBhvr>
                                      <p:tavLst>
                                        <p:tav tm="0">
                                          <p:val>
                                            <p:strVal val="ppt_y"/>
                                          </p:val>
                                        </p:tav>
                                        <p:tav tm="100000">
                                          <p:val>
                                            <p:strVal val="1+ppt_h/2"/>
                                          </p:val>
                                        </p:tav>
                                      </p:tavLst>
                                    </p:anim>
                                    <p:set>
                                      <p:cBhvr>
                                        <p:cTn id="235" dur="1" fill="hold">
                                          <p:stCondLst>
                                            <p:cond delay="1999"/>
                                          </p:stCondLst>
                                        </p:cTn>
                                        <p:tgtEl>
                                          <p:spTgt spid="6"/>
                                        </p:tgtEl>
                                        <p:attrNameLst>
                                          <p:attrName>style.visibility</p:attrName>
                                        </p:attrNameLst>
                                      </p:cBhvr>
                                      <p:to>
                                        <p:strVal val="hidden"/>
                                      </p:to>
                                    </p:set>
                                  </p:childTnLst>
                                </p:cTn>
                              </p:par>
                              <p:par>
                                <p:cTn id="236" presetID="2" presetClass="exit" presetSubtype="12" fill="hold" nodeType="withEffect">
                                  <p:stCondLst>
                                    <p:cond delay="0"/>
                                  </p:stCondLst>
                                  <p:childTnLst>
                                    <p:anim calcmode="lin" valueType="num">
                                      <p:cBhvr additive="base">
                                        <p:cTn id="237" dur="2000"/>
                                        <p:tgtEl>
                                          <p:spTgt spid="8"/>
                                        </p:tgtEl>
                                        <p:attrNameLst>
                                          <p:attrName>ppt_x</p:attrName>
                                        </p:attrNameLst>
                                      </p:cBhvr>
                                      <p:tavLst>
                                        <p:tav tm="0">
                                          <p:val>
                                            <p:strVal val="ppt_x"/>
                                          </p:val>
                                        </p:tav>
                                        <p:tav tm="100000">
                                          <p:val>
                                            <p:strVal val="0-ppt_w/2"/>
                                          </p:val>
                                        </p:tav>
                                      </p:tavLst>
                                    </p:anim>
                                    <p:anim calcmode="lin" valueType="num">
                                      <p:cBhvr additive="base">
                                        <p:cTn id="238" dur="2000"/>
                                        <p:tgtEl>
                                          <p:spTgt spid="8"/>
                                        </p:tgtEl>
                                        <p:attrNameLst>
                                          <p:attrName>ppt_y</p:attrName>
                                        </p:attrNameLst>
                                      </p:cBhvr>
                                      <p:tavLst>
                                        <p:tav tm="0">
                                          <p:val>
                                            <p:strVal val="ppt_y"/>
                                          </p:val>
                                        </p:tav>
                                        <p:tav tm="100000">
                                          <p:val>
                                            <p:strVal val="1+ppt_h/2"/>
                                          </p:val>
                                        </p:tav>
                                      </p:tavLst>
                                    </p:anim>
                                    <p:set>
                                      <p:cBhvr>
                                        <p:cTn id="239" dur="1" fill="hold">
                                          <p:stCondLst>
                                            <p:cond delay="1999"/>
                                          </p:stCondLst>
                                        </p:cTn>
                                        <p:tgtEl>
                                          <p:spTgt spid="8"/>
                                        </p:tgtEl>
                                        <p:attrNameLst>
                                          <p:attrName>style.visibility</p:attrName>
                                        </p:attrNameLst>
                                      </p:cBhvr>
                                      <p:to>
                                        <p:strVal val="hidden"/>
                                      </p:to>
                                    </p:set>
                                  </p:childTnLst>
                                </p:cTn>
                              </p:par>
                              <p:par>
                                <p:cTn id="240" presetID="2" presetClass="exit" presetSubtype="12" fill="hold" nodeType="withEffect">
                                  <p:stCondLst>
                                    <p:cond delay="0"/>
                                  </p:stCondLst>
                                  <p:childTnLst>
                                    <p:anim calcmode="lin" valueType="num">
                                      <p:cBhvr additive="base">
                                        <p:cTn id="241" dur="2000"/>
                                        <p:tgtEl>
                                          <p:spTgt spid="10"/>
                                        </p:tgtEl>
                                        <p:attrNameLst>
                                          <p:attrName>ppt_x</p:attrName>
                                        </p:attrNameLst>
                                      </p:cBhvr>
                                      <p:tavLst>
                                        <p:tav tm="0">
                                          <p:val>
                                            <p:strVal val="ppt_x"/>
                                          </p:val>
                                        </p:tav>
                                        <p:tav tm="100000">
                                          <p:val>
                                            <p:strVal val="0-ppt_w/2"/>
                                          </p:val>
                                        </p:tav>
                                      </p:tavLst>
                                    </p:anim>
                                    <p:anim calcmode="lin" valueType="num">
                                      <p:cBhvr additive="base">
                                        <p:cTn id="242" dur="2000"/>
                                        <p:tgtEl>
                                          <p:spTgt spid="10"/>
                                        </p:tgtEl>
                                        <p:attrNameLst>
                                          <p:attrName>ppt_y</p:attrName>
                                        </p:attrNameLst>
                                      </p:cBhvr>
                                      <p:tavLst>
                                        <p:tav tm="0">
                                          <p:val>
                                            <p:strVal val="ppt_y"/>
                                          </p:val>
                                        </p:tav>
                                        <p:tav tm="100000">
                                          <p:val>
                                            <p:strVal val="1+ppt_h/2"/>
                                          </p:val>
                                        </p:tav>
                                      </p:tavLst>
                                    </p:anim>
                                    <p:set>
                                      <p:cBhvr>
                                        <p:cTn id="243" dur="1" fill="hold">
                                          <p:stCondLst>
                                            <p:cond delay="1999"/>
                                          </p:stCondLst>
                                        </p:cTn>
                                        <p:tgtEl>
                                          <p:spTgt spid="10"/>
                                        </p:tgtEl>
                                        <p:attrNameLst>
                                          <p:attrName>style.visibility</p:attrName>
                                        </p:attrNameLst>
                                      </p:cBhvr>
                                      <p:to>
                                        <p:strVal val="hidden"/>
                                      </p:to>
                                    </p:set>
                                  </p:childTnLst>
                                </p:cTn>
                              </p:par>
                              <p:par>
                                <p:cTn id="244" presetID="2" presetClass="exit" presetSubtype="12" fill="hold" nodeType="withEffect">
                                  <p:stCondLst>
                                    <p:cond delay="0"/>
                                  </p:stCondLst>
                                  <p:childTnLst>
                                    <p:anim calcmode="lin" valueType="num">
                                      <p:cBhvr additive="base">
                                        <p:cTn id="245" dur="2000"/>
                                        <p:tgtEl>
                                          <p:spTgt spid="12"/>
                                        </p:tgtEl>
                                        <p:attrNameLst>
                                          <p:attrName>ppt_x</p:attrName>
                                        </p:attrNameLst>
                                      </p:cBhvr>
                                      <p:tavLst>
                                        <p:tav tm="0">
                                          <p:val>
                                            <p:strVal val="ppt_x"/>
                                          </p:val>
                                        </p:tav>
                                        <p:tav tm="100000">
                                          <p:val>
                                            <p:strVal val="0-ppt_w/2"/>
                                          </p:val>
                                        </p:tav>
                                      </p:tavLst>
                                    </p:anim>
                                    <p:anim calcmode="lin" valueType="num">
                                      <p:cBhvr additive="base">
                                        <p:cTn id="246" dur="2000"/>
                                        <p:tgtEl>
                                          <p:spTgt spid="12"/>
                                        </p:tgtEl>
                                        <p:attrNameLst>
                                          <p:attrName>ppt_y</p:attrName>
                                        </p:attrNameLst>
                                      </p:cBhvr>
                                      <p:tavLst>
                                        <p:tav tm="0">
                                          <p:val>
                                            <p:strVal val="ppt_y"/>
                                          </p:val>
                                        </p:tav>
                                        <p:tav tm="100000">
                                          <p:val>
                                            <p:strVal val="1+ppt_h/2"/>
                                          </p:val>
                                        </p:tav>
                                      </p:tavLst>
                                    </p:anim>
                                    <p:set>
                                      <p:cBhvr>
                                        <p:cTn id="247" dur="1" fill="hold">
                                          <p:stCondLst>
                                            <p:cond delay="1999"/>
                                          </p:stCondLst>
                                        </p:cTn>
                                        <p:tgtEl>
                                          <p:spTgt spid="12"/>
                                        </p:tgtEl>
                                        <p:attrNameLst>
                                          <p:attrName>style.visibility</p:attrName>
                                        </p:attrNameLst>
                                      </p:cBhvr>
                                      <p:to>
                                        <p:strVal val="hidden"/>
                                      </p:to>
                                    </p:set>
                                  </p:childTnLst>
                                </p:cTn>
                              </p:par>
                              <p:par>
                                <p:cTn id="248" presetID="2" presetClass="exit" presetSubtype="12" fill="hold" nodeType="withEffect">
                                  <p:stCondLst>
                                    <p:cond delay="0"/>
                                  </p:stCondLst>
                                  <p:childTnLst>
                                    <p:anim calcmode="lin" valueType="num">
                                      <p:cBhvr additive="base">
                                        <p:cTn id="249" dur="2000"/>
                                        <p:tgtEl>
                                          <p:spTgt spid="14"/>
                                        </p:tgtEl>
                                        <p:attrNameLst>
                                          <p:attrName>ppt_x</p:attrName>
                                        </p:attrNameLst>
                                      </p:cBhvr>
                                      <p:tavLst>
                                        <p:tav tm="0">
                                          <p:val>
                                            <p:strVal val="ppt_x"/>
                                          </p:val>
                                        </p:tav>
                                        <p:tav tm="100000">
                                          <p:val>
                                            <p:strVal val="0-ppt_w/2"/>
                                          </p:val>
                                        </p:tav>
                                      </p:tavLst>
                                    </p:anim>
                                    <p:anim calcmode="lin" valueType="num">
                                      <p:cBhvr additive="base">
                                        <p:cTn id="250" dur="2000"/>
                                        <p:tgtEl>
                                          <p:spTgt spid="14"/>
                                        </p:tgtEl>
                                        <p:attrNameLst>
                                          <p:attrName>ppt_y</p:attrName>
                                        </p:attrNameLst>
                                      </p:cBhvr>
                                      <p:tavLst>
                                        <p:tav tm="0">
                                          <p:val>
                                            <p:strVal val="ppt_y"/>
                                          </p:val>
                                        </p:tav>
                                        <p:tav tm="100000">
                                          <p:val>
                                            <p:strVal val="1+ppt_h/2"/>
                                          </p:val>
                                        </p:tav>
                                      </p:tavLst>
                                    </p:anim>
                                    <p:set>
                                      <p:cBhvr>
                                        <p:cTn id="251" dur="1" fill="hold">
                                          <p:stCondLst>
                                            <p:cond delay="1999"/>
                                          </p:stCondLst>
                                        </p:cTn>
                                        <p:tgtEl>
                                          <p:spTgt spid="14"/>
                                        </p:tgtEl>
                                        <p:attrNameLst>
                                          <p:attrName>style.visibility</p:attrName>
                                        </p:attrNameLst>
                                      </p:cBhvr>
                                      <p:to>
                                        <p:strVal val="hidden"/>
                                      </p:to>
                                    </p:set>
                                  </p:childTnLst>
                                </p:cTn>
                              </p:par>
                              <p:par>
                                <p:cTn id="252" presetID="2" presetClass="exit" presetSubtype="12" fill="hold" nodeType="withEffect">
                                  <p:stCondLst>
                                    <p:cond delay="0"/>
                                  </p:stCondLst>
                                  <p:childTnLst>
                                    <p:anim calcmode="lin" valueType="num">
                                      <p:cBhvr additive="base">
                                        <p:cTn id="253" dur="2000"/>
                                        <p:tgtEl>
                                          <p:spTgt spid="15"/>
                                        </p:tgtEl>
                                        <p:attrNameLst>
                                          <p:attrName>ppt_x</p:attrName>
                                        </p:attrNameLst>
                                      </p:cBhvr>
                                      <p:tavLst>
                                        <p:tav tm="0">
                                          <p:val>
                                            <p:strVal val="ppt_x"/>
                                          </p:val>
                                        </p:tav>
                                        <p:tav tm="100000">
                                          <p:val>
                                            <p:strVal val="0-ppt_w/2"/>
                                          </p:val>
                                        </p:tav>
                                      </p:tavLst>
                                    </p:anim>
                                    <p:anim calcmode="lin" valueType="num">
                                      <p:cBhvr additive="base">
                                        <p:cTn id="254" dur="2000"/>
                                        <p:tgtEl>
                                          <p:spTgt spid="15"/>
                                        </p:tgtEl>
                                        <p:attrNameLst>
                                          <p:attrName>ppt_y</p:attrName>
                                        </p:attrNameLst>
                                      </p:cBhvr>
                                      <p:tavLst>
                                        <p:tav tm="0">
                                          <p:val>
                                            <p:strVal val="ppt_y"/>
                                          </p:val>
                                        </p:tav>
                                        <p:tav tm="100000">
                                          <p:val>
                                            <p:strVal val="1+ppt_h/2"/>
                                          </p:val>
                                        </p:tav>
                                      </p:tavLst>
                                    </p:anim>
                                    <p:set>
                                      <p:cBhvr>
                                        <p:cTn id="255" dur="1" fill="hold">
                                          <p:stCondLst>
                                            <p:cond delay="1999"/>
                                          </p:stCondLst>
                                        </p:cTn>
                                        <p:tgtEl>
                                          <p:spTgt spid="15"/>
                                        </p:tgtEl>
                                        <p:attrNameLst>
                                          <p:attrName>style.visibility</p:attrName>
                                        </p:attrNameLst>
                                      </p:cBhvr>
                                      <p:to>
                                        <p:strVal val="hidden"/>
                                      </p:to>
                                    </p:set>
                                  </p:childTnLst>
                                </p:cTn>
                              </p:par>
                              <p:par>
                                <p:cTn id="256" presetID="2" presetClass="exit" presetSubtype="12" fill="hold" nodeType="withEffect">
                                  <p:stCondLst>
                                    <p:cond delay="0"/>
                                  </p:stCondLst>
                                  <p:childTnLst>
                                    <p:anim calcmode="lin" valueType="num">
                                      <p:cBhvr additive="base">
                                        <p:cTn id="257" dur="2000"/>
                                        <p:tgtEl>
                                          <p:spTgt spid="17"/>
                                        </p:tgtEl>
                                        <p:attrNameLst>
                                          <p:attrName>ppt_x</p:attrName>
                                        </p:attrNameLst>
                                      </p:cBhvr>
                                      <p:tavLst>
                                        <p:tav tm="0">
                                          <p:val>
                                            <p:strVal val="ppt_x"/>
                                          </p:val>
                                        </p:tav>
                                        <p:tav tm="100000">
                                          <p:val>
                                            <p:strVal val="0-ppt_w/2"/>
                                          </p:val>
                                        </p:tav>
                                      </p:tavLst>
                                    </p:anim>
                                    <p:anim calcmode="lin" valueType="num">
                                      <p:cBhvr additive="base">
                                        <p:cTn id="258" dur="2000"/>
                                        <p:tgtEl>
                                          <p:spTgt spid="17"/>
                                        </p:tgtEl>
                                        <p:attrNameLst>
                                          <p:attrName>ppt_y</p:attrName>
                                        </p:attrNameLst>
                                      </p:cBhvr>
                                      <p:tavLst>
                                        <p:tav tm="0">
                                          <p:val>
                                            <p:strVal val="ppt_y"/>
                                          </p:val>
                                        </p:tav>
                                        <p:tav tm="100000">
                                          <p:val>
                                            <p:strVal val="1+ppt_h/2"/>
                                          </p:val>
                                        </p:tav>
                                      </p:tavLst>
                                    </p:anim>
                                    <p:set>
                                      <p:cBhvr>
                                        <p:cTn id="259" dur="1" fill="hold">
                                          <p:stCondLst>
                                            <p:cond delay="1999"/>
                                          </p:stCondLst>
                                        </p:cTn>
                                        <p:tgtEl>
                                          <p:spTgt spid="17"/>
                                        </p:tgtEl>
                                        <p:attrNameLst>
                                          <p:attrName>style.visibility</p:attrName>
                                        </p:attrNameLst>
                                      </p:cBhvr>
                                      <p:to>
                                        <p:strVal val="hidden"/>
                                      </p:to>
                                    </p:set>
                                  </p:childTnLst>
                                </p:cTn>
                              </p:par>
                              <p:par>
                                <p:cTn id="260" presetID="2" presetClass="exit" presetSubtype="12" fill="hold" nodeType="withEffect">
                                  <p:stCondLst>
                                    <p:cond delay="0"/>
                                  </p:stCondLst>
                                  <p:childTnLst>
                                    <p:anim calcmode="lin" valueType="num">
                                      <p:cBhvr additive="base">
                                        <p:cTn id="261" dur="2000"/>
                                        <p:tgtEl>
                                          <p:spTgt spid="19"/>
                                        </p:tgtEl>
                                        <p:attrNameLst>
                                          <p:attrName>ppt_x</p:attrName>
                                        </p:attrNameLst>
                                      </p:cBhvr>
                                      <p:tavLst>
                                        <p:tav tm="0">
                                          <p:val>
                                            <p:strVal val="ppt_x"/>
                                          </p:val>
                                        </p:tav>
                                        <p:tav tm="100000">
                                          <p:val>
                                            <p:strVal val="0-ppt_w/2"/>
                                          </p:val>
                                        </p:tav>
                                      </p:tavLst>
                                    </p:anim>
                                    <p:anim calcmode="lin" valueType="num">
                                      <p:cBhvr additive="base">
                                        <p:cTn id="262" dur="2000"/>
                                        <p:tgtEl>
                                          <p:spTgt spid="19"/>
                                        </p:tgtEl>
                                        <p:attrNameLst>
                                          <p:attrName>ppt_y</p:attrName>
                                        </p:attrNameLst>
                                      </p:cBhvr>
                                      <p:tavLst>
                                        <p:tav tm="0">
                                          <p:val>
                                            <p:strVal val="ppt_y"/>
                                          </p:val>
                                        </p:tav>
                                        <p:tav tm="100000">
                                          <p:val>
                                            <p:strVal val="1+ppt_h/2"/>
                                          </p:val>
                                        </p:tav>
                                      </p:tavLst>
                                    </p:anim>
                                    <p:set>
                                      <p:cBhvr>
                                        <p:cTn id="263" dur="1" fill="hold">
                                          <p:stCondLst>
                                            <p:cond delay="1999"/>
                                          </p:stCondLst>
                                        </p:cTn>
                                        <p:tgtEl>
                                          <p:spTgt spid="19"/>
                                        </p:tgtEl>
                                        <p:attrNameLst>
                                          <p:attrName>style.visibility</p:attrName>
                                        </p:attrNameLst>
                                      </p:cBhvr>
                                      <p:to>
                                        <p:strVal val="hidden"/>
                                      </p:to>
                                    </p:set>
                                  </p:childTnLst>
                                </p:cTn>
                              </p:par>
                              <p:par>
                                <p:cTn id="264" presetID="2" presetClass="exit" presetSubtype="12" fill="hold" nodeType="withEffect">
                                  <p:stCondLst>
                                    <p:cond delay="0"/>
                                  </p:stCondLst>
                                  <p:childTnLst>
                                    <p:anim calcmode="lin" valueType="num">
                                      <p:cBhvr additive="base">
                                        <p:cTn id="265" dur="2000"/>
                                        <p:tgtEl>
                                          <p:spTgt spid="31"/>
                                        </p:tgtEl>
                                        <p:attrNameLst>
                                          <p:attrName>ppt_x</p:attrName>
                                        </p:attrNameLst>
                                      </p:cBhvr>
                                      <p:tavLst>
                                        <p:tav tm="0">
                                          <p:val>
                                            <p:strVal val="ppt_x"/>
                                          </p:val>
                                        </p:tav>
                                        <p:tav tm="100000">
                                          <p:val>
                                            <p:strVal val="0-ppt_w/2"/>
                                          </p:val>
                                        </p:tav>
                                      </p:tavLst>
                                    </p:anim>
                                    <p:anim calcmode="lin" valueType="num">
                                      <p:cBhvr additive="base">
                                        <p:cTn id="266" dur="2000"/>
                                        <p:tgtEl>
                                          <p:spTgt spid="31"/>
                                        </p:tgtEl>
                                        <p:attrNameLst>
                                          <p:attrName>ppt_y</p:attrName>
                                        </p:attrNameLst>
                                      </p:cBhvr>
                                      <p:tavLst>
                                        <p:tav tm="0">
                                          <p:val>
                                            <p:strVal val="ppt_y"/>
                                          </p:val>
                                        </p:tav>
                                        <p:tav tm="100000">
                                          <p:val>
                                            <p:strVal val="1+ppt_h/2"/>
                                          </p:val>
                                        </p:tav>
                                      </p:tavLst>
                                    </p:anim>
                                    <p:set>
                                      <p:cBhvr>
                                        <p:cTn id="267" dur="1" fill="hold">
                                          <p:stCondLst>
                                            <p:cond delay="1999"/>
                                          </p:stCondLst>
                                        </p:cTn>
                                        <p:tgtEl>
                                          <p:spTgt spid="31"/>
                                        </p:tgtEl>
                                        <p:attrNameLst>
                                          <p:attrName>style.visibility</p:attrName>
                                        </p:attrNameLst>
                                      </p:cBhvr>
                                      <p:to>
                                        <p:strVal val="hidden"/>
                                      </p:to>
                                    </p:set>
                                  </p:childTnLst>
                                </p:cTn>
                              </p:par>
                              <p:par>
                                <p:cTn id="268" presetID="2" presetClass="exit" presetSubtype="12" fill="hold" nodeType="withEffect">
                                  <p:stCondLst>
                                    <p:cond delay="0"/>
                                  </p:stCondLst>
                                  <p:childTnLst>
                                    <p:anim calcmode="lin" valueType="num">
                                      <p:cBhvr additive="base">
                                        <p:cTn id="269" dur="2000"/>
                                        <p:tgtEl>
                                          <p:spTgt spid="32"/>
                                        </p:tgtEl>
                                        <p:attrNameLst>
                                          <p:attrName>ppt_x</p:attrName>
                                        </p:attrNameLst>
                                      </p:cBhvr>
                                      <p:tavLst>
                                        <p:tav tm="0">
                                          <p:val>
                                            <p:strVal val="ppt_x"/>
                                          </p:val>
                                        </p:tav>
                                        <p:tav tm="100000">
                                          <p:val>
                                            <p:strVal val="0-ppt_w/2"/>
                                          </p:val>
                                        </p:tav>
                                      </p:tavLst>
                                    </p:anim>
                                    <p:anim calcmode="lin" valueType="num">
                                      <p:cBhvr additive="base">
                                        <p:cTn id="270" dur="2000"/>
                                        <p:tgtEl>
                                          <p:spTgt spid="32"/>
                                        </p:tgtEl>
                                        <p:attrNameLst>
                                          <p:attrName>ppt_y</p:attrName>
                                        </p:attrNameLst>
                                      </p:cBhvr>
                                      <p:tavLst>
                                        <p:tav tm="0">
                                          <p:val>
                                            <p:strVal val="ppt_y"/>
                                          </p:val>
                                        </p:tav>
                                        <p:tav tm="100000">
                                          <p:val>
                                            <p:strVal val="1+ppt_h/2"/>
                                          </p:val>
                                        </p:tav>
                                      </p:tavLst>
                                    </p:anim>
                                    <p:set>
                                      <p:cBhvr>
                                        <p:cTn id="271" dur="1" fill="hold">
                                          <p:stCondLst>
                                            <p:cond delay="1999"/>
                                          </p:stCondLst>
                                        </p:cTn>
                                        <p:tgtEl>
                                          <p:spTgt spid="32"/>
                                        </p:tgtEl>
                                        <p:attrNameLst>
                                          <p:attrName>style.visibility</p:attrName>
                                        </p:attrNameLst>
                                      </p:cBhvr>
                                      <p:to>
                                        <p:strVal val="hidden"/>
                                      </p:to>
                                    </p:set>
                                  </p:childTnLst>
                                </p:cTn>
                              </p:par>
                              <p:par>
                                <p:cTn id="272" presetID="2" presetClass="exit" presetSubtype="12" fill="hold" nodeType="withEffect">
                                  <p:stCondLst>
                                    <p:cond delay="0"/>
                                  </p:stCondLst>
                                  <p:childTnLst>
                                    <p:anim calcmode="lin" valueType="num">
                                      <p:cBhvr additive="base">
                                        <p:cTn id="273" dur="2000"/>
                                        <p:tgtEl>
                                          <p:spTgt spid="33"/>
                                        </p:tgtEl>
                                        <p:attrNameLst>
                                          <p:attrName>ppt_x</p:attrName>
                                        </p:attrNameLst>
                                      </p:cBhvr>
                                      <p:tavLst>
                                        <p:tav tm="0">
                                          <p:val>
                                            <p:strVal val="ppt_x"/>
                                          </p:val>
                                        </p:tav>
                                        <p:tav tm="100000">
                                          <p:val>
                                            <p:strVal val="0-ppt_w/2"/>
                                          </p:val>
                                        </p:tav>
                                      </p:tavLst>
                                    </p:anim>
                                    <p:anim calcmode="lin" valueType="num">
                                      <p:cBhvr additive="base">
                                        <p:cTn id="274" dur="2000"/>
                                        <p:tgtEl>
                                          <p:spTgt spid="33"/>
                                        </p:tgtEl>
                                        <p:attrNameLst>
                                          <p:attrName>ppt_y</p:attrName>
                                        </p:attrNameLst>
                                      </p:cBhvr>
                                      <p:tavLst>
                                        <p:tav tm="0">
                                          <p:val>
                                            <p:strVal val="ppt_y"/>
                                          </p:val>
                                        </p:tav>
                                        <p:tav tm="100000">
                                          <p:val>
                                            <p:strVal val="1+ppt_h/2"/>
                                          </p:val>
                                        </p:tav>
                                      </p:tavLst>
                                    </p:anim>
                                    <p:set>
                                      <p:cBhvr>
                                        <p:cTn id="275" dur="1" fill="hold">
                                          <p:stCondLst>
                                            <p:cond delay="1999"/>
                                          </p:stCondLst>
                                        </p:cTn>
                                        <p:tgtEl>
                                          <p:spTgt spid="33"/>
                                        </p:tgtEl>
                                        <p:attrNameLst>
                                          <p:attrName>style.visibility</p:attrName>
                                        </p:attrNameLst>
                                      </p:cBhvr>
                                      <p:to>
                                        <p:strVal val="hidden"/>
                                      </p:to>
                                    </p:set>
                                  </p:childTnLst>
                                </p:cTn>
                              </p:par>
                              <p:par>
                                <p:cTn id="276" presetID="2" presetClass="exit" presetSubtype="12" fill="hold" nodeType="withEffect">
                                  <p:stCondLst>
                                    <p:cond delay="0"/>
                                  </p:stCondLst>
                                  <p:childTnLst>
                                    <p:anim calcmode="lin" valueType="num">
                                      <p:cBhvr additive="base">
                                        <p:cTn id="277" dur="2000"/>
                                        <p:tgtEl>
                                          <p:spTgt spid="34"/>
                                        </p:tgtEl>
                                        <p:attrNameLst>
                                          <p:attrName>ppt_x</p:attrName>
                                        </p:attrNameLst>
                                      </p:cBhvr>
                                      <p:tavLst>
                                        <p:tav tm="0">
                                          <p:val>
                                            <p:strVal val="ppt_x"/>
                                          </p:val>
                                        </p:tav>
                                        <p:tav tm="100000">
                                          <p:val>
                                            <p:strVal val="0-ppt_w/2"/>
                                          </p:val>
                                        </p:tav>
                                      </p:tavLst>
                                    </p:anim>
                                    <p:anim calcmode="lin" valueType="num">
                                      <p:cBhvr additive="base">
                                        <p:cTn id="278" dur="2000"/>
                                        <p:tgtEl>
                                          <p:spTgt spid="34"/>
                                        </p:tgtEl>
                                        <p:attrNameLst>
                                          <p:attrName>ppt_y</p:attrName>
                                        </p:attrNameLst>
                                      </p:cBhvr>
                                      <p:tavLst>
                                        <p:tav tm="0">
                                          <p:val>
                                            <p:strVal val="ppt_y"/>
                                          </p:val>
                                        </p:tav>
                                        <p:tav tm="100000">
                                          <p:val>
                                            <p:strVal val="1+ppt_h/2"/>
                                          </p:val>
                                        </p:tav>
                                      </p:tavLst>
                                    </p:anim>
                                    <p:set>
                                      <p:cBhvr>
                                        <p:cTn id="279" dur="1" fill="hold">
                                          <p:stCondLst>
                                            <p:cond delay="1999"/>
                                          </p:stCondLst>
                                        </p:cTn>
                                        <p:tgtEl>
                                          <p:spTgt spid="34"/>
                                        </p:tgtEl>
                                        <p:attrNameLst>
                                          <p:attrName>style.visibility</p:attrName>
                                        </p:attrNameLst>
                                      </p:cBhvr>
                                      <p:to>
                                        <p:strVal val="hidden"/>
                                      </p:to>
                                    </p:set>
                                  </p:childTnLst>
                                </p:cTn>
                              </p:par>
                              <p:par>
                                <p:cTn id="280" presetID="2" presetClass="exit" presetSubtype="12" fill="hold" nodeType="withEffect">
                                  <p:stCondLst>
                                    <p:cond delay="0"/>
                                  </p:stCondLst>
                                  <p:childTnLst>
                                    <p:anim calcmode="lin" valueType="num">
                                      <p:cBhvr additive="base">
                                        <p:cTn id="281" dur="2000"/>
                                        <p:tgtEl>
                                          <p:spTgt spid="35"/>
                                        </p:tgtEl>
                                        <p:attrNameLst>
                                          <p:attrName>ppt_x</p:attrName>
                                        </p:attrNameLst>
                                      </p:cBhvr>
                                      <p:tavLst>
                                        <p:tav tm="0">
                                          <p:val>
                                            <p:strVal val="ppt_x"/>
                                          </p:val>
                                        </p:tav>
                                        <p:tav tm="100000">
                                          <p:val>
                                            <p:strVal val="0-ppt_w/2"/>
                                          </p:val>
                                        </p:tav>
                                      </p:tavLst>
                                    </p:anim>
                                    <p:anim calcmode="lin" valueType="num">
                                      <p:cBhvr additive="base">
                                        <p:cTn id="282" dur="2000"/>
                                        <p:tgtEl>
                                          <p:spTgt spid="35"/>
                                        </p:tgtEl>
                                        <p:attrNameLst>
                                          <p:attrName>ppt_y</p:attrName>
                                        </p:attrNameLst>
                                      </p:cBhvr>
                                      <p:tavLst>
                                        <p:tav tm="0">
                                          <p:val>
                                            <p:strVal val="ppt_y"/>
                                          </p:val>
                                        </p:tav>
                                        <p:tav tm="100000">
                                          <p:val>
                                            <p:strVal val="1+ppt_h/2"/>
                                          </p:val>
                                        </p:tav>
                                      </p:tavLst>
                                    </p:anim>
                                    <p:set>
                                      <p:cBhvr>
                                        <p:cTn id="283" dur="1" fill="hold">
                                          <p:stCondLst>
                                            <p:cond delay="1999"/>
                                          </p:stCondLst>
                                        </p:cTn>
                                        <p:tgtEl>
                                          <p:spTgt spid="35"/>
                                        </p:tgtEl>
                                        <p:attrNameLst>
                                          <p:attrName>style.visibility</p:attrName>
                                        </p:attrNameLst>
                                      </p:cBhvr>
                                      <p:to>
                                        <p:strVal val="hidden"/>
                                      </p:to>
                                    </p:set>
                                  </p:childTnLst>
                                </p:cTn>
                              </p:par>
                              <p:par>
                                <p:cTn id="284" presetID="2" presetClass="exit" presetSubtype="12" fill="hold" nodeType="withEffect">
                                  <p:stCondLst>
                                    <p:cond delay="0"/>
                                  </p:stCondLst>
                                  <p:childTnLst>
                                    <p:anim calcmode="lin" valueType="num">
                                      <p:cBhvr additive="base">
                                        <p:cTn id="285" dur="2000"/>
                                        <p:tgtEl>
                                          <p:spTgt spid="36"/>
                                        </p:tgtEl>
                                        <p:attrNameLst>
                                          <p:attrName>ppt_x</p:attrName>
                                        </p:attrNameLst>
                                      </p:cBhvr>
                                      <p:tavLst>
                                        <p:tav tm="0">
                                          <p:val>
                                            <p:strVal val="ppt_x"/>
                                          </p:val>
                                        </p:tav>
                                        <p:tav tm="100000">
                                          <p:val>
                                            <p:strVal val="0-ppt_w/2"/>
                                          </p:val>
                                        </p:tav>
                                      </p:tavLst>
                                    </p:anim>
                                    <p:anim calcmode="lin" valueType="num">
                                      <p:cBhvr additive="base">
                                        <p:cTn id="286" dur="2000"/>
                                        <p:tgtEl>
                                          <p:spTgt spid="36"/>
                                        </p:tgtEl>
                                        <p:attrNameLst>
                                          <p:attrName>ppt_y</p:attrName>
                                        </p:attrNameLst>
                                      </p:cBhvr>
                                      <p:tavLst>
                                        <p:tav tm="0">
                                          <p:val>
                                            <p:strVal val="ppt_y"/>
                                          </p:val>
                                        </p:tav>
                                        <p:tav tm="100000">
                                          <p:val>
                                            <p:strVal val="1+ppt_h/2"/>
                                          </p:val>
                                        </p:tav>
                                      </p:tavLst>
                                    </p:anim>
                                    <p:set>
                                      <p:cBhvr>
                                        <p:cTn id="287" dur="1" fill="hold">
                                          <p:stCondLst>
                                            <p:cond delay="1999"/>
                                          </p:stCondLst>
                                        </p:cTn>
                                        <p:tgtEl>
                                          <p:spTgt spid="36"/>
                                        </p:tgtEl>
                                        <p:attrNameLst>
                                          <p:attrName>style.visibility</p:attrName>
                                        </p:attrNameLst>
                                      </p:cBhvr>
                                      <p:to>
                                        <p:strVal val="hidden"/>
                                      </p:to>
                                    </p:set>
                                  </p:childTnLst>
                                </p:cTn>
                              </p:par>
                              <p:par>
                                <p:cTn id="288" presetID="8" presetClass="emph" presetSubtype="0" autoRev="1" fill="hold" nodeType="withEffect">
                                  <p:stCondLst>
                                    <p:cond delay="0"/>
                                  </p:stCondLst>
                                  <p:childTnLst>
                                    <p:animRot by="21600000">
                                      <p:cBhvr>
                                        <p:cTn id="289" dur="2000" fill="hold"/>
                                        <p:tgtEl>
                                          <p:spTgt spid="6"/>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8"/>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10"/>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12"/>
                                        </p:tgtEl>
                                        <p:attrNameLst>
                                          <p:attrName>r</p:attrName>
                                        </p:attrNameLst>
                                      </p:cBhvr>
                                    </p:animRot>
                                  </p:childTnLst>
                                </p:cTn>
                              </p:par>
                              <p:par>
                                <p:cTn id="296" presetID="8" presetClass="emph" presetSubtype="0" autoRev="1" fill="hold" nodeType="withEffect">
                                  <p:stCondLst>
                                    <p:cond delay="0"/>
                                  </p:stCondLst>
                                  <p:childTnLst>
                                    <p:animRot by="21600000">
                                      <p:cBhvr>
                                        <p:cTn id="297" dur="2000" fill="hold"/>
                                        <p:tgtEl>
                                          <p:spTgt spid="14"/>
                                        </p:tgtEl>
                                        <p:attrNameLst>
                                          <p:attrName>r</p:attrName>
                                        </p:attrNameLst>
                                      </p:cBhvr>
                                    </p:animRot>
                                  </p:childTnLst>
                                </p:cTn>
                              </p:par>
                              <p:par>
                                <p:cTn id="298" presetID="8" presetClass="emph" presetSubtype="0" autoRev="1" fill="hold" nodeType="withEffect">
                                  <p:stCondLst>
                                    <p:cond delay="0"/>
                                  </p:stCondLst>
                                  <p:childTnLst>
                                    <p:animRot by="21600000">
                                      <p:cBhvr>
                                        <p:cTn id="299" dur="2000" fill="hold"/>
                                        <p:tgtEl>
                                          <p:spTgt spid="15"/>
                                        </p:tgtEl>
                                        <p:attrNameLst>
                                          <p:attrName>r</p:attrName>
                                        </p:attrNameLst>
                                      </p:cBhvr>
                                    </p:animRot>
                                  </p:childTnLst>
                                </p:cTn>
                              </p:par>
                              <p:par>
                                <p:cTn id="300" presetID="8" presetClass="emph" presetSubtype="0" autoRev="1" fill="hold" nodeType="withEffect">
                                  <p:stCondLst>
                                    <p:cond delay="0"/>
                                  </p:stCondLst>
                                  <p:childTnLst>
                                    <p:animRot by="21600000">
                                      <p:cBhvr>
                                        <p:cTn id="301" dur="2000" fill="hold"/>
                                        <p:tgtEl>
                                          <p:spTgt spid="17"/>
                                        </p:tgtEl>
                                        <p:attrNameLst>
                                          <p:attrName>r</p:attrName>
                                        </p:attrNameLst>
                                      </p:cBhvr>
                                    </p:animRot>
                                  </p:childTnLst>
                                </p:cTn>
                              </p:par>
                              <p:par>
                                <p:cTn id="302" presetID="8" presetClass="emph" presetSubtype="0" autoRev="1" fill="hold" nodeType="withEffect">
                                  <p:stCondLst>
                                    <p:cond delay="0"/>
                                  </p:stCondLst>
                                  <p:childTnLst>
                                    <p:animRot by="21600000">
                                      <p:cBhvr>
                                        <p:cTn id="303" dur="2000" fill="hold"/>
                                        <p:tgtEl>
                                          <p:spTgt spid="19"/>
                                        </p:tgtEl>
                                        <p:attrNameLst>
                                          <p:attrName>r</p:attrName>
                                        </p:attrNameLst>
                                      </p:cBhvr>
                                    </p:animRot>
                                  </p:childTnLst>
                                </p:cTn>
                              </p:par>
                              <p:par>
                                <p:cTn id="304" presetID="8" presetClass="emph" presetSubtype="0" autoRev="1" fill="hold" nodeType="withEffect">
                                  <p:stCondLst>
                                    <p:cond delay="0"/>
                                  </p:stCondLst>
                                  <p:childTnLst>
                                    <p:animRot by="21600000">
                                      <p:cBhvr>
                                        <p:cTn id="305" dur="2000" fill="hold"/>
                                        <p:tgtEl>
                                          <p:spTgt spid="31"/>
                                        </p:tgtEl>
                                        <p:attrNameLst>
                                          <p:attrName>r</p:attrName>
                                        </p:attrNameLst>
                                      </p:cBhvr>
                                    </p:animRot>
                                  </p:childTnLst>
                                </p:cTn>
                              </p:par>
                              <p:par>
                                <p:cTn id="306" presetID="8" presetClass="emph" presetSubtype="0" autoRev="1" fill="hold" nodeType="withEffect">
                                  <p:stCondLst>
                                    <p:cond delay="0"/>
                                  </p:stCondLst>
                                  <p:childTnLst>
                                    <p:animRot by="21600000">
                                      <p:cBhvr>
                                        <p:cTn id="307" dur="2000" fill="hold"/>
                                        <p:tgtEl>
                                          <p:spTgt spid="32"/>
                                        </p:tgtEl>
                                        <p:attrNameLst>
                                          <p:attrName>r</p:attrName>
                                        </p:attrNameLst>
                                      </p:cBhvr>
                                    </p:animRot>
                                  </p:childTnLst>
                                </p:cTn>
                              </p:par>
                              <p:par>
                                <p:cTn id="308" presetID="8" presetClass="emph" presetSubtype="0" autoRev="1" fill="hold" nodeType="withEffect">
                                  <p:stCondLst>
                                    <p:cond delay="0"/>
                                  </p:stCondLst>
                                  <p:childTnLst>
                                    <p:animRot by="21600000">
                                      <p:cBhvr>
                                        <p:cTn id="309" dur="2000" fill="hold"/>
                                        <p:tgtEl>
                                          <p:spTgt spid="33"/>
                                        </p:tgtEl>
                                        <p:attrNameLst>
                                          <p:attrName>r</p:attrName>
                                        </p:attrNameLst>
                                      </p:cBhvr>
                                    </p:animRot>
                                  </p:childTnLst>
                                </p:cTn>
                              </p:par>
                              <p:par>
                                <p:cTn id="310" presetID="8" presetClass="emph" presetSubtype="0" autoRev="1" fill="hold" nodeType="withEffect">
                                  <p:stCondLst>
                                    <p:cond delay="0"/>
                                  </p:stCondLst>
                                  <p:childTnLst>
                                    <p:animRot by="21600000">
                                      <p:cBhvr>
                                        <p:cTn id="311" dur="2000" fill="hold"/>
                                        <p:tgtEl>
                                          <p:spTgt spid="34"/>
                                        </p:tgtEl>
                                        <p:attrNameLst>
                                          <p:attrName>r</p:attrName>
                                        </p:attrNameLst>
                                      </p:cBhvr>
                                    </p:animRot>
                                  </p:childTnLst>
                                </p:cTn>
                              </p:par>
                              <p:par>
                                <p:cTn id="312" presetID="8" presetClass="emph" presetSubtype="0" autoRev="1" fill="hold" nodeType="withEffect">
                                  <p:stCondLst>
                                    <p:cond delay="0"/>
                                  </p:stCondLst>
                                  <p:childTnLst>
                                    <p:animRot by="21600000">
                                      <p:cBhvr>
                                        <p:cTn id="313" dur="2000" fill="hold"/>
                                        <p:tgtEl>
                                          <p:spTgt spid="35"/>
                                        </p:tgtEl>
                                        <p:attrNameLst>
                                          <p:attrName>r</p:attrName>
                                        </p:attrNameLst>
                                      </p:cBhvr>
                                    </p:animRot>
                                  </p:childTnLst>
                                </p:cTn>
                              </p:par>
                              <p:par>
                                <p:cTn id="314" presetID="8" presetClass="emph" presetSubtype="0" autoRev="1" fill="hold" nodeType="withEffect">
                                  <p:stCondLst>
                                    <p:cond delay="0"/>
                                  </p:stCondLst>
                                  <p:childTnLst>
                                    <p:animRot by="21600000">
                                      <p:cBhvr>
                                        <p:cTn id="315" dur="2000" fill="hold"/>
                                        <p:tgtEl>
                                          <p:spTgt spid="36"/>
                                        </p:tgtEl>
                                        <p:attrNameLst>
                                          <p:attrName>r</p:attrName>
                                        </p:attrNameLst>
                                      </p:cBhvr>
                                    </p:animRot>
                                  </p:childTnLst>
                                </p:cTn>
                              </p:par>
                              <p:par>
                                <p:cTn id="316" presetID="8" presetClass="emph" presetSubtype="0" autoRev="1" fill="hold" nodeType="withEffect">
                                  <p:stCondLst>
                                    <p:cond delay="0"/>
                                  </p:stCondLst>
                                  <p:childTnLst>
                                    <p:animRot by="-21600000">
                                      <p:cBhvr>
                                        <p:cTn id="317" dur="2000" fill="hold"/>
                                        <p:tgtEl>
                                          <p:spTgt spid="5"/>
                                        </p:tgtEl>
                                        <p:attrNameLst>
                                          <p:attrName>r</p:attrName>
                                        </p:attrNameLst>
                                      </p:cBhvr>
                                    </p:animRot>
                                  </p:childTnLst>
                                </p:cTn>
                              </p:par>
                              <p:par>
                                <p:cTn id="318" presetID="8" presetClass="emph" presetSubtype="0" autoRev="1" fill="hold" nodeType="withEffect">
                                  <p:stCondLst>
                                    <p:cond delay="0"/>
                                  </p:stCondLst>
                                  <p:childTnLst>
                                    <p:animRot by="-21600000">
                                      <p:cBhvr>
                                        <p:cTn id="319" dur="2000" fill="hold"/>
                                        <p:tgtEl>
                                          <p:spTgt spid="7"/>
                                        </p:tgtEl>
                                        <p:attrNameLst>
                                          <p:attrName>r</p:attrName>
                                        </p:attrNameLst>
                                      </p:cBhvr>
                                    </p:animRot>
                                  </p:childTnLst>
                                </p:cTn>
                              </p:par>
                              <p:par>
                                <p:cTn id="320" presetID="8" presetClass="emph" presetSubtype="0" autoRev="1" fill="hold" nodeType="withEffect">
                                  <p:stCondLst>
                                    <p:cond delay="0"/>
                                  </p:stCondLst>
                                  <p:childTnLst>
                                    <p:animRot by="-21600000">
                                      <p:cBhvr>
                                        <p:cTn id="321" dur="2000" fill="hold"/>
                                        <p:tgtEl>
                                          <p:spTgt spid="9"/>
                                        </p:tgtEl>
                                        <p:attrNameLst>
                                          <p:attrName>r</p:attrName>
                                        </p:attrNameLst>
                                      </p:cBhvr>
                                    </p:animRot>
                                  </p:childTnLst>
                                </p:cTn>
                              </p:par>
                              <p:par>
                                <p:cTn id="322" presetID="8" presetClass="emph" presetSubtype="0" autoRev="1" fill="hold" nodeType="withEffect">
                                  <p:stCondLst>
                                    <p:cond delay="0"/>
                                  </p:stCondLst>
                                  <p:childTnLst>
                                    <p:animRot by="-21600000">
                                      <p:cBhvr>
                                        <p:cTn id="323" dur="2000" fill="hold"/>
                                        <p:tgtEl>
                                          <p:spTgt spid="11"/>
                                        </p:tgtEl>
                                        <p:attrNameLst>
                                          <p:attrName>r</p:attrName>
                                        </p:attrNameLst>
                                      </p:cBhvr>
                                    </p:animRot>
                                  </p:childTnLst>
                                </p:cTn>
                              </p:par>
                              <p:par>
                                <p:cTn id="324" presetID="8" presetClass="emph" presetSubtype="0" autoRev="1" fill="hold" nodeType="withEffect">
                                  <p:stCondLst>
                                    <p:cond delay="0"/>
                                  </p:stCondLst>
                                  <p:childTnLst>
                                    <p:animRot by="-21600000">
                                      <p:cBhvr>
                                        <p:cTn id="325" dur="2000" fill="hold"/>
                                        <p:tgtEl>
                                          <p:spTgt spid="13"/>
                                        </p:tgtEl>
                                        <p:attrNameLst>
                                          <p:attrName>r</p:attrName>
                                        </p:attrNameLst>
                                      </p:cBhvr>
                                    </p:animRot>
                                  </p:childTnLst>
                                </p:cTn>
                              </p:par>
                              <p:par>
                                <p:cTn id="326" presetID="8" presetClass="emph" presetSubtype="0" autoRev="1" fill="hold" nodeType="withEffect">
                                  <p:stCondLst>
                                    <p:cond delay="0"/>
                                  </p:stCondLst>
                                  <p:childTnLst>
                                    <p:animRot by="-21600000">
                                      <p:cBhvr>
                                        <p:cTn id="327" dur="2000" fill="hold"/>
                                        <p:tgtEl>
                                          <p:spTgt spid="16"/>
                                        </p:tgtEl>
                                        <p:attrNameLst>
                                          <p:attrName>r</p:attrName>
                                        </p:attrNameLst>
                                      </p:cBhvr>
                                    </p:animRot>
                                  </p:childTnLst>
                                </p:cTn>
                              </p:par>
                              <p:par>
                                <p:cTn id="328" presetID="8" presetClass="emph" presetSubtype="0" autoRev="1" fill="hold" nodeType="withEffect">
                                  <p:stCondLst>
                                    <p:cond delay="0"/>
                                  </p:stCondLst>
                                  <p:childTnLst>
                                    <p:animRot by="-21600000">
                                      <p:cBhvr>
                                        <p:cTn id="329" dur="2000" fill="hold"/>
                                        <p:tgtEl>
                                          <p:spTgt spid="18"/>
                                        </p:tgtEl>
                                        <p:attrNameLst>
                                          <p:attrName>r</p:attrName>
                                        </p:attrNameLst>
                                      </p:cBhvr>
                                    </p:animRot>
                                  </p:childTnLst>
                                </p:cTn>
                              </p:par>
                              <p:par>
                                <p:cTn id="330" presetID="8" presetClass="emph" presetSubtype="0" autoRev="1" fill="hold" nodeType="withEffect">
                                  <p:stCondLst>
                                    <p:cond delay="0"/>
                                  </p:stCondLst>
                                  <p:childTnLst>
                                    <p:animRot by="-21600000">
                                      <p:cBhvr>
                                        <p:cTn id="331" dur="2000" fill="hold"/>
                                        <p:tgtEl>
                                          <p:spTgt spid="20"/>
                                        </p:tgtEl>
                                        <p:attrNameLst>
                                          <p:attrName>r</p:attrName>
                                        </p:attrNameLst>
                                      </p:cBhvr>
                                    </p:animRot>
                                  </p:childTnLst>
                                </p:cTn>
                              </p:par>
                              <p:par>
                                <p:cTn id="332" presetID="8" presetClass="emph" presetSubtype="0" autoRev="1" fill="hold" nodeType="withEffect">
                                  <p:stCondLst>
                                    <p:cond delay="0"/>
                                  </p:stCondLst>
                                  <p:childTnLst>
                                    <p:animRot by="-21600000">
                                      <p:cBhvr>
                                        <p:cTn id="333" dur="2000" fill="hold"/>
                                        <p:tgtEl>
                                          <p:spTgt spid="23"/>
                                        </p:tgtEl>
                                        <p:attrNameLst>
                                          <p:attrName>r</p:attrName>
                                        </p:attrNameLst>
                                      </p:cBhvr>
                                    </p:animRot>
                                  </p:childTnLst>
                                </p:cTn>
                              </p:par>
                              <p:par>
                                <p:cTn id="334" presetID="8" presetClass="emph" presetSubtype="0" autoRev="1" fill="hold" nodeType="withEffect">
                                  <p:stCondLst>
                                    <p:cond delay="0"/>
                                  </p:stCondLst>
                                  <p:childTnLst>
                                    <p:animRot by="-21600000">
                                      <p:cBhvr>
                                        <p:cTn id="335" dur="2000" fill="hold"/>
                                        <p:tgtEl>
                                          <p:spTgt spid="24"/>
                                        </p:tgtEl>
                                        <p:attrNameLst>
                                          <p:attrName>r</p:attrName>
                                        </p:attrNameLst>
                                      </p:cBhvr>
                                    </p:animRot>
                                  </p:childTnLst>
                                </p:cTn>
                              </p:par>
                              <p:par>
                                <p:cTn id="336" presetID="8" presetClass="emph" presetSubtype="0" autoRev="1" fill="hold" nodeType="withEffect">
                                  <p:stCondLst>
                                    <p:cond delay="0"/>
                                  </p:stCondLst>
                                  <p:childTnLst>
                                    <p:animRot by="-21600000">
                                      <p:cBhvr>
                                        <p:cTn id="337" dur="2000" fill="hold"/>
                                        <p:tgtEl>
                                          <p:spTgt spid="25"/>
                                        </p:tgtEl>
                                        <p:attrNameLst>
                                          <p:attrName>r</p:attrName>
                                        </p:attrNameLst>
                                      </p:cBhvr>
                                    </p:animRot>
                                  </p:childTnLst>
                                </p:cTn>
                              </p:par>
                              <p:par>
                                <p:cTn id="338" presetID="8" presetClass="emph" presetSubtype="0" autoRev="1" fill="hold" nodeType="withEffect">
                                  <p:stCondLst>
                                    <p:cond delay="0"/>
                                  </p:stCondLst>
                                  <p:childTnLst>
                                    <p:animRot by="-21600000">
                                      <p:cBhvr>
                                        <p:cTn id="339" dur="2000" fill="hold"/>
                                        <p:tgtEl>
                                          <p:spTgt spid="26"/>
                                        </p:tgtEl>
                                        <p:attrNameLst>
                                          <p:attrName>r</p:attrName>
                                        </p:attrNameLst>
                                      </p:cBhvr>
                                    </p:animRot>
                                  </p:childTnLst>
                                </p:cTn>
                              </p:par>
                              <p:par>
                                <p:cTn id="340" presetID="8" presetClass="emph" presetSubtype="0" autoRev="1" fill="hold" nodeType="withEffect">
                                  <p:stCondLst>
                                    <p:cond delay="0"/>
                                  </p:stCondLst>
                                  <p:childTnLst>
                                    <p:animRot by="-21600000">
                                      <p:cBhvr>
                                        <p:cTn id="341" dur="2000" fill="hold"/>
                                        <p:tgtEl>
                                          <p:spTgt spid="27"/>
                                        </p:tgtEl>
                                        <p:attrNameLst>
                                          <p:attrName>r</p:attrName>
                                        </p:attrNameLst>
                                      </p:cBhvr>
                                    </p:animRot>
                                  </p:childTnLst>
                                </p:cTn>
                              </p:par>
                              <p:par>
                                <p:cTn id="342" presetID="8" presetClass="emph" presetSubtype="0" autoRev="1" fill="hold" nodeType="withEffect">
                                  <p:stCondLst>
                                    <p:cond delay="0"/>
                                  </p:stCondLst>
                                  <p:childTnLst>
                                    <p:animRot by="-21600000">
                                      <p:cBhvr>
                                        <p:cTn id="343" dur="2000" fill="hold"/>
                                        <p:tgtEl>
                                          <p:spTgt spid="28"/>
                                        </p:tgtEl>
                                        <p:attrNameLst>
                                          <p:attrName>r</p:attrName>
                                        </p:attrNameLst>
                                      </p:cBhvr>
                                    </p:animRot>
                                  </p:childTnLst>
                                </p:cTn>
                              </p:par>
                              <p:par>
                                <p:cTn id="344" presetID="17" presetClass="entr" presetSubtype="1" fill="hold" nodeType="withEffect">
                                  <p:stCondLst>
                                    <p:cond delay="0"/>
                                  </p:stCondLst>
                                  <p:childTnLst>
                                    <p:set>
                                      <p:cBhvr>
                                        <p:cTn id="345" dur="1" fill="hold">
                                          <p:stCondLst>
                                            <p:cond delay="0"/>
                                          </p:stCondLst>
                                        </p:cTn>
                                        <p:tgtEl>
                                          <p:spTgt spid="2"/>
                                        </p:tgtEl>
                                        <p:attrNameLst>
                                          <p:attrName>style.visibility</p:attrName>
                                        </p:attrNameLst>
                                      </p:cBhvr>
                                      <p:to>
                                        <p:strVal val="visible"/>
                                      </p:to>
                                    </p:set>
                                    <p:anim calcmode="lin" valueType="num">
                                      <p:cBhvr>
                                        <p:cTn id="346" dur="2000" fill="hold"/>
                                        <p:tgtEl>
                                          <p:spTgt spid="2"/>
                                        </p:tgtEl>
                                        <p:attrNameLst>
                                          <p:attrName>ppt_x</p:attrName>
                                        </p:attrNameLst>
                                      </p:cBhvr>
                                      <p:tavLst>
                                        <p:tav tm="0">
                                          <p:val>
                                            <p:strVal val="#ppt_x"/>
                                          </p:val>
                                        </p:tav>
                                        <p:tav tm="100000">
                                          <p:val>
                                            <p:strVal val="#ppt_x"/>
                                          </p:val>
                                        </p:tav>
                                      </p:tavLst>
                                    </p:anim>
                                    <p:anim calcmode="lin" valueType="num">
                                      <p:cBhvr>
                                        <p:cTn id="347" dur="2000" fill="hold"/>
                                        <p:tgtEl>
                                          <p:spTgt spid="2"/>
                                        </p:tgtEl>
                                        <p:attrNameLst>
                                          <p:attrName>ppt_y</p:attrName>
                                        </p:attrNameLst>
                                      </p:cBhvr>
                                      <p:tavLst>
                                        <p:tav tm="0">
                                          <p:val>
                                            <p:strVal val="#ppt_y-#ppt_h/2"/>
                                          </p:val>
                                        </p:tav>
                                        <p:tav tm="100000">
                                          <p:val>
                                            <p:strVal val="#ppt_y"/>
                                          </p:val>
                                        </p:tav>
                                      </p:tavLst>
                                    </p:anim>
                                    <p:anim calcmode="lin" valueType="num">
                                      <p:cBhvr>
                                        <p:cTn id="348" dur="2000" fill="hold"/>
                                        <p:tgtEl>
                                          <p:spTgt spid="2"/>
                                        </p:tgtEl>
                                        <p:attrNameLst>
                                          <p:attrName>ppt_w</p:attrName>
                                        </p:attrNameLst>
                                      </p:cBhvr>
                                      <p:tavLst>
                                        <p:tav tm="0">
                                          <p:val>
                                            <p:strVal val="#ppt_w"/>
                                          </p:val>
                                        </p:tav>
                                        <p:tav tm="100000">
                                          <p:val>
                                            <p:strVal val="#ppt_w"/>
                                          </p:val>
                                        </p:tav>
                                      </p:tavLst>
                                    </p:anim>
                                    <p:anim calcmode="lin" valueType="num">
                                      <p:cBhvr>
                                        <p:cTn id="349" dur="2000" fill="hold"/>
                                        <p:tgtEl>
                                          <p:spTgt spid="2"/>
                                        </p:tgtEl>
                                        <p:attrNameLst>
                                          <p:attrName>ppt_h</p:attrName>
                                        </p:attrNameLst>
                                      </p:cBhvr>
                                      <p:tavLst>
                                        <p:tav tm="0">
                                          <p:val>
                                            <p:fltVal val="0"/>
                                          </p:val>
                                        </p:tav>
                                        <p:tav tm="100000">
                                          <p:val>
                                            <p:strVal val="#ppt_h"/>
                                          </p:val>
                                        </p:tav>
                                      </p:tavLst>
                                    </p:anim>
                                  </p:childTnLst>
                                </p:cTn>
                              </p:par>
                              <p:par>
                                <p:cTn id="350" presetID="16" presetClass="entr" presetSubtype="37" fill="hold" nodeType="withEffect">
                                  <p:stCondLst>
                                    <p:cond delay="0"/>
                                  </p:stCondLst>
                                  <p:childTnLst>
                                    <p:set>
                                      <p:cBhvr>
                                        <p:cTn id="351" dur="1" fill="hold">
                                          <p:stCondLst>
                                            <p:cond delay="0"/>
                                          </p:stCondLst>
                                        </p:cTn>
                                        <p:tgtEl>
                                          <p:spTgt spid="2"/>
                                        </p:tgtEl>
                                        <p:attrNameLst>
                                          <p:attrName>style.visibility</p:attrName>
                                        </p:attrNameLst>
                                      </p:cBhvr>
                                      <p:to>
                                        <p:strVal val="visible"/>
                                      </p:to>
                                    </p:set>
                                    <p:animEffect transition="in" filter="barn(outVertical)">
                                      <p:cBhvr>
                                        <p:cTn id="35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adre_pour_video_9_by_kidpaddleetcie-d98z2tx.png"/>
          <p:cNvPicPr>
            <a:picLocks noChangeAspect="1"/>
          </p:cNvPicPr>
          <p:nvPr/>
        </p:nvPicPr>
        <p:blipFill>
          <a:blip r:embed="rId2">
            <a:duotone>
              <a:prstClr val="black"/>
              <a:srgbClr val="D9C3A5">
                <a:tint val="50000"/>
                <a:satMod val="180000"/>
              </a:srgbClr>
            </a:duotone>
            <a:lum contrast="40000"/>
          </a:blip>
          <a:stretch>
            <a:fillRect/>
          </a:stretch>
        </p:blipFill>
        <p:spPr>
          <a:xfrm>
            <a:off x="0" y="0"/>
            <a:ext cx="9144000" cy="5143499"/>
          </a:xfrm>
          <a:prstGeom prst="rect">
            <a:avLst/>
          </a:prstGeom>
        </p:spPr>
      </p:pic>
      <p:pic>
        <p:nvPicPr>
          <p:cNvPr id="3" name="2 Imagen" descr="MUSICA (VIOLIN) (39).png"/>
          <p:cNvPicPr>
            <a:picLocks noChangeAspect="1"/>
          </p:cNvPicPr>
          <p:nvPr/>
        </p:nvPicPr>
        <p:blipFill>
          <a:blip r:embed="rId3"/>
          <a:stretch>
            <a:fillRect/>
          </a:stretch>
        </p:blipFill>
        <p:spPr>
          <a:xfrm>
            <a:off x="357158" y="1071552"/>
            <a:ext cx="3113015" cy="3691322"/>
          </a:xfrm>
          <a:prstGeom prst="rect">
            <a:avLst/>
          </a:prstGeom>
          <a:effectLst>
            <a:softEdge rad="12700"/>
          </a:effectLst>
        </p:spPr>
      </p:pic>
      <p:sp>
        <p:nvSpPr>
          <p:cNvPr id="4" name="3 CuadroTexto"/>
          <p:cNvSpPr txBox="1"/>
          <p:nvPr/>
        </p:nvSpPr>
        <p:spPr>
          <a:xfrm>
            <a:off x="3786183" y="1714494"/>
            <a:ext cx="4143403" cy="2062103"/>
          </a:xfrm>
          <a:prstGeom prst="rect">
            <a:avLst/>
          </a:prstGeom>
          <a:noFill/>
        </p:spPr>
        <p:txBody>
          <a:bodyPr wrap="square" rtlCol="0">
            <a:spAutoFit/>
            <a:scene3d>
              <a:camera prst="orthographicFront"/>
              <a:lightRig rig="soft" dir="t">
                <a:rot lat="0" lon="0" rev="10800000"/>
              </a:lightRig>
            </a:scene3d>
            <a:sp3d>
              <a:bevelT w="27940" h="12700"/>
              <a:contourClr>
                <a:srgbClr val="DDDDDD"/>
              </a:contourClr>
            </a:sp3d>
          </a:bodyPr>
          <a:lstStyle/>
          <a:p>
            <a:pPr algn="ctr"/>
            <a:r>
              <a:rPr lang="es-PE" sz="1600" b="1" spc="150" dirty="0" smtClean="0">
                <a:ln w="11430"/>
                <a:solidFill>
                  <a:srgbClr val="F8F8F8"/>
                </a:solidFill>
                <a:effectLst>
                  <a:outerShdw blurRad="25400" algn="tl" rotWithShape="0">
                    <a:srgbClr val="000000">
                      <a:alpha val="43000"/>
                    </a:srgbClr>
                  </a:outerShdw>
                </a:effectLst>
              </a:rPr>
              <a:t>Los violines “Stradivarius" pierden su secreto mejor guardado Un minucioso estudio llevado a cabo en París determinó que el barniz de los instrumentos es igual al de cualquier otro, aunque la técnica usada por Antonio </a:t>
            </a:r>
            <a:r>
              <a:rPr lang="es-PE" sz="1600" b="1" spc="150" dirty="0" err="1" smtClean="0">
                <a:ln w="11430"/>
                <a:solidFill>
                  <a:srgbClr val="F8F8F8"/>
                </a:solidFill>
                <a:effectLst>
                  <a:outerShdw blurRad="25400" algn="tl" rotWithShape="0">
                    <a:srgbClr val="000000">
                      <a:alpha val="43000"/>
                    </a:srgbClr>
                  </a:outerShdw>
                </a:effectLst>
              </a:rPr>
              <a:t>Stradivari</a:t>
            </a:r>
            <a:r>
              <a:rPr lang="es-PE" sz="1600" b="1" spc="150" dirty="0" smtClean="0">
                <a:ln w="11430"/>
                <a:solidFill>
                  <a:srgbClr val="F8F8F8"/>
                </a:solidFill>
                <a:effectLst>
                  <a:outerShdw blurRad="25400" algn="tl" rotWithShape="0">
                    <a:srgbClr val="000000">
                      <a:alpha val="43000"/>
                    </a:srgbClr>
                  </a:outerShdw>
                </a:effectLst>
              </a:rPr>
              <a:t> era aplicar dos finísimas capas.</a:t>
            </a:r>
            <a:br>
              <a:rPr lang="es-PE" sz="1600" b="1" spc="150" dirty="0" smtClean="0">
                <a:ln w="11430"/>
                <a:solidFill>
                  <a:srgbClr val="F8F8F8"/>
                </a:solidFill>
                <a:effectLst>
                  <a:outerShdw blurRad="25400" algn="tl" rotWithShape="0">
                    <a:srgbClr val="000000">
                      <a:alpha val="43000"/>
                    </a:srgbClr>
                  </a:outerShdw>
                </a:effectLst>
              </a:rPr>
            </a:br>
            <a:endParaRPr lang="es-PE" sz="1600" b="1" spc="150" dirty="0">
              <a:ln w="11430"/>
              <a:solidFill>
                <a:srgbClr val="F8F8F8"/>
              </a:solidFill>
              <a:effectLst>
                <a:outerShdw blurRad="25400" algn="tl" rotWithShape="0">
                  <a:srgbClr val="000000">
                    <a:alpha val="43000"/>
                  </a:srgbClr>
                </a:outerShdw>
              </a:effectLst>
            </a:endParaRPr>
          </a:p>
        </p:txBody>
      </p:sp>
      <p:pic>
        <p:nvPicPr>
          <p:cNvPr id="5" name="4 Imagen" descr="961c1e_8ffa03d328504d6586951410c715d90d.gif"/>
          <p:cNvPicPr>
            <a:picLocks noChangeAspect="1"/>
          </p:cNvPicPr>
          <p:nvPr/>
        </p:nvPicPr>
        <p:blipFill>
          <a:blip r:embed="rId4"/>
          <a:stretch>
            <a:fillRect/>
          </a:stretch>
        </p:blipFill>
        <p:spPr>
          <a:xfrm>
            <a:off x="4143372" y="714362"/>
            <a:ext cx="3124200" cy="781050"/>
          </a:xfrm>
          <a:prstGeom prst="rect">
            <a:avLst/>
          </a:prstGeom>
        </p:spPr>
      </p:pic>
      <p:sp>
        <p:nvSpPr>
          <p:cNvPr id="7" name="6 Rectángulo"/>
          <p:cNvSpPr/>
          <p:nvPr/>
        </p:nvSpPr>
        <p:spPr>
          <a:xfrm>
            <a:off x="-357222" y="-214332"/>
            <a:ext cx="9715568" cy="5643602"/>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Antonio_stradivari.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d4rtnce-4bbce4b7-19bc-4ee4-a161-f02afd73a6d7.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8180791" y="1785932"/>
            <a:ext cx="963209" cy="857256"/>
          </a:xfrm>
          <a:prstGeom prst="rect">
            <a:avLst/>
          </a:prstGeom>
        </p:spPr>
      </p:pic>
      <p:pic>
        <p:nvPicPr>
          <p:cNvPr id="4" name="3 Imagen" descr="d4rtnce-4bbce4b7-19bc-4ee4-a161-f02afd73a6d7.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8180791" y="2500312"/>
            <a:ext cx="963209" cy="857256"/>
          </a:xfrm>
          <a:prstGeom prst="rect">
            <a:avLst/>
          </a:prstGeom>
        </p:spPr>
      </p:pic>
      <p:pic>
        <p:nvPicPr>
          <p:cNvPr id="5" name="4 Imagen" descr="d4rtnce-4bbce4b7-19bc-4ee4-a161-f02afd73a6d7.png"/>
          <p:cNvPicPr>
            <a:picLocks noChangeAspect="1"/>
          </p:cNvPicPr>
          <p:nvPr/>
        </p:nvPicPr>
        <p:blipFill>
          <a:blip r:embed="rId3">
            <a:duotone>
              <a:prstClr val="black"/>
              <a:schemeClr val="accent6">
                <a:tint val="45000"/>
                <a:satMod val="400000"/>
              </a:schemeClr>
            </a:duotone>
            <a:lum contrast="40000"/>
          </a:blip>
          <a:stretch>
            <a:fillRect/>
          </a:stretch>
        </p:blipFill>
        <p:spPr>
          <a:xfrm>
            <a:off x="0" y="0"/>
            <a:ext cx="963209" cy="857256"/>
          </a:xfrm>
          <a:prstGeom prst="rect">
            <a:avLst/>
          </a:prstGeom>
        </p:spPr>
      </p:pic>
      <p:pic>
        <p:nvPicPr>
          <p:cNvPr id="6" name="5 Imagen" descr="d4rtnce-4bbce4b7-19bc-4ee4-a161-f02afd73a6d7.png"/>
          <p:cNvPicPr>
            <a:picLocks noChangeAspect="1"/>
          </p:cNvPicPr>
          <p:nvPr/>
        </p:nvPicPr>
        <p:blipFill>
          <a:blip r:embed="rId3">
            <a:duotone>
              <a:prstClr val="black"/>
              <a:schemeClr val="accent6">
                <a:tint val="45000"/>
                <a:satMod val="400000"/>
              </a:schemeClr>
            </a:duotone>
            <a:lum contrast="40000"/>
          </a:blip>
          <a:stretch>
            <a:fillRect/>
          </a:stretch>
        </p:blipFill>
        <p:spPr>
          <a:xfrm>
            <a:off x="0" y="4429138"/>
            <a:ext cx="963209" cy="857256"/>
          </a:xfrm>
          <a:prstGeom prst="rect">
            <a:avLst/>
          </a:prstGeom>
        </p:spPr>
      </p:pic>
      <p:pic>
        <p:nvPicPr>
          <p:cNvPr id="9" name="8 Imagen" descr="d4rtnce-4bbce4b7-19bc-4ee4-a161-f02afd73a6d7.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785786" y="357172"/>
            <a:ext cx="963209" cy="857256"/>
          </a:xfrm>
          <a:prstGeom prst="rect">
            <a:avLst/>
          </a:prstGeom>
        </p:spPr>
      </p:pic>
      <p:pic>
        <p:nvPicPr>
          <p:cNvPr id="10" name="9 Imagen" descr="d4rtnce-4bbce4b7-19bc-4ee4-a161-f02afd73a6d7.png"/>
          <p:cNvPicPr>
            <a:picLocks noChangeAspect="1"/>
          </p:cNvPicPr>
          <p:nvPr/>
        </p:nvPicPr>
        <p:blipFill>
          <a:blip r:embed="rId3">
            <a:duotone>
              <a:prstClr val="black"/>
              <a:schemeClr val="accent6">
                <a:tint val="45000"/>
                <a:satMod val="400000"/>
              </a:schemeClr>
            </a:duotone>
            <a:lum contrast="40000"/>
          </a:blip>
          <a:stretch>
            <a:fillRect/>
          </a:stretch>
        </p:blipFill>
        <p:spPr>
          <a:xfrm>
            <a:off x="1500166" y="714362"/>
            <a:ext cx="963209" cy="857256"/>
          </a:xfrm>
          <a:prstGeom prst="rect">
            <a:avLst/>
          </a:prstGeom>
        </p:spPr>
      </p:pic>
      <p:pic>
        <p:nvPicPr>
          <p:cNvPr id="11" name="10 Imagen" descr="d4rtnce-4bbce4b7-19bc-4ee4-a161-f02afd73a6d7.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2214546" y="1142990"/>
            <a:ext cx="963209" cy="857256"/>
          </a:xfrm>
          <a:prstGeom prst="rect">
            <a:avLst/>
          </a:prstGeom>
        </p:spPr>
      </p:pic>
      <p:pic>
        <p:nvPicPr>
          <p:cNvPr id="12" name="11 Imagen" descr="d4rtnce-4bbce4b7-19bc-4ee4-a161-f02afd73a6d7.png"/>
          <p:cNvPicPr>
            <a:picLocks noChangeAspect="1"/>
          </p:cNvPicPr>
          <p:nvPr/>
        </p:nvPicPr>
        <p:blipFill>
          <a:blip r:embed="rId3">
            <a:duotone>
              <a:prstClr val="black"/>
              <a:schemeClr val="accent6">
                <a:tint val="45000"/>
                <a:satMod val="400000"/>
              </a:schemeClr>
            </a:duotone>
            <a:lum contrast="40000"/>
          </a:blip>
          <a:stretch>
            <a:fillRect/>
          </a:stretch>
        </p:blipFill>
        <p:spPr>
          <a:xfrm>
            <a:off x="2928926" y="1500180"/>
            <a:ext cx="963209" cy="857256"/>
          </a:xfrm>
          <a:prstGeom prst="rect">
            <a:avLst/>
          </a:prstGeom>
        </p:spPr>
      </p:pic>
      <p:pic>
        <p:nvPicPr>
          <p:cNvPr id="13" name="12 Imagen" descr="d4rtnce-4bbce4b7-19bc-4ee4-a161-f02afd73a6d7.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3786182" y="1643056"/>
            <a:ext cx="963209" cy="857256"/>
          </a:xfrm>
          <a:prstGeom prst="rect">
            <a:avLst/>
          </a:prstGeom>
        </p:spPr>
      </p:pic>
      <p:pic>
        <p:nvPicPr>
          <p:cNvPr id="14" name="13 Imagen" descr="d4rtnce-4bbce4b7-19bc-4ee4-a161-f02afd73a6d7.png"/>
          <p:cNvPicPr>
            <a:picLocks noChangeAspect="1"/>
          </p:cNvPicPr>
          <p:nvPr/>
        </p:nvPicPr>
        <p:blipFill>
          <a:blip r:embed="rId3">
            <a:duotone>
              <a:prstClr val="black"/>
              <a:schemeClr val="accent6">
                <a:tint val="45000"/>
                <a:satMod val="400000"/>
              </a:schemeClr>
            </a:duotone>
            <a:lum contrast="40000"/>
          </a:blip>
          <a:stretch>
            <a:fillRect/>
          </a:stretch>
        </p:blipFill>
        <p:spPr>
          <a:xfrm>
            <a:off x="4572000" y="1785932"/>
            <a:ext cx="963209" cy="857256"/>
          </a:xfrm>
          <a:prstGeom prst="rect">
            <a:avLst/>
          </a:prstGeom>
        </p:spPr>
      </p:pic>
      <p:pic>
        <p:nvPicPr>
          <p:cNvPr id="15" name="14 Imagen" descr="d4rtnce-4bbce4b7-19bc-4ee4-a161-f02afd73a6d7.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5357818" y="1785932"/>
            <a:ext cx="963209" cy="857256"/>
          </a:xfrm>
          <a:prstGeom prst="rect">
            <a:avLst/>
          </a:prstGeom>
        </p:spPr>
      </p:pic>
      <p:pic>
        <p:nvPicPr>
          <p:cNvPr id="16" name="15 Imagen" descr="d4rtnce-4bbce4b7-19bc-4ee4-a161-f02afd73a6d7.png"/>
          <p:cNvPicPr>
            <a:picLocks noChangeAspect="1"/>
          </p:cNvPicPr>
          <p:nvPr/>
        </p:nvPicPr>
        <p:blipFill>
          <a:blip r:embed="rId3">
            <a:duotone>
              <a:prstClr val="black"/>
              <a:schemeClr val="accent6">
                <a:tint val="45000"/>
                <a:satMod val="400000"/>
              </a:schemeClr>
            </a:duotone>
            <a:lum contrast="40000"/>
          </a:blip>
          <a:stretch>
            <a:fillRect/>
          </a:stretch>
        </p:blipFill>
        <p:spPr>
          <a:xfrm>
            <a:off x="6072198" y="1857370"/>
            <a:ext cx="963209" cy="857256"/>
          </a:xfrm>
          <a:prstGeom prst="rect">
            <a:avLst/>
          </a:prstGeom>
        </p:spPr>
      </p:pic>
      <p:pic>
        <p:nvPicPr>
          <p:cNvPr id="17" name="16 Imagen" descr="d4rtnce-4bbce4b7-19bc-4ee4-a161-f02afd73a6d7.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6786578" y="1857370"/>
            <a:ext cx="963209" cy="857256"/>
          </a:xfrm>
          <a:prstGeom prst="rect">
            <a:avLst/>
          </a:prstGeom>
        </p:spPr>
      </p:pic>
      <p:pic>
        <p:nvPicPr>
          <p:cNvPr id="18" name="17 Imagen" descr="d4rtnce-4bbce4b7-19bc-4ee4-a161-f02afd73a6d7.png"/>
          <p:cNvPicPr>
            <a:picLocks noChangeAspect="1"/>
          </p:cNvPicPr>
          <p:nvPr/>
        </p:nvPicPr>
        <p:blipFill>
          <a:blip r:embed="rId3">
            <a:duotone>
              <a:prstClr val="black"/>
              <a:schemeClr val="accent6">
                <a:tint val="45000"/>
                <a:satMod val="400000"/>
              </a:schemeClr>
            </a:duotone>
            <a:lum contrast="40000"/>
          </a:blip>
          <a:stretch>
            <a:fillRect/>
          </a:stretch>
        </p:blipFill>
        <p:spPr>
          <a:xfrm>
            <a:off x="7500958" y="1857370"/>
            <a:ext cx="963209" cy="857256"/>
          </a:xfrm>
          <a:prstGeom prst="rect">
            <a:avLst/>
          </a:prstGeom>
        </p:spPr>
      </p:pic>
      <p:pic>
        <p:nvPicPr>
          <p:cNvPr id="19" name="18 Imagen" descr="d4rtnce-4bbce4b7-19bc-4ee4-a161-f02afd73a6d7.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857224" y="4000510"/>
            <a:ext cx="963209" cy="857256"/>
          </a:xfrm>
          <a:prstGeom prst="rect">
            <a:avLst/>
          </a:prstGeom>
        </p:spPr>
      </p:pic>
      <p:pic>
        <p:nvPicPr>
          <p:cNvPr id="20" name="19 Imagen" descr="d4rtnce-4bbce4b7-19bc-4ee4-a161-f02afd73a6d7.png"/>
          <p:cNvPicPr>
            <a:picLocks noChangeAspect="1"/>
          </p:cNvPicPr>
          <p:nvPr/>
        </p:nvPicPr>
        <p:blipFill>
          <a:blip r:embed="rId3">
            <a:duotone>
              <a:prstClr val="black"/>
              <a:schemeClr val="accent6">
                <a:tint val="45000"/>
                <a:satMod val="400000"/>
              </a:schemeClr>
            </a:duotone>
            <a:lum contrast="40000"/>
          </a:blip>
          <a:stretch>
            <a:fillRect/>
          </a:stretch>
        </p:blipFill>
        <p:spPr>
          <a:xfrm>
            <a:off x="1571604" y="3714758"/>
            <a:ext cx="963209" cy="857256"/>
          </a:xfrm>
          <a:prstGeom prst="rect">
            <a:avLst/>
          </a:prstGeom>
        </p:spPr>
      </p:pic>
      <p:pic>
        <p:nvPicPr>
          <p:cNvPr id="21" name="20 Imagen" descr="d4rtnce-4bbce4b7-19bc-4ee4-a161-f02afd73a6d7.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2285984" y="3429006"/>
            <a:ext cx="963209" cy="857256"/>
          </a:xfrm>
          <a:prstGeom prst="rect">
            <a:avLst/>
          </a:prstGeom>
        </p:spPr>
      </p:pic>
      <p:pic>
        <p:nvPicPr>
          <p:cNvPr id="22" name="21 Imagen" descr="d4rtnce-4bbce4b7-19bc-4ee4-a161-f02afd73a6d7.png"/>
          <p:cNvPicPr>
            <a:picLocks noChangeAspect="1"/>
          </p:cNvPicPr>
          <p:nvPr/>
        </p:nvPicPr>
        <p:blipFill>
          <a:blip r:embed="rId3">
            <a:duotone>
              <a:prstClr val="black"/>
              <a:schemeClr val="accent6">
                <a:tint val="45000"/>
                <a:satMod val="400000"/>
              </a:schemeClr>
            </a:duotone>
            <a:lum contrast="40000"/>
          </a:blip>
          <a:stretch>
            <a:fillRect/>
          </a:stretch>
        </p:blipFill>
        <p:spPr>
          <a:xfrm>
            <a:off x="3000364" y="3286130"/>
            <a:ext cx="963209" cy="857256"/>
          </a:xfrm>
          <a:prstGeom prst="rect">
            <a:avLst/>
          </a:prstGeom>
        </p:spPr>
      </p:pic>
      <p:pic>
        <p:nvPicPr>
          <p:cNvPr id="23" name="22 Imagen" descr="d4rtnce-4bbce4b7-19bc-4ee4-a161-f02afd73a6d7.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3714744" y="3143254"/>
            <a:ext cx="963209" cy="857256"/>
          </a:xfrm>
          <a:prstGeom prst="rect">
            <a:avLst/>
          </a:prstGeom>
        </p:spPr>
      </p:pic>
      <p:pic>
        <p:nvPicPr>
          <p:cNvPr id="24" name="23 Imagen" descr="d4rtnce-4bbce4b7-19bc-4ee4-a161-f02afd73a6d7.png"/>
          <p:cNvPicPr>
            <a:picLocks noChangeAspect="1"/>
          </p:cNvPicPr>
          <p:nvPr/>
        </p:nvPicPr>
        <p:blipFill>
          <a:blip r:embed="rId3">
            <a:duotone>
              <a:prstClr val="black"/>
              <a:schemeClr val="accent6">
                <a:tint val="45000"/>
                <a:satMod val="400000"/>
              </a:schemeClr>
            </a:duotone>
            <a:lum contrast="40000"/>
          </a:blip>
          <a:stretch>
            <a:fillRect/>
          </a:stretch>
        </p:blipFill>
        <p:spPr>
          <a:xfrm>
            <a:off x="4429124" y="3000378"/>
            <a:ext cx="963209" cy="857256"/>
          </a:xfrm>
          <a:prstGeom prst="rect">
            <a:avLst/>
          </a:prstGeom>
        </p:spPr>
      </p:pic>
      <p:pic>
        <p:nvPicPr>
          <p:cNvPr id="25" name="24 Imagen" descr="d4rtnce-4bbce4b7-19bc-4ee4-a161-f02afd73a6d7.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5143504" y="2857502"/>
            <a:ext cx="963209" cy="857256"/>
          </a:xfrm>
          <a:prstGeom prst="rect">
            <a:avLst/>
          </a:prstGeom>
        </p:spPr>
      </p:pic>
      <p:pic>
        <p:nvPicPr>
          <p:cNvPr id="26" name="25 Imagen" descr="d4rtnce-4bbce4b7-19bc-4ee4-a161-f02afd73a6d7.png"/>
          <p:cNvPicPr>
            <a:picLocks noChangeAspect="1"/>
          </p:cNvPicPr>
          <p:nvPr/>
        </p:nvPicPr>
        <p:blipFill>
          <a:blip r:embed="rId3">
            <a:duotone>
              <a:prstClr val="black"/>
              <a:schemeClr val="accent6">
                <a:tint val="45000"/>
                <a:satMod val="400000"/>
              </a:schemeClr>
            </a:duotone>
            <a:lum contrast="40000"/>
          </a:blip>
          <a:stretch>
            <a:fillRect/>
          </a:stretch>
        </p:blipFill>
        <p:spPr>
          <a:xfrm>
            <a:off x="5929322" y="2714626"/>
            <a:ext cx="963209" cy="857256"/>
          </a:xfrm>
          <a:prstGeom prst="rect">
            <a:avLst/>
          </a:prstGeom>
        </p:spPr>
      </p:pic>
      <p:pic>
        <p:nvPicPr>
          <p:cNvPr id="27" name="26 Imagen" descr="d4rtnce-4bbce4b7-19bc-4ee4-a161-f02afd73a6d7.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6715140" y="2643188"/>
            <a:ext cx="963209" cy="857256"/>
          </a:xfrm>
          <a:prstGeom prst="rect">
            <a:avLst/>
          </a:prstGeom>
        </p:spPr>
      </p:pic>
      <p:pic>
        <p:nvPicPr>
          <p:cNvPr id="28" name="27 Imagen" descr="d4rtnce-4bbce4b7-19bc-4ee4-a161-f02afd73a6d7.png"/>
          <p:cNvPicPr>
            <a:picLocks noChangeAspect="1"/>
          </p:cNvPicPr>
          <p:nvPr/>
        </p:nvPicPr>
        <p:blipFill>
          <a:blip r:embed="rId3">
            <a:duotone>
              <a:prstClr val="black"/>
              <a:schemeClr val="accent6">
                <a:tint val="45000"/>
                <a:satMod val="400000"/>
              </a:schemeClr>
            </a:duotone>
            <a:lum contrast="40000"/>
          </a:blip>
          <a:stretch>
            <a:fillRect/>
          </a:stretch>
        </p:blipFill>
        <p:spPr>
          <a:xfrm>
            <a:off x="7500958" y="2571750"/>
            <a:ext cx="963209" cy="857256"/>
          </a:xfrm>
          <a:prstGeom prst="rect">
            <a:avLst/>
          </a:prstGeom>
        </p:spPr>
      </p:pic>
      <p:sp>
        <p:nvSpPr>
          <p:cNvPr id="29" name="28 Rectángulo"/>
          <p:cNvSpPr/>
          <p:nvPr/>
        </p:nvSpPr>
        <p:spPr>
          <a:xfrm>
            <a:off x="-357222" y="-214332"/>
            <a:ext cx="9715568"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9"/>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0-#ppt_w/2"/>
                                          </p:val>
                                        </p:tav>
                                        <p:tav tm="100000">
                                          <p:val>
                                            <p:strVal val="#ppt_x"/>
                                          </p:val>
                                        </p:tav>
                                      </p:tavLst>
                                    </p:anim>
                                    <p:anim calcmode="lin" valueType="num">
                                      <p:cBhvr additive="base">
                                        <p:cTn id="18" dur="2000" fill="hold"/>
                                        <p:tgtEl>
                                          <p:spTgt spid="9"/>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0-#ppt_w/2"/>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2000" fill="hold"/>
                                        <p:tgtEl>
                                          <p:spTgt spid="12"/>
                                        </p:tgtEl>
                                        <p:attrNameLst>
                                          <p:attrName>ppt_x</p:attrName>
                                        </p:attrNameLst>
                                      </p:cBhvr>
                                      <p:tavLst>
                                        <p:tav tm="0">
                                          <p:val>
                                            <p:strVal val="0-#ppt_w/2"/>
                                          </p:val>
                                        </p:tav>
                                        <p:tav tm="100000">
                                          <p:val>
                                            <p:strVal val="#ppt_x"/>
                                          </p:val>
                                        </p:tav>
                                      </p:tavLst>
                                    </p:anim>
                                    <p:anim calcmode="lin" valueType="num">
                                      <p:cBhvr additive="base">
                                        <p:cTn id="30" dur="2000" fill="hold"/>
                                        <p:tgtEl>
                                          <p:spTgt spid="12"/>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2000" fill="hold"/>
                                        <p:tgtEl>
                                          <p:spTgt spid="13"/>
                                        </p:tgtEl>
                                        <p:attrNameLst>
                                          <p:attrName>ppt_x</p:attrName>
                                        </p:attrNameLst>
                                      </p:cBhvr>
                                      <p:tavLst>
                                        <p:tav tm="0">
                                          <p:val>
                                            <p:strVal val="0-#ppt_w/2"/>
                                          </p:val>
                                        </p:tav>
                                        <p:tav tm="100000">
                                          <p:val>
                                            <p:strVal val="#ppt_x"/>
                                          </p:val>
                                        </p:tav>
                                      </p:tavLst>
                                    </p:anim>
                                    <p:anim calcmode="lin" valueType="num">
                                      <p:cBhvr additive="base">
                                        <p:cTn id="34" dur="2000" fill="hold"/>
                                        <p:tgtEl>
                                          <p:spTgt spid="13"/>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2000" fill="hold"/>
                                        <p:tgtEl>
                                          <p:spTgt spid="14"/>
                                        </p:tgtEl>
                                        <p:attrNameLst>
                                          <p:attrName>ppt_x</p:attrName>
                                        </p:attrNameLst>
                                      </p:cBhvr>
                                      <p:tavLst>
                                        <p:tav tm="0">
                                          <p:val>
                                            <p:strVal val="0-#ppt_w/2"/>
                                          </p:val>
                                        </p:tav>
                                        <p:tav tm="100000">
                                          <p:val>
                                            <p:strVal val="#ppt_x"/>
                                          </p:val>
                                        </p:tav>
                                      </p:tavLst>
                                    </p:anim>
                                    <p:anim calcmode="lin" valueType="num">
                                      <p:cBhvr additive="base">
                                        <p:cTn id="38" dur="2000" fill="hold"/>
                                        <p:tgtEl>
                                          <p:spTgt spid="14"/>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2000" fill="hold"/>
                                        <p:tgtEl>
                                          <p:spTgt spid="15"/>
                                        </p:tgtEl>
                                        <p:attrNameLst>
                                          <p:attrName>ppt_x</p:attrName>
                                        </p:attrNameLst>
                                      </p:cBhvr>
                                      <p:tavLst>
                                        <p:tav tm="0">
                                          <p:val>
                                            <p:strVal val="0-#ppt_w/2"/>
                                          </p:val>
                                        </p:tav>
                                        <p:tav tm="100000">
                                          <p:val>
                                            <p:strVal val="#ppt_x"/>
                                          </p:val>
                                        </p:tav>
                                      </p:tavLst>
                                    </p:anim>
                                    <p:anim calcmode="lin" valueType="num">
                                      <p:cBhvr additive="base">
                                        <p:cTn id="42" dur="2000" fill="hold"/>
                                        <p:tgtEl>
                                          <p:spTgt spid="15"/>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6"/>
                                        </p:tgtEl>
                                        <p:attrNameLst>
                                          <p:attrName>style.visibility</p:attrName>
                                        </p:attrNameLst>
                                      </p:cBhvr>
                                      <p:to>
                                        <p:strVal val="visible"/>
                                      </p:to>
                                    </p:set>
                                    <p:anim calcmode="lin" valueType="num">
                                      <p:cBhvr additive="base">
                                        <p:cTn id="45" dur="2000" fill="hold"/>
                                        <p:tgtEl>
                                          <p:spTgt spid="16"/>
                                        </p:tgtEl>
                                        <p:attrNameLst>
                                          <p:attrName>ppt_x</p:attrName>
                                        </p:attrNameLst>
                                      </p:cBhvr>
                                      <p:tavLst>
                                        <p:tav tm="0">
                                          <p:val>
                                            <p:strVal val="0-#ppt_w/2"/>
                                          </p:val>
                                        </p:tav>
                                        <p:tav tm="100000">
                                          <p:val>
                                            <p:strVal val="#ppt_x"/>
                                          </p:val>
                                        </p:tav>
                                      </p:tavLst>
                                    </p:anim>
                                    <p:anim calcmode="lin" valueType="num">
                                      <p:cBhvr additive="base">
                                        <p:cTn id="46" dur="2000" fill="hold"/>
                                        <p:tgtEl>
                                          <p:spTgt spid="16"/>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17"/>
                                        </p:tgtEl>
                                        <p:attrNameLst>
                                          <p:attrName>style.visibility</p:attrName>
                                        </p:attrNameLst>
                                      </p:cBhvr>
                                      <p:to>
                                        <p:strVal val="visible"/>
                                      </p:to>
                                    </p:set>
                                    <p:anim calcmode="lin" valueType="num">
                                      <p:cBhvr additive="base">
                                        <p:cTn id="49" dur="2000" fill="hold"/>
                                        <p:tgtEl>
                                          <p:spTgt spid="17"/>
                                        </p:tgtEl>
                                        <p:attrNameLst>
                                          <p:attrName>ppt_x</p:attrName>
                                        </p:attrNameLst>
                                      </p:cBhvr>
                                      <p:tavLst>
                                        <p:tav tm="0">
                                          <p:val>
                                            <p:strVal val="0-#ppt_w/2"/>
                                          </p:val>
                                        </p:tav>
                                        <p:tav tm="100000">
                                          <p:val>
                                            <p:strVal val="#ppt_x"/>
                                          </p:val>
                                        </p:tav>
                                      </p:tavLst>
                                    </p:anim>
                                    <p:anim calcmode="lin" valueType="num">
                                      <p:cBhvr additive="base">
                                        <p:cTn id="50" dur="2000" fill="hold"/>
                                        <p:tgtEl>
                                          <p:spTgt spid="17"/>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18"/>
                                        </p:tgtEl>
                                        <p:attrNameLst>
                                          <p:attrName>style.visibility</p:attrName>
                                        </p:attrNameLst>
                                      </p:cBhvr>
                                      <p:to>
                                        <p:strVal val="visible"/>
                                      </p:to>
                                    </p:set>
                                    <p:anim calcmode="lin" valueType="num">
                                      <p:cBhvr additive="base">
                                        <p:cTn id="53" dur="2000" fill="hold"/>
                                        <p:tgtEl>
                                          <p:spTgt spid="18"/>
                                        </p:tgtEl>
                                        <p:attrNameLst>
                                          <p:attrName>ppt_x</p:attrName>
                                        </p:attrNameLst>
                                      </p:cBhvr>
                                      <p:tavLst>
                                        <p:tav tm="0">
                                          <p:val>
                                            <p:strVal val="0-#ppt_w/2"/>
                                          </p:val>
                                        </p:tav>
                                        <p:tav tm="100000">
                                          <p:val>
                                            <p:strVal val="#ppt_x"/>
                                          </p:val>
                                        </p:tav>
                                      </p:tavLst>
                                    </p:anim>
                                    <p:anim calcmode="lin" valueType="num">
                                      <p:cBhvr additive="base">
                                        <p:cTn id="54" dur="2000" fill="hold"/>
                                        <p:tgtEl>
                                          <p:spTgt spid="18"/>
                                        </p:tgtEl>
                                        <p:attrNameLst>
                                          <p:attrName>ppt_y</p:attrName>
                                        </p:attrNameLst>
                                      </p:cBhvr>
                                      <p:tavLst>
                                        <p:tav tm="0">
                                          <p:val>
                                            <p:strVal val="1+#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4"/>
                                        </p:tgtEl>
                                        <p:attrNameLst>
                                          <p:attrName>style.visibility</p:attrName>
                                        </p:attrNameLst>
                                      </p:cBhvr>
                                      <p:to>
                                        <p:strVal val="visible"/>
                                      </p:to>
                                    </p:set>
                                    <p:anim calcmode="lin" valueType="num">
                                      <p:cBhvr additive="base">
                                        <p:cTn id="57" dur="2000" fill="hold"/>
                                        <p:tgtEl>
                                          <p:spTgt spid="4"/>
                                        </p:tgtEl>
                                        <p:attrNameLst>
                                          <p:attrName>ppt_x</p:attrName>
                                        </p:attrNameLst>
                                      </p:cBhvr>
                                      <p:tavLst>
                                        <p:tav tm="0">
                                          <p:val>
                                            <p:strVal val="0-#ppt_w/2"/>
                                          </p:val>
                                        </p:tav>
                                        <p:tav tm="100000">
                                          <p:val>
                                            <p:strVal val="#ppt_x"/>
                                          </p:val>
                                        </p:tav>
                                      </p:tavLst>
                                    </p:anim>
                                    <p:anim calcmode="lin" valueType="num">
                                      <p:cBhvr additive="base">
                                        <p:cTn id="58" dur="2000" fill="hold"/>
                                        <p:tgtEl>
                                          <p:spTgt spid="4"/>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6"/>
                                        </p:tgtEl>
                                        <p:attrNameLst>
                                          <p:attrName>style.visibility</p:attrName>
                                        </p:attrNameLst>
                                      </p:cBhvr>
                                      <p:to>
                                        <p:strVal val="visible"/>
                                      </p:to>
                                    </p:set>
                                    <p:anim calcmode="lin" valueType="num">
                                      <p:cBhvr additive="base">
                                        <p:cTn id="61" dur="2000" fill="hold"/>
                                        <p:tgtEl>
                                          <p:spTgt spid="6"/>
                                        </p:tgtEl>
                                        <p:attrNameLst>
                                          <p:attrName>ppt_x</p:attrName>
                                        </p:attrNameLst>
                                      </p:cBhvr>
                                      <p:tavLst>
                                        <p:tav tm="0">
                                          <p:val>
                                            <p:strVal val="0-#ppt_w/2"/>
                                          </p:val>
                                        </p:tav>
                                        <p:tav tm="100000">
                                          <p:val>
                                            <p:strVal val="#ppt_x"/>
                                          </p:val>
                                        </p:tav>
                                      </p:tavLst>
                                    </p:anim>
                                    <p:anim calcmode="lin" valueType="num">
                                      <p:cBhvr additive="base">
                                        <p:cTn id="62" dur="2000" fill="hold"/>
                                        <p:tgtEl>
                                          <p:spTgt spid="6"/>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19"/>
                                        </p:tgtEl>
                                        <p:attrNameLst>
                                          <p:attrName>style.visibility</p:attrName>
                                        </p:attrNameLst>
                                      </p:cBhvr>
                                      <p:to>
                                        <p:strVal val="visible"/>
                                      </p:to>
                                    </p:set>
                                    <p:anim calcmode="lin" valueType="num">
                                      <p:cBhvr additive="base">
                                        <p:cTn id="65" dur="2000" fill="hold"/>
                                        <p:tgtEl>
                                          <p:spTgt spid="19"/>
                                        </p:tgtEl>
                                        <p:attrNameLst>
                                          <p:attrName>ppt_x</p:attrName>
                                        </p:attrNameLst>
                                      </p:cBhvr>
                                      <p:tavLst>
                                        <p:tav tm="0">
                                          <p:val>
                                            <p:strVal val="0-#ppt_w/2"/>
                                          </p:val>
                                        </p:tav>
                                        <p:tav tm="100000">
                                          <p:val>
                                            <p:strVal val="#ppt_x"/>
                                          </p:val>
                                        </p:tav>
                                      </p:tavLst>
                                    </p:anim>
                                    <p:anim calcmode="lin" valueType="num">
                                      <p:cBhvr additive="base">
                                        <p:cTn id="66" dur="2000" fill="hold"/>
                                        <p:tgtEl>
                                          <p:spTgt spid="19"/>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20"/>
                                        </p:tgtEl>
                                        <p:attrNameLst>
                                          <p:attrName>style.visibility</p:attrName>
                                        </p:attrNameLst>
                                      </p:cBhvr>
                                      <p:to>
                                        <p:strVal val="visible"/>
                                      </p:to>
                                    </p:set>
                                    <p:anim calcmode="lin" valueType="num">
                                      <p:cBhvr additive="base">
                                        <p:cTn id="69" dur="2000" fill="hold"/>
                                        <p:tgtEl>
                                          <p:spTgt spid="20"/>
                                        </p:tgtEl>
                                        <p:attrNameLst>
                                          <p:attrName>ppt_x</p:attrName>
                                        </p:attrNameLst>
                                      </p:cBhvr>
                                      <p:tavLst>
                                        <p:tav tm="0">
                                          <p:val>
                                            <p:strVal val="0-#ppt_w/2"/>
                                          </p:val>
                                        </p:tav>
                                        <p:tav tm="100000">
                                          <p:val>
                                            <p:strVal val="#ppt_x"/>
                                          </p:val>
                                        </p:tav>
                                      </p:tavLst>
                                    </p:anim>
                                    <p:anim calcmode="lin" valueType="num">
                                      <p:cBhvr additive="base">
                                        <p:cTn id="70" dur="2000" fill="hold"/>
                                        <p:tgtEl>
                                          <p:spTgt spid="20"/>
                                        </p:tgtEl>
                                        <p:attrNameLst>
                                          <p:attrName>ppt_y</p:attrName>
                                        </p:attrNameLst>
                                      </p:cBhvr>
                                      <p:tavLst>
                                        <p:tav tm="0">
                                          <p:val>
                                            <p:strVal val="0-#ppt_h/2"/>
                                          </p:val>
                                        </p:tav>
                                        <p:tav tm="100000">
                                          <p:val>
                                            <p:strVal val="#ppt_y"/>
                                          </p:val>
                                        </p:tav>
                                      </p:tavLst>
                                    </p:anim>
                                  </p:childTnLst>
                                </p:cTn>
                              </p:par>
                              <p:par>
                                <p:cTn id="71" presetID="2" presetClass="entr" presetSubtype="9" fill="hold" nodeType="withEffect">
                                  <p:stCondLst>
                                    <p:cond delay="0"/>
                                  </p:stCondLst>
                                  <p:childTnLst>
                                    <p:set>
                                      <p:cBhvr>
                                        <p:cTn id="72" dur="1" fill="hold">
                                          <p:stCondLst>
                                            <p:cond delay="0"/>
                                          </p:stCondLst>
                                        </p:cTn>
                                        <p:tgtEl>
                                          <p:spTgt spid="21"/>
                                        </p:tgtEl>
                                        <p:attrNameLst>
                                          <p:attrName>style.visibility</p:attrName>
                                        </p:attrNameLst>
                                      </p:cBhvr>
                                      <p:to>
                                        <p:strVal val="visible"/>
                                      </p:to>
                                    </p:set>
                                    <p:anim calcmode="lin" valueType="num">
                                      <p:cBhvr additive="base">
                                        <p:cTn id="73" dur="2000" fill="hold"/>
                                        <p:tgtEl>
                                          <p:spTgt spid="21"/>
                                        </p:tgtEl>
                                        <p:attrNameLst>
                                          <p:attrName>ppt_x</p:attrName>
                                        </p:attrNameLst>
                                      </p:cBhvr>
                                      <p:tavLst>
                                        <p:tav tm="0">
                                          <p:val>
                                            <p:strVal val="0-#ppt_w/2"/>
                                          </p:val>
                                        </p:tav>
                                        <p:tav tm="100000">
                                          <p:val>
                                            <p:strVal val="#ppt_x"/>
                                          </p:val>
                                        </p:tav>
                                      </p:tavLst>
                                    </p:anim>
                                    <p:anim calcmode="lin" valueType="num">
                                      <p:cBhvr additive="base">
                                        <p:cTn id="74" dur="2000" fill="hold"/>
                                        <p:tgtEl>
                                          <p:spTgt spid="21"/>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22"/>
                                        </p:tgtEl>
                                        <p:attrNameLst>
                                          <p:attrName>style.visibility</p:attrName>
                                        </p:attrNameLst>
                                      </p:cBhvr>
                                      <p:to>
                                        <p:strVal val="visible"/>
                                      </p:to>
                                    </p:set>
                                    <p:anim calcmode="lin" valueType="num">
                                      <p:cBhvr additive="base">
                                        <p:cTn id="77" dur="2000" fill="hold"/>
                                        <p:tgtEl>
                                          <p:spTgt spid="22"/>
                                        </p:tgtEl>
                                        <p:attrNameLst>
                                          <p:attrName>ppt_x</p:attrName>
                                        </p:attrNameLst>
                                      </p:cBhvr>
                                      <p:tavLst>
                                        <p:tav tm="0">
                                          <p:val>
                                            <p:strVal val="0-#ppt_w/2"/>
                                          </p:val>
                                        </p:tav>
                                        <p:tav tm="100000">
                                          <p:val>
                                            <p:strVal val="#ppt_x"/>
                                          </p:val>
                                        </p:tav>
                                      </p:tavLst>
                                    </p:anim>
                                    <p:anim calcmode="lin" valueType="num">
                                      <p:cBhvr additive="base">
                                        <p:cTn id="78" dur="2000" fill="hold"/>
                                        <p:tgtEl>
                                          <p:spTgt spid="22"/>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23"/>
                                        </p:tgtEl>
                                        <p:attrNameLst>
                                          <p:attrName>style.visibility</p:attrName>
                                        </p:attrNameLst>
                                      </p:cBhvr>
                                      <p:to>
                                        <p:strVal val="visible"/>
                                      </p:to>
                                    </p:set>
                                    <p:anim calcmode="lin" valueType="num">
                                      <p:cBhvr additive="base">
                                        <p:cTn id="81" dur="2000" fill="hold"/>
                                        <p:tgtEl>
                                          <p:spTgt spid="23"/>
                                        </p:tgtEl>
                                        <p:attrNameLst>
                                          <p:attrName>ppt_x</p:attrName>
                                        </p:attrNameLst>
                                      </p:cBhvr>
                                      <p:tavLst>
                                        <p:tav tm="0">
                                          <p:val>
                                            <p:strVal val="0-#ppt_w/2"/>
                                          </p:val>
                                        </p:tav>
                                        <p:tav tm="100000">
                                          <p:val>
                                            <p:strVal val="#ppt_x"/>
                                          </p:val>
                                        </p:tav>
                                      </p:tavLst>
                                    </p:anim>
                                    <p:anim calcmode="lin" valueType="num">
                                      <p:cBhvr additive="base">
                                        <p:cTn id="82" dur="2000" fill="hold"/>
                                        <p:tgtEl>
                                          <p:spTgt spid="23"/>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24"/>
                                        </p:tgtEl>
                                        <p:attrNameLst>
                                          <p:attrName>style.visibility</p:attrName>
                                        </p:attrNameLst>
                                      </p:cBhvr>
                                      <p:to>
                                        <p:strVal val="visible"/>
                                      </p:to>
                                    </p:set>
                                    <p:anim calcmode="lin" valueType="num">
                                      <p:cBhvr additive="base">
                                        <p:cTn id="85" dur="2000" fill="hold"/>
                                        <p:tgtEl>
                                          <p:spTgt spid="24"/>
                                        </p:tgtEl>
                                        <p:attrNameLst>
                                          <p:attrName>ppt_x</p:attrName>
                                        </p:attrNameLst>
                                      </p:cBhvr>
                                      <p:tavLst>
                                        <p:tav tm="0">
                                          <p:val>
                                            <p:strVal val="0-#ppt_w/2"/>
                                          </p:val>
                                        </p:tav>
                                        <p:tav tm="100000">
                                          <p:val>
                                            <p:strVal val="#ppt_x"/>
                                          </p:val>
                                        </p:tav>
                                      </p:tavLst>
                                    </p:anim>
                                    <p:anim calcmode="lin" valueType="num">
                                      <p:cBhvr additive="base">
                                        <p:cTn id="86" dur="2000" fill="hold"/>
                                        <p:tgtEl>
                                          <p:spTgt spid="24"/>
                                        </p:tgtEl>
                                        <p:attrNameLst>
                                          <p:attrName>ppt_y</p:attrName>
                                        </p:attrNameLst>
                                      </p:cBhvr>
                                      <p:tavLst>
                                        <p:tav tm="0">
                                          <p:val>
                                            <p:strVal val="0-#ppt_h/2"/>
                                          </p:val>
                                        </p:tav>
                                        <p:tav tm="100000">
                                          <p:val>
                                            <p:strVal val="#ppt_y"/>
                                          </p:val>
                                        </p:tav>
                                      </p:tavLst>
                                    </p:anim>
                                  </p:childTnLst>
                                </p:cTn>
                              </p:par>
                              <p:par>
                                <p:cTn id="87" presetID="2" presetClass="entr" presetSubtype="9" fill="hold" nodeType="withEffect">
                                  <p:stCondLst>
                                    <p:cond delay="0"/>
                                  </p:stCondLst>
                                  <p:childTnLst>
                                    <p:set>
                                      <p:cBhvr>
                                        <p:cTn id="88" dur="1" fill="hold">
                                          <p:stCondLst>
                                            <p:cond delay="0"/>
                                          </p:stCondLst>
                                        </p:cTn>
                                        <p:tgtEl>
                                          <p:spTgt spid="25"/>
                                        </p:tgtEl>
                                        <p:attrNameLst>
                                          <p:attrName>style.visibility</p:attrName>
                                        </p:attrNameLst>
                                      </p:cBhvr>
                                      <p:to>
                                        <p:strVal val="visible"/>
                                      </p:to>
                                    </p:set>
                                    <p:anim calcmode="lin" valueType="num">
                                      <p:cBhvr additive="base">
                                        <p:cTn id="89" dur="2000" fill="hold"/>
                                        <p:tgtEl>
                                          <p:spTgt spid="25"/>
                                        </p:tgtEl>
                                        <p:attrNameLst>
                                          <p:attrName>ppt_x</p:attrName>
                                        </p:attrNameLst>
                                      </p:cBhvr>
                                      <p:tavLst>
                                        <p:tav tm="0">
                                          <p:val>
                                            <p:strVal val="0-#ppt_w/2"/>
                                          </p:val>
                                        </p:tav>
                                        <p:tav tm="100000">
                                          <p:val>
                                            <p:strVal val="#ppt_x"/>
                                          </p:val>
                                        </p:tav>
                                      </p:tavLst>
                                    </p:anim>
                                    <p:anim calcmode="lin" valueType="num">
                                      <p:cBhvr additive="base">
                                        <p:cTn id="90" dur="2000" fill="hold"/>
                                        <p:tgtEl>
                                          <p:spTgt spid="25"/>
                                        </p:tgtEl>
                                        <p:attrNameLst>
                                          <p:attrName>ppt_y</p:attrName>
                                        </p:attrNameLst>
                                      </p:cBhvr>
                                      <p:tavLst>
                                        <p:tav tm="0">
                                          <p:val>
                                            <p:strVal val="0-#ppt_h/2"/>
                                          </p:val>
                                        </p:tav>
                                        <p:tav tm="100000">
                                          <p:val>
                                            <p:strVal val="#ppt_y"/>
                                          </p:val>
                                        </p:tav>
                                      </p:tavLst>
                                    </p:anim>
                                  </p:childTnLst>
                                </p:cTn>
                              </p:par>
                              <p:par>
                                <p:cTn id="91" presetID="2" presetClass="entr" presetSubtype="9" fill="hold" nodeType="withEffect">
                                  <p:stCondLst>
                                    <p:cond delay="0"/>
                                  </p:stCondLst>
                                  <p:childTnLst>
                                    <p:set>
                                      <p:cBhvr>
                                        <p:cTn id="92" dur="1" fill="hold">
                                          <p:stCondLst>
                                            <p:cond delay="0"/>
                                          </p:stCondLst>
                                        </p:cTn>
                                        <p:tgtEl>
                                          <p:spTgt spid="26"/>
                                        </p:tgtEl>
                                        <p:attrNameLst>
                                          <p:attrName>style.visibility</p:attrName>
                                        </p:attrNameLst>
                                      </p:cBhvr>
                                      <p:to>
                                        <p:strVal val="visible"/>
                                      </p:to>
                                    </p:set>
                                    <p:anim calcmode="lin" valueType="num">
                                      <p:cBhvr additive="base">
                                        <p:cTn id="93" dur="2000" fill="hold"/>
                                        <p:tgtEl>
                                          <p:spTgt spid="26"/>
                                        </p:tgtEl>
                                        <p:attrNameLst>
                                          <p:attrName>ppt_x</p:attrName>
                                        </p:attrNameLst>
                                      </p:cBhvr>
                                      <p:tavLst>
                                        <p:tav tm="0">
                                          <p:val>
                                            <p:strVal val="0-#ppt_w/2"/>
                                          </p:val>
                                        </p:tav>
                                        <p:tav tm="100000">
                                          <p:val>
                                            <p:strVal val="#ppt_x"/>
                                          </p:val>
                                        </p:tav>
                                      </p:tavLst>
                                    </p:anim>
                                    <p:anim calcmode="lin" valueType="num">
                                      <p:cBhvr additive="base">
                                        <p:cTn id="94" dur="2000" fill="hold"/>
                                        <p:tgtEl>
                                          <p:spTgt spid="26"/>
                                        </p:tgtEl>
                                        <p:attrNameLst>
                                          <p:attrName>ppt_y</p:attrName>
                                        </p:attrNameLst>
                                      </p:cBhvr>
                                      <p:tavLst>
                                        <p:tav tm="0">
                                          <p:val>
                                            <p:strVal val="0-#ppt_h/2"/>
                                          </p:val>
                                        </p:tav>
                                        <p:tav tm="100000">
                                          <p:val>
                                            <p:strVal val="#ppt_y"/>
                                          </p:val>
                                        </p:tav>
                                      </p:tavLst>
                                    </p:anim>
                                  </p:childTnLst>
                                </p:cTn>
                              </p:par>
                              <p:par>
                                <p:cTn id="95" presetID="2" presetClass="entr" presetSubtype="9" fill="hold" nodeType="withEffect">
                                  <p:stCondLst>
                                    <p:cond delay="0"/>
                                  </p:stCondLst>
                                  <p:childTnLst>
                                    <p:set>
                                      <p:cBhvr>
                                        <p:cTn id="96" dur="1" fill="hold">
                                          <p:stCondLst>
                                            <p:cond delay="0"/>
                                          </p:stCondLst>
                                        </p:cTn>
                                        <p:tgtEl>
                                          <p:spTgt spid="27"/>
                                        </p:tgtEl>
                                        <p:attrNameLst>
                                          <p:attrName>style.visibility</p:attrName>
                                        </p:attrNameLst>
                                      </p:cBhvr>
                                      <p:to>
                                        <p:strVal val="visible"/>
                                      </p:to>
                                    </p:set>
                                    <p:anim calcmode="lin" valueType="num">
                                      <p:cBhvr additive="base">
                                        <p:cTn id="97" dur="2000" fill="hold"/>
                                        <p:tgtEl>
                                          <p:spTgt spid="27"/>
                                        </p:tgtEl>
                                        <p:attrNameLst>
                                          <p:attrName>ppt_x</p:attrName>
                                        </p:attrNameLst>
                                      </p:cBhvr>
                                      <p:tavLst>
                                        <p:tav tm="0">
                                          <p:val>
                                            <p:strVal val="0-#ppt_w/2"/>
                                          </p:val>
                                        </p:tav>
                                        <p:tav tm="100000">
                                          <p:val>
                                            <p:strVal val="#ppt_x"/>
                                          </p:val>
                                        </p:tav>
                                      </p:tavLst>
                                    </p:anim>
                                    <p:anim calcmode="lin" valueType="num">
                                      <p:cBhvr additive="base">
                                        <p:cTn id="98" dur="2000" fill="hold"/>
                                        <p:tgtEl>
                                          <p:spTgt spid="27"/>
                                        </p:tgtEl>
                                        <p:attrNameLst>
                                          <p:attrName>ppt_y</p:attrName>
                                        </p:attrNameLst>
                                      </p:cBhvr>
                                      <p:tavLst>
                                        <p:tav tm="0">
                                          <p:val>
                                            <p:strVal val="0-#ppt_h/2"/>
                                          </p:val>
                                        </p:tav>
                                        <p:tav tm="100000">
                                          <p:val>
                                            <p:strVal val="#ppt_y"/>
                                          </p:val>
                                        </p:tav>
                                      </p:tavLst>
                                    </p:anim>
                                  </p:childTnLst>
                                </p:cTn>
                              </p:par>
                              <p:par>
                                <p:cTn id="99" presetID="2" presetClass="entr" presetSubtype="9" fill="hold" nodeType="withEffect">
                                  <p:stCondLst>
                                    <p:cond delay="0"/>
                                  </p:stCondLst>
                                  <p:childTnLst>
                                    <p:set>
                                      <p:cBhvr>
                                        <p:cTn id="100" dur="1" fill="hold">
                                          <p:stCondLst>
                                            <p:cond delay="0"/>
                                          </p:stCondLst>
                                        </p:cTn>
                                        <p:tgtEl>
                                          <p:spTgt spid="28"/>
                                        </p:tgtEl>
                                        <p:attrNameLst>
                                          <p:attrName>style.visibility</p:attrName>
                                        </p:attrNameLst>
                                      </p:cBhvr>
                                      <p:to>
                                        <p:strVal val="visible"/>
                                      </p:to>
                                    </p:set>
                                    <p:anim calcmode="lin" valueType="num">
                                      <p:cBhvr additive="base">
                                        <p:cTn id="101" dur="2000" fill="hold"/>
                                        <p:tgtEl>
                                          <p:spTgt spid="28"/>
                                        </p:tgtEl>
                                        <p:attrNameLst>
                                          <p:attrName>ppt_x</p:attrName>
                                        </p:attrNameLst>
                                      </p:cBhvr>
                                      <p:tavLst>
                                        <p:tav tm="0">
                                          <p:val>
                                            <p:strVal val="0-#ppt_w/2"/>
                                          </p:val>
                                        </p:tav>
                                        <p:tav tm="100000">
                                          <p:val>
                                            <p:strVal val="#ppt_x"/>
                                          </p:val>
                                        </p:tav>
                                      </p:tavLst>
                                    </p:anim>
                                    <p:anim calcmode="lin" valueType="num">
                                      <p:cBhvr additive="base">
                                        <p:cTn id="102" dur="2000" fill="hold"/>
                                        <p:tgtEl>
                                          <p:spTgt spid="28"/>
                                        </p:tgtEl>
                                        <p:attrNameLst>
                                          <p:attrName>ppt_y</p:attrName>
                                        </p:attrNameLst>
                                      </p:cBhvr>
                                      <p:tavLst>
                                        <p:tav tm="0">
                                          <p:val>
                                            <p:strVal val="0-#ppt_h/2"/>
                                          </p:val>
                                        </p:tav>
                                        <p:tav tm="100000">
                                          <p:val>
                                            <p:strVal val="#ppt_y"/>
                                          </p:val>
                                        </p:tav>
                                      </p:tavLst>
                                    </p:anim>
                                  </p:childTnLst>
                                </p:cTn>
                              </p:par>
                              <p:par>
                                <p:cTn id="103" presetID="8" presetClass="emph" presetSubtype="0" autoRev="1" fill="hold" nodeType="withEffect">
                                  <p:stCondLst>
                                    <p:cond delay="0"/>
                                  </p:stCondLst>
                                  <p:childTnLst>
                                    <p:animRot by="21600000">
                                      <p:cBhvr>
                                        <p:cTn id="104" dur="2000" fill="hold"/>
                                        <p:tgtEl>
                                          <p:spTgt spid="3"/>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5"/>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9"/>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0"/>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1"/>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2"/>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13"/>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14"/>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15"/>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16"/>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17"/>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8"/>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4"/>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6"/>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19"/>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20"/>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21"/>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22"/>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23"/>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24"/>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25"/>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26"/>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27"/>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28"/>
                                        </p:tgtEl>
                                        <p:attrNameLst>
                                          <p:attrName>r</p:attrName>
                                        </p:attrNameLst>
                                      </p:cBhvr>
                                    </p:animRot>
                                  </p:childTnLst>
                                </p:cTn>
                              </p:par>
                            </p:childTnLst>
                          </p:cTn>
                        </p:par>
                        <p:par>
                          <p:cTn id="151" fill="hold">
                            <p:stCondLst>
                              <p:cond delay="4000"/>
                            </p:stCondLst>
                            <p:childTnLst>
                              <p:par>
                                <p:cTn id="152" presetID="2" presetClass="exit" presetSubtype="6" fill="hold" nodeType="afterEffect">
                                  <p:stCondLst>
                                    <p:cond delay="0"/>
                                  </p:stCondLst>
                                  <p:childTnLst>
                                    <p:anim calcmode="lin" valueType="num">
                                      <p:cBhvr additive="base">
                                        <p:cTn id="153" dur="2000"/>
                                        <p:tgtEl>
                                          <p:spTgt spid="3"/>
                                        </p:tgtEl>
                                        <p:attrNameLst>
                                          <p:attrName>ppt_x</p:attrName>
                                        </p:attrNameLst>
                                      </p:cBhvr>
                                      <p:tavLst>
                                        <p:tav tm="0">
                                          <p:val>
                                            <p:strVal val="ppt_x"/>
                                          </p:val>
                                        </p:tav>
                                        <p:tav tm="100000">
                                          <p:val>
                                            <p:strVal val="1+ppt_w/2"/>
                                          </p:val>
                                        </p:tav>
                                      </p:tavLst>
                                    </p:anim>
                                    <p:anim calcmode="lin" valueType="num">
                                      <p:cBhvr additive="base">
                                        <p:cTn id="154" dur="2000"/>
                                        <p:tgtEl>
                                          <p:spTgt spid="3"/>
                                        </p:tgtEl>
                                        <p:attrNameLst>
                                          <p:attrName>ppt_y</p:attrName>
                                        </p:attrNameLst>
                                      </p:cBhvr>
                                      <p:tavLst>
                                        <p:tav tm="0">
                                          <p:val>
                                            <p:strVal val="ppt_y"/>
                                          </p:val>
                                        </p:tav>
                                        <p:tav tm="100000">
                                          <p:val>
                                            <p:strVal val="1+ppt_h/2"/>
                                          </p:val>
                                        </p:tav>
                                      </p:tavLst>
                                    </p:anim>
                                    <p:set>
                                      <p:cBhvr>
                                        <p:cTn id="155" dur="1" fill="hold">
                                          <p:stCondLst>
                                            <p:cond delay="1999"/>
                                          </p:stCondLst>
                                        </p:cTn>
                                        <p:tgtEl>
                                          <p:spTgt spid="3"/>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2000"/>
                                        <p:tgtEl>
                                          <p:spTgt spid="5"/>
                                        </p:tgtEl>
                                        <p:attrNameLst>
                                          <p:attrName>ppt_x</p:attrName>
                                        </p:attrNameLst>
                                      </p:cBhvr>
                                      <p:tavLst>
                                        <p:tav tm="0">
                                          <p:val>
                                            <p:strVal val="ppt_x"/>
                                          </p:val>
                                        </p:tav>
                                        <p:tav tm="100000">
                                          <p:val>
                                            <p:strVal val="1+ppt_w/2"/>
                                          </p:val>
                                        </p:tav>
                                      </p:tavLst>
                                    </p:anim>
                                    <p:anim calcmode="lin" valueType="num">
                                      <p:cBhvr additive="base">
                                        <p:cTn id="158" dur="2000"/>
                                        <p:tgtEl>
                                          <p:spTgt spid="5"/>
                                        </p:tgtEl>
                                        <p:attrNameLst>
                                          <p:attrName>ppt_y</p:attrName>
                                        </p:attrNameLst>
                                      </p:cBhvr>
                                      <p:tavLst>
                                        <p:tav tm="0">
                                          <p:val>
                                            <p:strVal val="ppt_y"/>
                                          </p:val>
                                        </p:tav>
                                        <p:tav tm="100000">
                                          <p:val>
                                            <p:strVal val="1+ppt_h/2"/>
                                          </p:val>
                                        </p:tav>
                                      </p:tavLst>
                                    </p:anim>
                                    <p:set>
                                      <p:cBhvr>
                                        <p:cTn id="159" dur="1" fill="hold">
                                          <p:stCondLst>
                                            <p:cond delay="1999"/>
                                          </p:stCondLst>
                                        </p:cTn>
                                        <p:tgtEl>
                                          <p:spTgt spid="5"/>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2000"/>
                                        <p:tgtEl>
                                          <p:spTgt spid="9"/>
                                        </p:tgtEl>
                                        <p:attrNameLst>
                                          <p:attrName>ppt_x</p:attrName>
                                        </p:attrNameLst>
                                      </p:cBhvr>
                                      <p:tavLst>
                                        <p:tav tm="0">
                                          <p:val>
                                            <p:strVal val="ppt_x"/>
                                          </p:val>
                                        </p:tav>
                                        <p:tav tm="100000">
                                          <p:val>
                                            <p:strVal val="1+ppt_w/2"/>
                                          </p:val>
                                        </p:tav>
                                      </p:tavLst>
                                    </p:anim>
                                    <p:anim calcmode="lin" valueType="num">
                                      <p:cBhvr additive="base">
                                        <p:cTn id="162" dur="2000"/>
                                        <p:tgtEl>
                                          <p:spTgt spid="9"/>
                                        </p:tgtEl>
                                        <p:attrNameLst>
                                          <p:attrName>ppt_y</p:attrName>
                                        </p:attrNameLst>
                                      </p:cBhvr>
                                      <p:tavLst>
                                        <p:tav tm="0">
                                          <p:val>
                                            <p:strVal val="ppt_y"/>
                                          </p:val>
                                        </p:tav>
                                        <p:tav tm="100000">
                                          <p:val>
                                            <p:strVal val="1+ppt_h/2"/>
                                          </p:val>
                                        </p:tav>
                                      </p:tavLst>
                                    </p:anim>
                                    <p:set>
                                      <p:cBhvr>
                                        <p:cTn id="163" dur="1" fill="hold">
                                          <p:stCondLst>
                                            <p:cond delay="1999"/>
                                          </p:stCondLst>
                                        </p:cTn>
                                        <p:tgtEl>
                                          <p:spTgt spid="9"/>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2000"/>
                                        <p:tgtEl>
                                          <p:spTgt spid="10"/>
                                        </p:tgtEl>
                                        <p:attrNameLst>
                                          <p:attrName>ppt_x</p:attrName>
                                        </p:attrNameLst>
                                      </p:cBhvr>
                                      <p:tavLst>
                                        <p:tav tm="0">
                                          <p:val>
                                            <p:strVal val="ppt_x"/>
                                          </p:val>
                                        </p:tav>
                                        <p:tav tm="100000">
                                          <p:val>
                                            <p:strVal val="1+ppt_w/2"/>
                                          </p:val>
                                        </p:tav>
                                      </p:tavLst>
                                    </p:anim>
                                    <p:anim calcmode="lin" valueType="num">
                                      <p:cBhvr additive="base">
                                        <p:cTn id="166" dur="2000"/>
                                        <p:tgtEl>
                                          <p:spTgt spid="10"/>
                                        </p:tgtEl>
                                        <p:attrNameLst>
                                          <p:attrName>ppt_y</p:attrName>
                                        </p:attrNameLst>
                                      </p:cBhvr>
                                      <p:tavLst>
                                        <p:tav tm="0">
                                          <p:val>
                                            <p:strVal val="ppt_y"/>
                                          </p:val>
                                        </p:tav>
                                        <p:tav tm="100000">
                                          <p:val>
                                            <p:strVal val="1+ppt_h/2"/>
                                          </p:val>
                                        </p:tav>
                                      </p:tavLst>
                                    </p:anim>
                                    <p:set>
                                      <p:cBhvr>
                                        <p:cTn id="167" dur="1" fill="hold">
                                          <p:stCondLst>
                                            <p:cond delay="1999"/>
                                          </p:stCondLst>
                                        </p:cTn>
                                        <p:tgtEl>
                                          <p:spTgt spid="10"/>
                                        </p:tgtEl>
                                        <p:attrNameLst>
                                          <p:attrName>style.visibility</p:attrName>
                                        </p:attrNameLst>
                                      </p:cBhvr>
                                      <p:to>
                                        <p:strVal val="hidden"/>
                                      </p:to>
                                    </p:set>
                                  </p:childTnLst>
                                </p:cTn>
                              </p:par>
                              <p:par>
                                <p:cTn id="168" presetID="2" presetClass="exit" presetSubtype="6" fill="hold" nodeType="withEffect">
                                  <p:stCondLst>
                                    <p:cond delay="0"/>
                                  </p:stCondLst>
                                  <p:childTnLst>
                                    <p:anim calcmode="lin" valueType="num">
                                      <p:cBhvr additive="base">
                                        <p:cTn id="169" dur="2000"/>
                                        <p:tgtEl>
                                          <p:spTgt spid="11"/>
                                        </p:tgtEl>
                                        <p:attrNameLst>
                                          <p:attrName>ppt_x</p:attrName>
                                        </p:attrNameLst>
                                      </p:cBhvr>
                                      <p:tavLst>
                                        <p:tav tm="0">
                                          <p:val>
                                            <p:strVal val="ppt_x"/>
                                          </p:val>
                                        </p:tav>
                                        <p:tav tm="100000">
                                          <p:val>
                                            <p:strVal val="1+ppt_w/2"/>
                                          </p:val>
                                        </p:tav>
                                      </p:tavLst>
                                    </p:anim>
                                    <p:anim calcmode="lin" valueType="num">
                                      <p:cBhvr additive="base">
                                        <p:cTn id="170" dur="2000"/>
                                        <p:tgtEl>
                                          <p:spTgt spid="11"/>
                                        </p:tgtEl>
                                        <p:attrNameLst>
                                          <p:attrName>ppt_y</p:attrName>
                                        </p:attrNameLst>
                                      </p:cBhvr>
                                      <p:tavLst>
                                        <p:tav tm="0">
                                          <p:val>
                                            <p:strVal val="ppt_y"/>
                                          </p:val>
                                        </p:tav>
                                        <p:tav tm="100000">
                                          <p:val>
                                            <p:strVal val="1+ppt_h/2"/>
                                          </p:val>
                                        </p:tav>
                                      </p:tavLst>
                                    </p:anim>
                                    <p:set>
                                      <p:cBhvr>
                                        <p:cTn id="171" dur="1" fill="hold">
                                          <p:stCondLst>
                                            <p:cond delay="1999"/>
                                          </p:stCondLst>
                                        </p:cTn>
                                        <p:tgtEl>
                                          <p:spTgt spid="11"/>
                                        </p:tgtEl>
                                        <p:attrNameLst>
                                          <p:attrName>style.visibility</p:attrName>
                                        </p:attrNameLst>
                                      </p:cBhvr>
                                      <p:to>
                                        <p:strVal val="hidden"/>
                                      </p:to>
                                    </p:set>
                                  </p:childTnLst>
                                </p:cTn>
                              </p:par>
                              <p:par>
                                <p:cTn id="172" presetID="2" presetClass="exit" presetSubtype="6" fill="hold" nodeType="withEffect">
                                  <p:stCondLst>
                                    <p:cond delay="0"/>
                                  </p:stCondLst>
                                  <p:childTnLst>
                                    <p:anim calcmode="lin" valueType="num">
                                      <p:cBhvr additive="base">
                                        <p:cTn id="173" dur="2000"/>
                                        <p:tgtEl>
                                          <p:spTgt spid="12"/>
                                        </p:tgtEl>
                                        <p:attrNameLst>
                                          <p:attrName>ppt_x</p:attrName>
                                        </p:attrNameLst>
                                      </p:cBhvr>
                                      <p:tavLst>
                                        <p:tav tm="0">
                                          <p:val>
                                            <p:strVal val="ppt_x"/>
                                          </p:val>
                                        </p:tav>
                                        <p:tav tm="100000">
                                          <p:val>
                                            <p:strVal val="1+ppt_w/2"/>
                                          </p:val>
                                        </p:tav>
                                      </p:tavLst>
                                    </p:anim>
                                    <p:anim calcmode="lin" valueType="num">
                                      <p:cBhvr additive="base">
                                        <p:cTn id="174" dur="2000"/>
                                        <p:tgtEl>
                                          <p:spTgt spid="12"/>
                                        </p:tgtEl>
                                        <p:attrNameLst>
                                          <p:attrName>ppt_y</p:attrName>
                                        </p:attrNameLst>
                                      </p:cBhvr>
                                      <p:tavLst>
                                        <p:tav tm="0">
                                          <p:val>
                                            <p:strVal val="ppt_y"/>
                                          </p:val>
                                        </p:tav>
                                        <p:tav tm="100000">
                                          <p:val>
                                            <p:strVal val="1+ppt_h/2"/>
                                          </p:val>
                                        </p:tav>
                                      </p:tavLst>
                                    </p:anim>
                                    <p:set>
                                      <p:cBhvr>
                                        <p:cTn id="175" dur="1" fill="hold">
                                          <p:stCondLst>
                                            <p:cond delay="1999"/>
                                          </p:stCondLst>
                                        </p:cTn>
                                        <p:tgtEl>
                                          <p:spTgt spid="12"/>
                                        </p:tgtEl>
                                        <p:attrNameLst>
                                          <p:attrName>style.visibility</p:attrName>
                                        </p:attrNameLst>
                                      </p:cBhvr>
                                      <p:to>
                                        <p:strVal val="hidden"/>
                                      </p:to>
                                    </p:set>
                                  </p:childTnLst>
                                </p:cTn>
                              </p:par>
                              <p:par>
                                <p:cTn id="176" presetID="2" presetClass="exit" presetSubtype="6" fill="hold" nodeType="withEffect">
                                  <p:stCondLst>
                                    <p:cond delay="0"/>
                                  </p:stCondLst>
                                  <p:childTnLst>
                                    <p:anim calcmode="lin" valueType="num">
                                      <p:cBhvr additive="base">
                                        <p:cTn id="177" dur="2000"/>
                                        <p:tgtEl>
                                          <p:spTgt spid="13"/>
                                        </p:tgtEl>
                                        <p:attrNameLst>
                                          <p:attrName>ppt_x</p:attrName>
                                        </p:attrNameLst>
                                      </p:cBhvr>
                                      <p:tavLst>
                                        <p:tav tm="0">
                                          <p:val>
                                            <p:strVal val="ppt_x"/>
                                          </p:val>
                                        </p:tav>
                                        <p:tav tm="100000">
                                          <p:val>
                                            <p:strVal val="1+ppt_w/2"/>
                                          </p:val>
                                        </p:tav>
                                      </p:tavLst>
                                    </p:anim>
                                    <p:anim calcmode="lin" valueType="num">
                                      <p:cBhvr additive="base">
                                        <p:cTn id="178" dur="2000"/>
                                        <p:tgtEl>
                                          <p:spTgt spid="13"/>
                                        </p:tgtEl>
                                        <p:attrNameLst>
                                          <p:attrName>ppt_y</p:attrName>
                                        </p:attrNameLst>
                                      </p:cBhvr>
                                      <p:tavLst>
                                        <p:tav tm="0">
                                          <p:val>
                                            <p:strVal val="ppt_y"/>
                                          </p:val>
                                        </p:tav>
                                        <p:tav tm="100000">
                                          <p:val>
                                            <p:strVal val="1+ppt_h/2"/>
                                          </p:val>
                                        </p:tav>
                                      </p:tavLst>
                                    </p:anim>
                                    <p:set>
                                      <p:cBhvr>
                                        <p:cTn id="179" dur="1" fill="hold">
                                          <p:stCondLst>
                                            <p:cond delay="1999"/>
                                          </p:stCondLst>
                                        </p:cTn>
                                        <p:tgtEl>
                                          <p:spTgt spid="13"/>
                                        </p:tgtEl>
                                        <p:attrNameLst>
                                          <p:attrName>style.visibility</p:attrName>
                                        </p:attrNameLst>
                                      </p:cBhvr>
                                      <p:to>
                                        <p:strVal val="hidden"/>
                                      </p:to>
                                    </p:set>
                                  </p:childTnLst>
                                </p:cTn>
                              </p:par>
                              <p:par>
                                <p:cTn id="180" presetID="2" presetClass="exit" presetSubtype="6" fill="hold" nodeType="withEffect">
                                  <p:stCondLst>
                                    <p:cond delay="0"/>
                                  </p:stCondLst>
                                  <p:childTnLst>
                                    <p:anim calcmode="lin" valueType="num">
                                      <p:cBhvr additive="base">
                                        <p:cTn id="181" dur="2000"/>
                                        <p:tgtEl>
                                          <p:spTgt spid="14"/>
                                        </p:tgtEl>
                                        <p:attrNameLst>
                                          <p:attrName>ppt_x</p:attrName>
                                        </p:attrNameLst>
                                      </p:cBhvr>
                                      <p:tavLst>
                                        <p:tav tm="0">
                                          <p:val>
                                            <p:strVal val="ppt_x"/>
                                          </p:val>
                                        </p:tav>
                                        <p:tav tm="100000">
                                          <p:val>
                                            <p:strVal val="1+ppt_w/2"/>
                                          </p:val>
                                        </p:tav>
                                      </p:tavLst>
                                    </p:anim>
                                    <p:anim calcmode="lin" valueType="num">
                                      <p:cBhvr additive="base">
                                        <p:cTn id="182" dur="2000"/>
                                        <p:tgtEl>
                                          <p:spTgt spid="14"/>
                                        </p:tgtEl>
                                        <p:attrNameLst>
                                          <p:attrName>ppt_y</p:attrName>
                                        </p:attrNameLst>
                                      </p:cBhvr>
                                      <p:tavLst>
                                        <p:tav tm="0">
                                          <p:val>
                                            <p:strVal val="ppt_y"/>
                                          </p:val>
                                        </p:tav>
                                        <p:tav tm="100000">
                                          <p:val>
                                            <p:strVal val="1+ppt_h/2"/>
                                          </p:val>
                                        </p:tav>
                                      </p:tavLst>
                                    </p:anim>
                                    <p:set>
                                      <p:cBhvr>
                                        <p:cTn id="183" dur="1" fill="hold">
                                          <p:stCondLst>
                                            <p:cond delay="1999"/>
                                          </p:stCondLst>
                                        </p:cTn>
                                        <p:tgtEl>
                                          <p:spTgt spid="14"/>
                                        </p:tgtEl>
                                        <p:attrNameLst>
                                          <p:attrName>style.visibility</p:attrName>
                                        </p:attrNameLst>
                                      </p:cBhvr>
                                      <p:to>
                                        <p:strVal val="hidden"/>
                                      </p:to>
                                    </p:set>
                                  </p:childTnLst>
                                </p:cTn>
                              </p:par>
                              <p:par>
                                <p:cTn id="184" presetID="2" presetClass="exit" presetSubtype="6" fill="hold" nodeType="withEffect">
                                  <p:stCondLst>
                                    <p:cond delay="0"/>
                                  </p:stCondLst>
                                  <p:childTnLst>
                                    <p:anim calcmode="lin" valueType="num">
                                      <p:cBhvr additive="base">
                                        <p:cTn id="185" dur="2000"/>
                                        <p:tgtEl>
                                          <p:spTgt spid="15"/>
                                        </p:tgtEl>
                                        <p:attrNameLst>
                                          <p:attrName>ppt_x</p:attrName>
                                        </p:attrNameLst>
                                      </p:cBhvr>
                                      <p:tavLst>
                                        <p:tav tm="0">
                                          <p:val>
                                            <p:strVal val="ppt_x"/>
                                          </p:val>
                                        </p:tav>
                                        <p:tav tm="100000">
                                          <p:val>
                                            <p:strVal val="1+ppt_w/2"/>
                                          </p:val>
                                        </p:tav>
                                      </p:tavLst>
                                    </p:anim>
                                    <p:anim calcmode="lin" valueType="num">
                                      <p:cBhvr additive="base">
                                        <p:cTn id="186" dur="2000"/>
                                        <p:tgtEl>
                                          <p:spTgt spid="15"/>
                                        </p:tgtEl>
                                        <p:attrNameLst>
                                          <p:attrName>ppt_y</p:attrName>
                                        </p:attrNameLst>
                                      </p:cBhvr>
                                      <p:tavLst>
                                        <p:tav tm="0">
                                          <p:val>
                                            <p:strVal val="ppt_y"/>
                                          </p:val>
                                        </p:tav>
                                        <p:tav tm="100000">
                                          <p:val>
                                            <p:strVal val="1+ppt_h/2"/>
                                          </p:val>
                                        </p:tav>
                                      </p:tavLst>
                                    </p:anim>
                                    <p:set>
                                      <p:cBhvr>
                                        <p:cTn id="187" dur="1" fill="hold">
                                          <p:stCondLst>
                                            <p:cond delay="1999"/>
                                          </p:stCondLst>
                                        </p:cTn>
                                        <p:tgtEl>
                                          <p:spTgt spid="15"/>
                                        </p:tgtEl>
                                        <p:attrNameLst>
                                          <p:attrName>style.visibility</p:attrName>
                                        </p:attrNameLst>
                                      </p:cBhvr>
                                      <p:to>
                                        <p:strVal val="hidden"/>
                                      </p:to>
                                    </p:set>
                                  </p:childTnLst>
                                </p:cTn>
                              </p:par>
                              <p:par>
                                <p:cTn id="188" presetID="2" presetClass="exit" presetSubtype="6" fill="hold" nodeType="withEffect">
                                  <p:stCondLst>
                                    <p:cond delay="0"/>
                                  </p:stCondLst>
                                  <p:childTnLst>
                                    <p:anim calcmode="lin" valueType="num">
                                      <p:cBhvr additive="base">
                                        <p:cTn id="189" dur="2000"/>
                                        <p:tgtEl>
                                          <p:spTgt spid="16"/>
                                        </p:tgtEl>
                                        <p:attrNameLst>
                                          <p:attrName>ppt_x</p:attrName>
                                        </p:attrNameLst>
                                      </p:cBhvr>
                                      <p:tavLst>
                                        <p:tav tm="0">
                                          <p:val>
                                            <p:strVal val="ppt_x"/>
                                          </p:val>
                                        </p:tav>
                                        <p:tav tm="100000">
                                          <p:val>
                                            <p:strVal val="1+ppt_w/2"/>
                                          </p:val>
                                        </p:tav>
                                      </p:tavLst>
                                    </p:anim>
                                    <p:anim calcmode="lin" valueType="num">
                                      <p:cBhvr additive="base">
                                        <p:cTn id="190" dur="2000"/>
                                        <p:tgtEl>
                                          <p:spTgt spid="16"/>
                                        </p:tgtEl>
                                        <p:attrNameLst>
                                          <p:attrName>ppt_y</p:attrName>
                                        </p:attrNameLst>
                                      </p:cBhvr>
                                      <p:tavLst>
                                        <p:tav tm="0">
                                          <p:val>
                                            <p:strVal val="ppt_y"/>
                                          </p:val>
                                        </p:tav>
                                        <p:tav tm="100000">
                                          <p:val>
                                            <p:strVal val="1+ppt_h/2"/>
                                          </p:val>
                                        </p:tav>
                                      </p:tavLst>
                                    </p:anim>
                                    <p:set>
                                      <p:cBhvr>
                                        <p:cTn id="191" dur="1" fill="hold">
                                          <p:stCondLst>
                                            <p:cond delay="1999"/>
                                          </p:stCondLst>
                                        </p:cTn>
                                        <p:tgtEl>
                                          <p:spTgt spid="16"/>
                                        </p:tgtEl>
                                        <p:attrNameLst>
                                          <p:attrName>style.visibility</p:attrName>
                                        </p:attrNameLst>
                                      </p:cBhvr>
                                      <p:to>
                                        <p:strVal val="hidden"/>
                                      </p:to>
                                    </p:set>
                                  </p:childTnLst>
                                </p:cTn>
                              </p:par>
                              <p:par>
                                <p:cTn id="192" presetID="2" presetClass="exit" presetSubtype="6" fill="hold" nodeType="withEffect">
                                  <p:stCondLst>
                                    <p:cond delay="0"/>
                                  </p:stCondLst>
                                  <p:childTnLst>
                                    <p:anim calcmode="lin" valueType="num">
                                      <p:cBhvr additive="base">
                                        <p:cTn id="193" dur="2000"/>
                                        <p:tgtEl>
                                          <p:spTgt spid="17"/>
                                        </p:tgtEl>
                                        <p:attrNameLst>
                                          <p:attrName>ppt_x</p:attrName>
                                        </p:attrNameLst>
                                      </p:cBhvr>
                                      <p:tavLst>
                                        <p:tav tm="0">
                                          <p:val>
                                            <p:strVal val="ppt_x"/>
                                          </p:val>
                                        </p:tav>
                                        <p:tav tm="100000">
                                          <p:val>
                                            <p:strVal val="1+ppt_w/2"/>
                                          </p:val>
                                        </p:tav>
                                      </p:tavLst>
                                    </p:anim>
                                    <p:anim calcmode="lin" valueType="num">
                                      <p:cBhvr additive="base">
                                        <p:cTn id="194" dur="2000"/>
                                        <p:tgtEl>
                                          <p:spTgt spid="17"/>
                                        </p:tgtEl>
                                        <p:attrNameLst>
                                          <p:attrName>ppt_y</p:attrName>
                                        </p:attrNameLst>
                                      </p:cBhvr>
                                      <p:tavLst>
                                        <p:tav tm="0">
                                          <p:val>
                                            <p:strVal val="ppt_y"/>
                                          </p:val>
                                        </p:tav>
                                        <p:tav tm="100000">
                                          <p:val>
                                            <p:strVal val="1+ppt_h/2"/>
                                          </p:val>
                                        </p:tav>
                                      </p:tavLst>
                                    </p:anim>
                                    <p:set>
                                      <p:cBhvr>
                                        <p:cTn id="195" dur="1" fill="hold">
                                          <p:stCondLst>
                                            <p:cond delay="1999"/>
                                          </p:stCondLst>
                                        </p:cTn>
                                        <p:tgtEl>
                                          <p:spTgt spid="17"/>
                                        </p:tgtEl>
                                        <p:attrNameLst>
                                          <p:attrName>style.visibility</p:attrName>
                                        </p:attrNameLst>
                                      </p:cBhvr>
                                      <p:to>
                                        <p:strVal val="hidden"/>
                                      </p:to>
                                    </p:set>
                                  </p:childTnLst>
                                </p:cTn>
                              </p:par>
                              <p:par>
                                <p:cTn id="196" presetID="2" presetClass="exit" presetSubtype="6" fill="hold" nodeType="withEffect">
                                  <p:stCondLst>
                                    <p:cond delay="0"/>
                                  </p:stCondLst>
                                  <p:childTnLst>
                                    <p:anim calcmode="lin" valueType="num">
                                      <p:cBhvr additive="base">
                                        <p:cTn id="197" dur="2000"/>
                                        <p:tgtEl>
                                          <p:spTgt spid="18"/>
                                        </p:tgtEl>
                                        <p:attrNameLst>
                                          <p:attrName>ppt_x</p:attrName>
                                        </p:attrNameLst>
                                      </p:cBhvr>
                                      <p:tavLst>
                                        <p:tav tm="0">
                                          <p:val>
                                            <p:strVal val="ppt_x"/>
                                          </p:val>
                                        </p:tav>
                                        <p:tav tm="100000">
                                          <p:val>
                                            <p:strVal val="1+ppt_w/2"/>
                                          </p:val>
                                        </p:tav>
                                      </p:tavLst>
                                    </p:anim>
                                    <p:anim calcmode="lin" valueType="num">
                                      <p:cBhvr additive="base">
                                        <p:cTn id="198" dur="2000"/>
                                        <p:tgtEl>
                                          <p:spTgt spid="18"/>
                                        </p:tgtEl>
                                        <p:attrNameLst>
                                          <p:attrName>ppt_y</p:attrName>
                                        </p:attrNameLst>
                                      </p:cBhvr>
                                      <p:tavLst>
                                        <p:tav tm="0">
                                          <p:val>
                                            <p:strVal val="ppt_y"/>
                                          </p:val>
                                        </p:tav>
                                        <p:tav tm="100000">
                                          <p:val>
                                            <p:strVal val="1+ppt_h/2"/>
                                          </p:val>
                                        </p:tav>
                                      </p:tavLst>
                                    </p:anim>
                                    <p:set>
                                      <p:cBhvr>
                                        <p:cTn id="199" dur="1" fill="hold">
                                          <p:stCondLst>
                                            <p:cond delay="1999"/>
                                          </p:stCondLst>
                                        </p:cTn>
                                        <p:tgtEl>
                                          <p:spTgt spid="18"/>
                                        </p:tgtEl>
                                        <p:attrNameLst>
                                          <p:attrName>style.visibility</p:attrName>
                                        </p:attrNameLst>
                                      </p:cBhvr>
                                      <p:to>
                                        <p:strVal val="hidden"/>
                                      </p:to>
                                    </p:set>
                                  </p:childTnLst>
                                </p:cTn>
                              </p:par>
                              <p:par>
                                <p:cTn id="200" presetID="2" presetClass="exit" presetSubtype="3" fill="hold" nodeType="withEffect">
                                  <p:stCondLst>
                                    <p:cond delay="0"/>
                                  </p:stCondLst>
                                  <p:childTnLst>
                                    <p:anim calcmode="lin" valueType="num">
                                      <p:cBhvr additive="base">
                                        <p:cTn id="201" dur="2000"/>
                                        <p:tgtEl>
                                          <p:spTgt spid="4"/>
                                        </p:tgtEl>
                                        <p:attrNameLst>
                                          <p:attrName>ppt_x</p:attrName>
                                        </p:attrNameLst>
                                      </p:cBhvr>
                                      <p:tavLst>
                                        <p:tav tm="0">
                                          <p:val>
                                            <p:strVal val="ppt_x"/>
                                          </p:val>
                                        </p:tav>
                                        <p:tav tm="100000">
                                          <p:val>
                                            <p:strVal val="1+ppt_w/2"/>
                                          </p:val>
                                        </p:tav>
                                      </p:tavLst>
                                    </p:anim>
                                    <p:anim calcmode="lin" valueType="num">
                                      <p:cBhvr additive="base">
                                        <p:cTn id="202" dur="2000"/>
                                        <p:tgtEl>
                                          <p:spTgt spid="4"/>
                                        </p:tgtEl>
                                        <p:attrNameLst>
                                          <p:attrName>ppt_y</p:attrName>
                                        </p:attrNameLst>
                                      </p:cBhvr>
                                      <p:tavLst>
                                        <p:tav tm="0">
                                          <p:val>
                                            <p:strVal val="ppt_y"/>
                                          </p:val>
                                        </p:tav>
                                        <p:tav tm="100000">
                                          <p:val>
                                            <p:strVal val="0-ppt_h/2"/>
                                          </p:val>
                                        </p:tav>
                                      </p:tavLst>
                                    </p:anim>
                                    <p:set>
                                      <p:cBhvr>
                                        <p:cTn id="203" dur="1" fill="hold">
                                          <p:stCondLst>
                                            <p:cond delay="1999"/>
                                          </p:stCondLst>
                                        </p:cTn>
                                        <p:tgtEl>
                                          <p:spTgt spid="4"/>
                                        </p:tgtEl>
                                        <p:attrNameLst>
                                          <p:attrName>style.visibility</p:attrName>
                                        </p:attrNameLst>
                                      </p:cBhvr>
                                      <p:to>
                                        <p:strVal val="hidden"/>
                                      </p:to>
                                    </p:set>
                                  </p:childTnLst>
                                </p:cTn>
                              </p:par>
                              <p:par>
                                <p:cTn id="204" presetID="2" presetClass="exit" presetSubtype="3" fill="hold" nodeType="withEffect">
                                  <p:stCondLst>
                                    <p:cond delay="0"/>
                                  </p:stCondLst>
                                  <p:childTnLst>
                                    <p:anim calcmode="lin" valueType="num">
                                      <p:cBhvr additive="base">
                                        <p:cTn id="205" dur="2000"/>
                                        <p:tgtEl>
                                          <p:spTgt spid="6"/>
                                        </p:tgtEl>
                                        <p:attrNameLst>
                                          <p:attrName>ppt_x</p:attrName>
                                        </p:attrNameLst>
                                      </p:cBhvr>
                                      <p:tavLst>
                                        <p:tav tm="0">
                                          <p:val>
                                            <p:strVal val="ppt_x"/>
                                          </p:val>
                                        </p:tav>
                                        <p:tav tm="100000">
                                          <p:val>
                                            <p:strVal val="1+ppt_w/2"/>
                                          </p:val>
                                        </p:tav>
                                      </p:tavLst>
                                    </p:anim>
                                    <p:anim calcmode="lin" valueType="num">
                                      <p:cBhvr additive="base">
                                        <p:cTn id="206" dur="2000"/>
                                        <p:tgtEl>
                                          <p:spTgt spid="6"/>
                                        </p:tgtEl>
                                        <p:attrNameLst>
                                          <p:attrName>ppt_y</p:attrName>
                                        </p:attrNameLst>
                                      </p:cBhvr>
                                      <p:tavLst>
                                        <p:tav tm="0">
                                          <p:val>
                                            <p:strVal val="ppt_y"/>
                                          </p:val>
                                        </p:tav>
                                        <p:tav tm="100000">
                                          <p:val>
                                            <p:strVal val="0-ppt_h/2"/>
                                          </p:val>
                                        </p:tav>
                                      </p:tavLst>
                                    </p:anim>
                                    <p:set>
                                      <p:cBhvr>
                                        <p:cTn id="207" dur="1" fill="hold">
                                          <p:stCondLst>
                                            <p:cond delay="1999"/>
                                          </p:stCondLst>
                                        </p:cTn>
                                        <p:tgtEl>
                                          <p:spTgt spid="6"/>
                                        </p:tgtEl>
                                        <p:attrNameLst>
                                          <p:attrName>style.visibility</p:attrName>
                                        </p:attrNameLst>
                                      </p:cBhvr>
                                      <p:to>
                                        <p:strVal val="hidden"/>
                                      </p:to>
                                    </p:set>
                                  </p:childTnLst>
                                </p:cTn>
                              </p:par>
                              <p:par>
                                <p:cTn id="208" presetID="2" presetClass="exit" presetSubtype="3" fill="hold" nodeType="withEffect">
                                  <p:stCondLst>
                                    <p:cond delay="0"/>
                                  </p:stCondLst>
                                  <p:childTnLst>
                                    <p:anim calcmode="lin" valueType="num">
                                      <p:cBhvr additive="base">
                                        <p:cTn id="209" dur="2000"/>
                                        <p:tgtEl>
                                          <p:spTgt spid="19"/>
                                        </p:tgtEl>
                                        <p:attrNameLst>
                                          <p:attrName>ppt_x</p:attrName>
                                        </p:attrNameLst>
                                      </p:cBhvr>
                                      <p:tavLst>
                                        <p:tav tm="0">
                                          <p:val>
                                            <p:strVal val="ppt_x"/>
                                          </p:val>
                                        </p:tav>
                                        <p:tav tm="100000">
                                          <p:val>
                                            <p:strVal val="1+ppt_w/2"/>
                                          </p:val>
                                        </p:tav>
                                      </p:tavLst>
                                    </p:anim>
                                    <p:anim calcmode="lin" valueType="num">
                                      <p:cBhvr additive="base">
                                        <p:cTn id="210" dur="2000"/>
                                        <p:tgtEl>
                                          <p:spTgt spid="19"/>
                                        </p:tgtEl>
                                        <p:attrNameLst>
                                          <p:attrName>ppt_y</p:attrName>
                                        </p:attrNameLst>
                                      </p:cBhvr>
                                      <p:tavLst>
                                        <p:tav tm="0">
                                          <p:val>
                                            <p:strVal val="ppt_y"/>
                                          </p:val>
                                        </p:tav>
                                        <p:tav tm="100000">
                                          <p:val>
                                            <p:strVal val="0-ppt_h/2"/>
                                          </p:val>
                                        </p:tav>
                                      </p:tavLst>
                                    </p:anim>
                                    <p:set>
                                      <p:cBhvr>
                                        <p:cTn id="211" dur="1" fill="hold">
                                          <p:stCondLst>
                                            <p:cond delay="1999"/>
                                          </p:stCondLst>
                                        </p:cTn>
                                        <p:tgtEl>
                                          <p:spTgt spid="19"/>
                                        </p:tgtEl>
                                        <p:attrNameLst>
                                          <p:attrName>style.visibility</p:attrName>
                                        </p:attrNameLst>
                                      </p:cBhvr>
                                      <p:to>
                                        <p:strVal val="hidden"/>
                                      </p:to>
                                    </p:set>
                                  </p:childTnLst>
                                </p:cTn>
                              </p:par>
                              <p:par>
                                <p:cTn id="212" presetID="2" presetClass="exit" presetSubtype="3" fill="hold" nodeType="withEffect">
                                  <p:stCondLst>
                                    <p:cond delay="0"/>
                                  </p:stCondLst>
                                  <p:childTnLst>
                                    <p:anim calcmode="lin" valueType="num">
                                      <p:cBhvr additive="base">
                                        <p:cTn id="213" dur="2000"/>
                                        <p:tgtEl>
                                          <p:spTgt spid="20"/>
                                        </p:tgtEl>
                                        <p:attrNameLst>
                                          <p:attrName>ppt_x</p:attrName>
                                        </p:attrNameLst>
                                      </p:cBhvr>
                                      <p:tavLst>
                                        <p:tav tm="0">
                                          <p:val>
                                            <p:strVal val="ppt_x"/>
                                          </p:val>
                                        </p:tav>
                                        <p:tav tm="100000">
                                          <p:val>
                                            <p:strVal val="1+ppt_w/2"/>
                                          </p:val>
                                        </p:tav>
                                      </p:tavLst>
                                    </p:anim>
                                    <p:anim calcmode="lin" valueType="num">
                                      <p:cBhvr additive="base">
                                        <p:cTn id="214" dur="2000"/>
                                        <p:tgtEl>
                                          <p:spTgt spid="20"/>
                                        </p:tgtEl>
                                        <p:attrNameLst>
                                          <p:attrName>ppt_y</p:attrName>
                                        </p:attrNameLst>
                                      </p:cBhvr>
                                      <p:tavLst>
                                        <p:tav tm="0">
                                          <p:val>
                                            <p:strVal val="ppt_y"/>
                                          </p:val>
                                        </p:tav>
                                        <p:tav tm="100000">
                                          <p:val>
                                            <p:strVal val="0-ppt_h/2"/>
                                          </p:val>
                                        </p:tav>
                                      </p:tavLst>
                                    </p:anim>
                                    <p:set>
                                      <p:cBhvr>
                                        <p:cTn id="215" dur="1" fill="hold">
                                          <p:stCondLst>
                                            <p:cond delay="1999"/>
                                          </p:stCondLst>
                                        </p:cTn>
                                        <p:tgtEl>
                                          <p:spTgt spid="20"/>
                                        </p:tgtEl>
                                        <p:attrNameLst>
                                          <p:attrName>style.visibility</p:attrName>
                                        </p:attrNameLst>
                                      </p:cBhvr>
                                      <p:to>
                                        <p:strVal val="hidden"/>
                                      </p:to>
                                    </p:set>
                                  </p:childTnLst>
                                </p:cTn>
                              </p:par>
                              <p:par>
                                <p:cTn id="216" presetID="2" presetClass="exit" presetSubtype="3" fill="hold" nodeType="withEffect">
                                  <p:stCondLst>
                                    <p:cond delay="0"/>
                                  </p:stCondLst>
                                  <p:childTnLst>
                                    <p:anim calcmode="lin" valueType="num">
                                      <p:cBhvr additive="base">
                                        <p:cTn id="217" dur="2000"/>
                                        <p:tgtEl>
                                          <p:spTgt spid="21"/>
                                        </p:tgtEl>
                                        <p:attrNameLst>
                                          <p:attrName>ppt_x</p:attrName>
                                        </p:attrNameLst>
                                      </p:cBhvr>
                                      <p:tavLst>
                                        <p:tav tm="0">
                                          <p:val>
                                            <p:strVal val="ppt_x"/>
                                          </p:val>
                                        </p:tav>
                                        <p:tav tm="100000">
                                          <p:val>
                                            <p:strVal val="1+ppt_w/2"/>
                                          </p:val>
                                        </p:tav>
                                      </p:tavLst>
                                    </p:anim>
                                    <p:anim calcmode="lin" valueType="num">
                                      <p:cBhvr additive="base">
                                        <p:cTn id="218" dur="2000"/>
                                        <p:tgtEl>
                                          <p:spTgt spid="21"/>
                                        </p:tgtEl>
                                        <p:attrNameLst>
                                          <p:attrName>ppt_y</p:attrName>
                                        </p:attrNameLst>
                                      </p:cBhvr>
                                      <p:tavLst>
                                        <p:tav tm="0">
                                          <p:val>
                                            <p:strVal val="ppt_y"/>
                                          </p:val>
                                        </p:tav>
                                        <p:tav tm="100000">
                                          <p:val>
                                            <p:strVal val="0-ppt_h/2"/>
                                          </p:val>
                                        </p:tav>
                                      </p:tavLst>
                                    </p:anim>
                                    <p:set>
                                      <p:cBhvr>
                                        <p:cTn id="219" dur="1" fill="hold">
                                          <p:stCondLst>
                                            <p:cond delay="1999"/>
                                          </p:stCondLst>
                                        </p:cTn>
                                        <p:tgtEl>
                                          <p:spTgt spid="21"/>
                                        </p:tgtEl>
                                        <p:attrNameLst>
                                          <p:attrName>style.visibility</p:attrName>
                                        </p:attrNameLst>
                                      </p:cBhvr>
                                      <p:to>
                                        <p:strVal val="hidden"/>
                                      </p:to>
                                    </p:set>
                                  </p:childTnLst>
                                </p:cTn>
                              </p:par>
                              <p:par>
                                <p:cTn id="220" presetID="2" presetClass="exit" presetSubtype="3" fill="hold" nodeType="withEffect">
                                  <p:stCondLst>
                                    <p:cond delay="0"/>
                                  </p:stCondLst>
                                  <p:childTnLst>
                                    <p:anim calcmode="lin" valueType="num">
                                      <p:cBhvr additive="base">
                                        <p:cTn id="221" dur="2000"/>
                                        <p:tgtEl>
                                          <p:spTgt spid="22"/>
                                        </p:tgtEl>
                                        <p:attrNameLst>
                                          <p:attrName>ppt_x</p:attrName>
                                        </p:attrNameLst>
                                      </p:cBhvr>
                                      <p:tavLst>
                                        <p:tav tm="0">
                                          <p:val>
                                            <p:strVal val="ppt_x"/>
                                          </p:val>
                                        </p:tav>
                                        <p:tav tm="100000">
                                          <p:val>
                                            <p:strVal val="1+ppt_w/2"/>
                                          </p:val>
                                        </p:tav>
                                      </p:tavLst>
                                    </p:anim>
                                    <p:anim calcmode="lin" valueType="num">
                                      <p:cBhvr additive="base">
                                        <p:cTn id="222" dur="2000"/>
                                        <p:tgtEl>
                                          <p:spTgt spid="22"/>
                                        </p:tgtEl>
                                        <p:attrNameLst>
                                          <p:attrName>ppt_y</p:attrName>
                                        </p:attrNameLst>
                                      </p:cBhvr>
                                      <p:tavLst>
                                        <p:tav tm="0">
                                          <p:val>
                                            <p:strVal val="ppt_y"/>
                                          </p:val>
                                        </p:tav>
                                        <p:tav tm="100000">
                                          <p:val>
                                            <p:strVal val="0-ppt_h/2"/>
                                          </p:val>
                                        </p:tav>
                                      </p:tavLst>
                                    </p:anim>
                                    <p:set>
                                      <p:cBhvr>
                                        <p:cTn id="223" dur="1" fill="hold">
                                          <p:stCondLst>
                                            <p:cond delay="1999"/>
                                          </p:stCondLst>
                                        </p:cTn>
                                        <p:tgtEl>
                                          <p:spTgt spid="22"/>
                                        </p:tgtEl>
                                        <p:attrNameLst>
                                          <p:attrName>style.visibility</p:attrName>
                                        </p:attrNameLst>
                                      </p:cBhvr>
                                      <p:to>
                                        <p:strVal val="hidden"/>
                                      </p:to>
                                    </p:set>
                                  </p:childTnLst>
                                </p:cTn>
                              </p:par>
                              <p:par>
                                <p:cTn id="224" presetID="2" presetClass="exit" presetSubtype="3" fill="hold" nodeType="withEffect">
                                  <p:stCondLst>
                                    <p:cond delay="0"/>
                                  </p:stCondLst>
                                  <p:childTnLst>
                                    <p:anim calcmode="lin" valueType="num">
                                      <p:cBhvr additive="base">
                                        <p:cTn id="225" dur="2000"/>
                                        <p:tgtEl>
                                          <p:spTgt spid="23"/>
                                        </p:tgtEl>
                                        <p:attrNameLst>
                                          <p:attrName>ppt_x</p:attrName>
                                        </p:attrNameLst>
                                      </p:cBhvr>
                                      <p:tavLst>
                                        <p:tav tm="0">
                                          <p:val>
                                            <p:strVal val="ppt_x"/>
                                          </p:val>
                                        </p:tav>
                                        <p:tav tm="100000">
                                          <p:val>
                                            <p:strVal val="1+ppt_w/2"/>
                                          </p:val>
                                        </p:tav>
                                      </p:tavLst>
                                    </p:anim>
                                    <p:anim calcmode="lin" valueType="num">
                                      <p:cBhvr additive="base">
                                        <p:cTn id="226" dur="2000"/>
                                        <p:tgtEl>
                                          <p:spTgt spid="23"/>
                                        </p:tgtEl>
                                        <p:attrNameLst>
                                          <p:attrName>ppt_y</p:attrName>
                                        </p:attrNameLst>
                                      </p:cBhvr>
                                      <p:tavLst>
                                        <p:tav tm="0">
                                          <p:val>
                                            <p:strVal val="ppt_y"/>
                                          </p:val>
                                        </p:tav>
                                        <p:tav tm="100000">
                                          <p:val>
                                            <p:strVal val="0-ppt_h/2"/>
                                          </p:val>
                                        </p:tav>
                                      </p:tavLst>
                                    </p:anim>
                                    <p:set>
                                      <p:cBhvr>
                                        <p:cTn id="227" dur="1" fill="hold">
                                          <p:stCondLst>
                                            <p:cond delay="1999"/>
                                          </p:stCondLst>
                                        </p:cTn>
                                        <p:tgtEl>
                                          <p:spTgt spid="23"/>
                                        </p:tgtEl>
                                        <p:attrNameLst>
                                          <p:attrName>style.visibility</p:attrName>
                                        </p:attrNameLst>
                                      </p:cBhvr>
                                      <p:to>
                                        <p:strVal val="hidden"/>
                                      </p:to>
                                    </p:set>
                                  </p:childTnLst>
                                </p:cTn>
                              </p:par>
                              <p:par>
                                <p:cTn id="228" presetID="2" presetClass="exit" presetSubtype="3" fill="hold" nodeType="withEffect">
                                  <p:stCondLst>
                                    <p:cond delay="0"/>
                                  </p:stCondLst>
                                  <p:childTnLst>
                                    <p:anim calcmode="lin" valueType="num">
                                      <p:cBhvr additive="base">
                                        <p:cTn id="229" dur="2000"/>
                                        <p:tgtEl>
                                          <p:spTgt spid="24"/>
                                        </p:tgtEl>
                                        <p:attrNameLst>
                                          <p:attrName>ppt_x</p:attrName>
                                        </p:attrNameLst>
                                      </p:cBhvr>
                                      <p:tavLst>
                                        <p:tav tm="0">
                                          <p:val>
                                            <p:strVal val="ppt_x"/>
                                          </p:val>
                                        </p:tav>
                                        <p:tav tm="100000">
                                          <p:val>
                                            <p:strVal val="1+ppt_w/2"/>
                                          </p:val>
                                        </p:tav>
                                      </p:tavLst>
                                    </p:anim>
                                    <p:anim calcmode="lin" valueType="num">
                                      <p:cBhvr additive="base">
                                        <p:cTn id="230" dur="2000"/>
                                        <p:tgtEl>
                                          <p:spTgt spid="24"/>
                                        </p:tgtEl>
                                        <p:attrNameLst>
                                          <p:attrName>ppt_y</p:attrName>
                                        </p:attrNameLst>
                                      </p:cBhvr>
                                      <p:tavLst>
                                        <p:tav tm="0">
                                          <p:val>
                                            <p:strVal val="ppt_y"/>
                                          </p:val>
                                        </p:tav>
                                        <p:tav tm="100000">
                                          <p:val>
                                            <p:strVal val="0-ppt_h/2"/>
                                          </p:val>
                                        </p:tav>
                                      </p:tavLst>
                                    </p:anim>
                                    <p:set>
                                      <p:cBhvr>
                                        <p:cTn id="231" dur="1" fill="hold">
                                          <p:stCondLst>
                                            <p:cond delay="1999"/>
                                          </p:stCondLst>
                                        </p:cTn>
                                        <p:tgtEl>
                                          <p:spTgt spid="24"/>
                                        </p:tgtEl>
                                        <p:attrNameLst>
                                          <p:attrName>style.visibility</p:attrName>
                                        </p:attrNameLst>
                                      </p:cBhvr>
                                      <p:to>
                                        <p:strVal val="hidden"/>
                                      </p:to>
                                    </p:set>
                                  </p:childTnLst>
                                </p:cTn>
                              </p:par>
                              <p:par>
                                <p:cTn id="232" presetID="2" presetClass="exit" presetSubtype="3" fill="hold" nodeType="withEffect">
                                  <p:stCondLst>
                                    <p:cond delay="0"/>
                                  </p:stCondLst>
                                  <p:childTnLst>
                                    <p:anim calcmode="lin" valueType="num">
                                      <p:cBhvr additive="base">
                                        <p:cTn id="233" dur="2000"/>
                                        <p:tgtEl>
                                          <p:spTgt spid="25"/>
                                        </p:tgtEl>
                                        <p:attrNameLst>
                                          <p:attrName>ppt_x</p:attrName>
                                        </p:attrNameLst>
                                      </p:cBhvr>
                                      <p:tavLst>
                                        <p:tav tm="0">
                                          <p:val>
                                            <p:strVal val="ppt_x"/>
                                          </p:val>
                                        </p:tav>
                                        <p:tav tm="100000">
                                          <p:val>
                                            <p:strVal val="1+ppt_w/2"/>
                                          </p:val>
                                        </p:tav>
                                      </p:tavLst>
                                    </p:anim>
                                    <p:anim calcmode="lin" valueType="num">
                                      <p:cBhvr additive="base">
                                        <p:cTn id="234" dur="2000"/>
                                        <p:tgtEl>
                                          <p:spTgt spid="25"/>
                                        </p:tgtEl>
                                        <p:attrNameLst>
                                          <p:attrName>ppt_y</p:attrName>
                                        </p:attrNameLst>
                                      </p:cBhvr>
                                      <p:tavLst>
                                        <p:tav tm="0">
                                          <p:val>
                                            <p:strVal val="ppt_y"/>
                                          </p:val>
                                        </p:tav>
                                        <p:tav tm="100000">
                                          <p:val>
                                            <p:strVal val="0-ppt_h/2"/>
                                          </p:val>
                                        </p:tav>
                                      </p:tavLst>
                                    </p:anim>
                                    <p:set>
                                      <p:cBhvr>
                                        <p:cTn id="235" dur="1" fill="hold">
                                          <p:stCondLst>
                                            <p:cond delay="1999"/>
                                          </p:stCondLst>
                                        </p:cTn>
                                        <p:tgtEl>
                                          <p:spTgt spid="25"/>
                                        </p:tgtEl>
                                        <p:attrNameLst>
                                          <p:attrName>style.visibility</p:attrName>
                                        </p:attrNameLst>
                                      </p:cBhvr>
                                      <p:to>
                                        <p:strVal val="hidden"/>
                                      </p:to>
                                    </p:set>
                                  </p:childTnLst>
                                </p:cTn>
                              </p:par>
                              <p:par>
                                <p:cTn id="236" presetID="2" presetClass="exit" presetSubtype="3" fill="hold" nodeType="withEffect">
                                  <p:stCondLst>
                                    <p:cond delay="0"/>
                                  </p:stCondLst>
                                  <p:childTnLst>
                                    <p:anim calcmode="lin" valueType="num">
                                      <p:cBhvr additive="base">
                                        <p:cTn id="237" dur="2000"/>
                                        <p:tgtEl>
                                          <p:spTgt spid="26"/>
                                        </p:tgtEl>
                                        <p:attrNameLst>
                                          <p:attrName>ppt_x</p:attrName>
                                        </p:attrNameLst>
                                      </p:cBhvr>
                                      <p:tavLst>
                                        <p:tav tm="0">
                                          <p:val>
                                            <p:strVal val="ppt_x"/>
                                          </p:val>
                                        </p:tav>
                                        <p:tav tm="100000">
                                          <p:val>
                                            <p:strVal val="1+ppt_w/2"/>
                                          </p:val>
                                        </p:tav>
                                      </p:tavLst>
                                    </p:anim>
                                    <p:anim calcmode="lin" valueType="num">
                                      <p:cBhvr additive="base">
                                        <p:cTn id="238" dur="2000"/>
                                        <p:tgtEl>
                                          <p:spTgt spid="26"/>
                                        </p:tgtEl>
                                        <p:attrNameLst>
                                          <p:attrName>ppt_y</p:attrName>
                                        </p:attrNameLst>
                                      </p:cBhvr>
                                      <p:tavLst>
                                        <p:tav tm="0">
                                          <p:val>
                                            <p:strVal val="ppt_y"/>
                                          </p:val>
                                        </p:tav>
                                        <p:tav tm="100000">
                                          <p:val>
                                            <p:strVal val="0-ppt_h/2"/>
                                          </p:val>
                                        </p:tav>
                                      </p:tavLst>
                                    </p:anim>
                                    <p:set>
                                      <p:cBhvr>
                                        <p:cTn id="239" dur="1" fill="hold">
                                          <p:stCondLst>
                                            <p:cond delay="1999"/>
                                          </p:stCondLst>
                                        </p:cTn>
                                        <p:tgtEl>
                                          <p:spTgt spid="26"/>
                                        </p:tgtEl>
                                        <p:attrNameLst>
                                          <p:attrName>style.visibility</p:attrName>
                                        </p:attrNameLst>
                                      </p:cBhvr>
                                      <p:to>
                                        <p:strVal val="hidden"/>
                                      </p:to>
                                    </p:set>
                                  </p:childTnLst>
                                </p:cTn>
                              </p:par>
                              <p:par>
                                <p:cTn id="240" presetID="2" presetClass="exit" presetSubtype="3" fill="hold" nodeType="withEffect">
                                  <p:stCondLst>
                                    <p:cond delay="0"/>
                                  </p:stCondLst>
                                  <p:childTnLst>
                                    <p:anim calcmode="lin" valueType="num">
                                      <p:cBhvr additive="base">
                                        <p:cTn id="241" dur="2000"/>
                                        <p:tgtEl>
                                          <p:spTgt spid="27"/>
                                        </p:tgtEl>
                                        <p:attrNameLst>
                                          <p:attrName>ppt_x</p:attrName>
                                        </p:attrNameLst>
                                      </p:cBhvr>
                                      <p:tavLst>
                                        <p:tav tm="0">
                                          <p:val>
                                            <p:strVal val="ppt_x"/>
                                          </p:val>
                                        </p:tav>
                                        <p:tav tm="100000">
                                          <p:val>
                                            <p:strVal val="1+ppt_w/2"/>
                                          </p:val>
                                        </p:tav>
                                      </p:tavLst>
                                    </p:anim>
                                    <p:anim calcmode="lin" valueType="num">
                                      <p:cBhvr additive="base">
                                        <p:cTn id="242" dur="2000"/>
                                        <p:tgtEl>
                                          <p:spTgt spid="27"/>
                                        </p:tgtEl>
                                        <p:attrNameLst>
                                          <p:attrName>ppt_y</p:attrName>
                                        </p:attrNameLst>
                                      </p:cBhvr>
                                      <p:tavLst>
                                        <p:tav tm="0">
                                          <p:val>
                                            <p:strVal val="ppt_y"/>
                                          </p:val>
                                        </p:tav>
                                        <p:tav tm="100000">
                                          <p:val>
                                            <p:strVal val="0-ppt_h/2"/>
                                          </p:val>
                                        </p:tav>
                                      </p:tavLst>
                                    </p:anim>
                                    <p:set>
                                      <p:cBhvr>
                                        <p:cTn id="243" dur="1" fill="hold">
                                          <p:stCondLst>
                                            <p:cond delay="1999"/>
                                          </p:stCondLst>
                                        </p:cTn>
                                        <p:tgtEl>
                                          <p:spTgt spid="27"/>
                                        </p:tgtEl>
                                        <p:attrNameLst>
                                          <p:attrName>style.visibility</p:attrName>
                                        </p:attrNameLst>
                                      </p:cBhvr>
                                      <p:to>
                                        <p:strVal val="hidden"/>
                                      </p:to>
                                    </p:set>
                                  </p:childTnLst>
                                </p:cTn>
                              </p:par>
                              <p:par>
                                <p:cTn id="244" presetID="2" presetClass="exit" presetSubtype="3" fill="hold" nodeType="withEffect">
                                  <p:stCondLst>
                                    <p:cond delay="0"/>
                                  </p:stCondLst>
                                  <p:childTnLst>
                                    <p:anim calcmode="lin" valueType="num">
                                      <p:cBhvr additive="base">
                                        <p:cTn id="245" dur="2000"/>
                                        <p:tgtEl>
                                          <p:spTgt spid="28"/>
                                        </p:tgtEl>
                                        <p:attrNameLst>
                                          <p:attrName>ppt_x</p:attrName>
                                        </p:attrNameLst>
                                      </p:cBhvr>
                                      <p:tavLst>
                                        <p:tav tm="0">
                                          <p:val>
                                            <p:strVal val="ppt_x"/>
                                          </p:val>
                                        </p:tav>
                                        <p:tav tm="100000">
                                          <p:val>
                                            <p:strVal val="1+ppt_w/2"/>
                                          </p:val>
                                        </p:tav>
                                      </p:tavLst>
                                    </p:anim>
                                    <p:anim calcmode="lin" valueType="num">
                                      <p:cBhvr additive="base">
                                        <p:cTn id="246" dur="2000"/>
                                        <p:tgtEl>
                                          <p:spTgt spid="28"/>
                                        </p:tgtEl>
                                        <p:attrNameLst>
                                          <p:attrName>ppt_y</p:attrName>
                                        </p:attrNameLst>
                                      </p:cBhvr>
                                      <p:tavLst>
                                        <p:tav tm="0">
                                          <p:val>
                                            <p:strVal val="ppt_y"/>
                                          </p:val>
                                        </p:tav>
                                        <p:tav tm="100000">
                                          <p:val>
                                            <p:strVal val="0-ppt_h/2"/>
                                          </p:val>
                                        </p:tav>
                                      </p:tavLst>
                                    </p:anim>
                                    <p:set>
                                      <p:cBhvr>
                                        <p:cTn id="247" dur="1" fill="hold">
                                          <p:stCondLst>
                                            <p:cond delay="1999"/>
                                          </p:stCondLst>
                                        </p:cTn>
                                        <p:tgtEl>
                                          <p:spTgt spid="28"/>
                                        </p:tgtEl>
                                        <p:attrNameLst>
                                          <p:attrName>style.visibility</p:attrName>
                                        </p:attrNameLst>
                                      </p:cBhvr>
                                      <p:to>
                                        <p:strVal val="hidden"/>
                                      </p:to>
                                    </p:set>
                                  </p:childTnLst>
                                </p:cTn>
                              </p:par>
                              <p:par>
                                <p:cTn id="248" presetID="8" presetClass="emph" presetSubtype="0" autoRev="1" fill="hold" nodeType="withEffect">
                                  <p:stCondLst>
                                    <p:cond delay="0"/>
                                  </p:stCondLst>
                                  <p:childTnLst>
                                    <p:animRot by="21600000">
                                      <p:cBhvr>
                                        <p:cTn id="249" dur="2000" fill="hold"/>
                                        <p:tgtEl>
                                          <p:spTgt spid="4"/>
                                        </p:tgtEl>
                                        <p:attrNameLst>
                                          <p:attrName>r</p:attrName>
                                        </p:attrNameLst>
                                      </p:cBhvr>
                                    </p:animRot>
                                  </p:childTnLst>
                                </p:cTn>
                              </p:par>
                              <p:par>
                                <p:cTn id="250" presetID="8" presetClass="emph" presetSubtype="0" autoRev="1" fill="hold" nodeType="withEffect">
                                  <p:stCondLst>
                                    <p:cond delay="0"/>
                                  </p:stCondLst>
                                  <p:childTnLst>
                                    <p:animRot by="21600000">
                                      <p:cBhvr>
                                        <p:cTn id="251" dur="2000" fill="hold"/>
                                        <p:tgtEl>
                                          <p:spTgt spid="6"/>
                                        </p:tgtEl>
                                        <p:attrNameLst>
                                          <p:attrName>r</p:attrName>
                                        </p:attrNameLst>
                                      </p:cBhvr>
                                    </p:animRot>
                                  </p:childTnLst>
                                </p:cTn>
                              </p:par>
                              <p:par>
                                <p:cTn id="252" presetID="8" presetClass="emph" presetSubtype="0" autoRev="1" fill="hold" nodeType="withEffect">
                                  <p:stCondLst>
                                    <p:cond delay="0"/>
                                  </p:stCondLst>
                                  <p:childTnLst>
                                    <p:animRot by="21600000">
                                      <p:cBhvr>
                                        <p:cTn id="253" dur="2000" fill="hold"/>
                                        <p:tgtEl>
                                          <p:spTgt spid="19"/>
                                        </p:tgtEl>
                                        <p:attrNameLst>
                                          <p:attrName>r</p:attrName>
                                        </p:attrNameLst>
                                      </p:cBhvr>
                                    </p:animRot>
                                  </p:childTnLst>
                                </p:cTn>
                              </p:par>
                              <p:par>
                                <p:cTn id="254" presetID="8" presetClass="emph" presetSubtype="0" autoRev="1" fill="hold" nodeType="withEffect">
                                  <p:stCondLst>
                                    <p:cond delay="0"/>
                                  </p:stCondLst>
                                  <p:childTnLst>
                                    <p:animRot by="21600000">
                                      <p:cBhvr>
                                        <p:cTn id="255" dur="2000" fill="hold"/>
                                        <p:tgtEl>
                                          <p:spTgt spid="20"/>
                                        </p:tgtEl>
                                        <p:attrNameLst>
                                          <p:attrName>r</p:attrName>
                                        </p:attrNameLst>
                                      </p:cBhvr>
                                    </p:animRot>
                                  </p:childTnLst>
                                </p:cTn>
                              </p:par>
                              <p:par>
                                <p:cTn id="256" presetID="8" presetClass="emph" presetSubtype="0" autoRev="1" fill="hold" nodeType="withEffect">
                                  <p:stCondLst>
                                    <p:cond delay="0"/>
                                  </p:stCondLst>
                                  <p:childTnLst>
                                    <p:animRot by="21600000">
                                      <p:cBhvr>
                                        <p:cTn id="257" dur="2000" fill="hold"/>
                                        <p:tgtEl>
                                          <p:spTgt spid="21"/>
                                        </p:tgtEl>
                                        <p:attrNameLst>
                                          <p:attrName>r</p:attrName>
                                        </p:attrNameLst>
                                      </p:cBhvr>
                                    </p:animRot>
                                  </p:childTnLst>
                                </p:cTn>
                              </p:par>
                              <p:par>
                                <p:cTn id="258" presetID="8" presetClass="emph" presetSubtype="0" autoRev="1" fill="hold" nodeType="withEffect">
                                  <p:stCondLst>
                                    <p:cond delay="0"/>
                                  </p:stCondLst>
                                  <p:childTnLst>
                                    <p:animRot by="21600000">
                                      <p:cBhvr>
                                        <p:cTn id="259" dur="2000" fill="hold"/>
                                        <p:tgtEl>
                                          <p:spTgt spid="22"/>
                                        </p:tgtEl>
                                        <p:attrNameLst>
                                          <p:attrName>r</p:attrName>
                                        </p:attrNameLst>
                                      </p:cBhvr>
                                    </p:animRot>
                                  </p:childTnLst>
                                </p:cTn>
                              </p:par>
                              <p:par>
                                <p:cTn id="260" presetID="8" presetClass="emph" presetSubtype="0" autoRev="1" fill="hold" nodeType="withEffect">
                                  <p:stCondLst>
                                    <p:cond delay="0"/>
                                  </p:stCondLst>
                                  <p:childTnLst>
                                    <p:animRot by="21600000">
                                      <p:cBhvr>
                                        <p:cTn id="261" dur="2000" fill="hold"/>
                                        <p:tgtEl>
                                          <p:spTgt spid="23"/>
                                        </p:tgtEl>
                                        <p:attrNameLst>
                                          <p:attrName>r</p:attrName>
                                        </p:attrNameLst>
                                      </p:cBhvr>
                                    </p:animRot>
                                  </p:childTnLst>
                                </p:cTn>
                              </p:par>
                              <p:par>
                                <p:cTn id="262" presetID="8" presetClass="emph" presetSubtype="0" autoRev="1" fill="hold" nodeType="withEffect">
                                  <p:stCondLst>
                                    <p:cond delay="0"/>
                                  </p:stCondLst>
                                  <p:childTnLst>
                                    <p:animRot by="21600000">
                                      <p:cBhvr>
                                        <p:cTn id="263" dur="2000" fill="hold"/>
                                        <p:tgtEl>
                                          <p:spTgt spid="24"/>
                                        </p:tgtEl>
                                        <p:attrNameLst>
                                          <p:attrName>r</p:attrName>
                                        </p:attrNameLst>
                                      </p:cBhvr>
                                    </p:animRot>
                                  </p:childTnLst>
                                </p:cTn>
                              </p:par>
                              <p:par>
                                <p:cTn id="264" presetID="8" presetClass="emph" presetSubtype="0" autoRev="1" fill="hold" nodeType="withEffect">
                                  <p:stCondLst>
                                    <p:cond delay="0"/>
                                  </p:stCondLst>
                                  <p:childTnLst>
                                    <p:animRot by="21600000">
                                      <p:cBhvr>
                                        <p:cTn id="265" dur="2000" fill="hold"/>
                                        <p:tgtEl>
                                          <p:spTgt spid="25"/>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26"/>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27"/>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28"/>
                                        </p:tgtEl>
                                        <p:attrNameLst>
                                          <p:attrName>r</p:attrName>
                                        </p:attrNameLst>
                                      </p:cBhvr>
                                    </p:animRot>
                                  </p:childTnLst>
                                </p:cTn>
                              </p:par>
                              <p:par>
                                <p:cTn id="272" presetID="8" presetClass="emph" presetSubtype="0" autoRev="1" fill="hold" nodeType="withEffect">
                                  <p:stCondLst>
                                    <p:cond delay="0"/>
                                  </p:stCondLst>
                                  <p:childTnLst>
                                    <p:animRot by="-21600000">
                                      <p:cBhvr>
                                        <p:cTn id="273" dur="2000" fill="hold"/>
                                        <p:tgtEl>
                                          <p:spTgt spid="3"/>
                                        </p:tgtEl>
                                        <p:attrNameLst>
                                          <p:attrName>r</p:attrName>
                                        </p:attrNameLst>
                                      </p:cBhvr>
                                    </p:animRot>
                                  </p:childTnLst>
                                </p:cTn>
                              </p:par>
                              <p:par>
                                <p:cTn id="274" presetID="8" presetClass="emph" presetSubtype="0" autoRev="1" fill="hold" nodeType="withEffect">
                                  <p:stCondLst>
                                    <p:cond delay="0"/>
                                  </p:stCondLst>
                                  <p:childTnLst>
                                    <p:animRot by="-21600000">
                                      <p:cBhvr>
                                        <p:cTn id="275" dur="2000" fill="hold"/>
                                        <p:tgtEl>
                                          <p:spTgt spid="5"/>
                                        </p:tgtEl>
                                        <p:attrNameLst>
                                          <p:attrName>r</p:attrName>
                                        </p:attrNameLst>
                                      </p:cBhvr>
                                    </p:animRot>
                                  </p:childTnLst>
                                </p:cTn>
                              </p:par>
                              <p:par>
                                <p:cTn id="276" presetID="8" presetClass="emph" presetSubtype="0" autoRev="1" fill="hold" nodeType="withEffect">
                                  <p:stCondLst>
                                    <p:cond delay="0"/>
                                  </p:stCondLst>
                                  <p:childTnLst>
                                    <p:animRot by="-21600000">
                                      <p:cBhvr>
                                        <p:cTn id="277" dur="2000" fill="hold"/>
                                        <p:tgtEl>
                                          <p:spTgt spid="9"/>
                                        </p:tgtEl>
                                        <p:attrNameLst>
                                          <p:attrName>r</p:attrName>
                                        </p:attrNameLst>
                                      </p:cBhvr>
                                    </p:animRot>
                                  </p:childTnLst>
                                </p:cTn>
                              </p:par>
                              <p:par>
                                <p:cTn id="278" presetID="8" presetClass="emph" presetSubtype="0" autoRev="1" fill="hold" nodeType="withEffect">
                                  <p:stCondLst>
                                    <p:cond delay="0"/>
                                  </p:stCondLst>
                                  <p:childTnLst>
                                    <p:animRot by="-21600000">
                                      <p:cBhvr>
                                        <p:cTn id="279" dur="2000" fill="hold"/>
                                        <p:tgtEl>
                                          <p:spTgt spid="10"/>
                                        </p:tgtEl>
                                        <p:attrNameLst>
                                          <p:attrName>r</p:attrName>
                                        </p:attrNameLst>
                                      </p:cBhvr>
                                    </p:animRot>
                                  </p:childTnLst>
                                </p:cTn>
                              </p:par>
                              <p:par>
                                <p:cTn id="280" presetID="8" presetClass="emph" presetSubtype="0" autoRev="1" fill="hold" nodeType="withEffect">
                                  <p:stCondLst>
                                    <p:cond delay="0"/>
                                  </p:stCondLst>
                                  <p:childTnLst>
                                    <p:animRot by="-21600000">
                                      <p:cBhvr>
                                        <p:cTn id="281" dur="2000" fill="hold"/>
                                        <p:tgtEl>
                                          <p:spTgt spid="11"/>
                                        </p:tgtEl>
                                        <p:attrNameLst>
                                          <p:attrName>r</p:attrName>
                                        </p:attrNameLst>
                                      </p:cBhvr>
                                    </p:animRot>
                                  </p:childTnLst>
                                </p:cTn>
                              </p:par>
                              <p:par>
                                <p:cTn id="282" presetID="8" presetClass="emph" presetSubtype="0" autoRev="1" fill="hold" nodeType="withEffect">
                                  <p:stCondLst>
                                    <p:cond delay="0"/>
                                  </p:stCondLst>
                                  <p:childTnLst>
                                    <p:animRot by="-21600000">
                                      <p:cBhvr>
                                        <p:cTn id="283" dur="2000" fill="hold"/>
                                        <p:tgtEl>
                                          <p:spTgt spid="12"/>
                                        </p:tgtEl>
                                        <p:attrNameLst>
                                          <p:attrName>r</p:attrName>
                                        </p:attrNameLst>
                                      </p:cBhvr>
                                    </p:animRot>
                                  </p:childTnLst>
                                </p:cTn>
                              </p:par>
                              <p:par>
                                <p:cTn id="284" presetID="8" presetClass="emph" presetSubtype="0" autoRev="1" fill="hold" nodeType="withEffect">
                                  <p:stCondLst>
                                    <p:cond delay="0"/>
                                  </p:stCondLst>
                                  <p:childTnLst>
                                    <p:animRot by="-21600000">
                                      <p:cBhvr>
                                        <p:cTn id="285" dur="2000" fill="hold"/>
                                        <p:tgtEl>
                                          <p:spTgt spid="13"/>
                                        </p:tgtEl>
                                        <p:attrNameLst>
                                          <p:attrName>r</p:attrName>
                                        </p:attrNameLst>
                                      </p:cBhvr>
                                    </p:animRot>
                                  </p:childTnLst>
                                </p:cTn>
                              </p:par>
                              <p:par>
                                <p:cTn id="286" presetID="8" presetClass="emph" presetSubtype="0" autoRev="1" fill="hold" nodeType="withEffect">
                                  <p:stCondLst>
                                    <p:cond delay="0"/>
                                  </p:stCondLst>
                                  <p:childTnLst>
                                    <p:animRot by="-21600000">
                                      <p:cBhvr>
                                        <p:cTn id="287" dur="2000" fill="hold"/>
                                        <p:tgtEl>
                                          <p:spTgt spid="14"/>
                                        </p:tgtEl>
                                        <p:attrNameLst>
                                          <p:attrName>r</p:attrName>
                                        </p:attrNameLst>
                                      </p:cBhvr>
                                    </p:animRot>
                                  </p:childTnLst>
                                </p:cTn>
                              </p:par>
                              <p:par>
                                <p:cTn id="288" presetID="8" presetClass="emph" presetSubtype="0" autoRev="1" fill="hold" nodeType="withEffect">
                                  <p:stCondLst>
                                    <p:cond delay="0"/>
                                  </p:stCondLst>
                                  <p:childTnLst>
                                    <p:animRot by="-21600000">
                                      <p:cBhvr>
                                        <p:cTn id="289" dur="2000" fill="hold"/>
                                        <p:tgtEl>
                                          <p:spTgt spid="15"/>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16"/>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17"/>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18"/>
                                        </p:tgtEl>
                                        <p:attrNameLst>
                                          <p:attrName>r</p:attrName>
                                        </p:attrNameLst>
                                      </p:cBhvr>
                                    </p:animRot>
                                  </p:childTnLst>
                                </p:cTn>
                              </p:par>
                              <p:par>
                                <p:cTn id="296" presetID="17" presetClass="entr" presetSubtype="8" fill="hold" nodeType="withEffect">
                                  <p:stCondLst>
                                    <p:cond delay="0"/>
                                  </p:stCondLst>
                                  <p:childTnLst>
                                    <p:set>
                                      <p:cBhvr>
                                        <p:cTn id="297" dur="1" fill="hold">
                                          <p:stCondLst>
                                            <p:cond delay="0"/>
                                          </p:stCondLst>
                                        </p:cTn>
                                        <p:tgtEl>
                                          <p:spTgt spid="2"/>
                                        </p:tgtEl>
                                        <p:attrNameLst>
                                          <p:attrName>style.visibility</p:attrName>
                                        </p:attrNameLst>
                                      </p:cBhvr>
                                      <p:to>
                                        <p:strVal val="visible"/>
                                      </p:to>
                                    </p:set>
                                    <p:anim calcmode="lin" valueType="num">
                                      <p:cBhvr>
                                        <p:cTn id="298" dur="2000" fill="hold"/>
                                        <p:tgtEl>
                                          <p:spTgt spid="2"/>
                                        </p:tgtEl>
                                        <p:attrNameLst>
                                          <p:attrName>ppt_x</p:attrName>
                                        </p:attrNameLst>
                                      </p:cBhvr>
                                      <p:tavLst>
                                        <p:tav tm="0">
                                          <p:val>
                                            <p:strVal val="#ppt_x-#ppt_w/2"/>
                                          </p:val>
                                        </p:tav>
                                        <p:tav tm="100000">
                                          <p:val>
                                            <p:strVal val="#ppt_x"/>
                                          </p:val>
                                        </p:tav>
                                      </p:tavLst>
                                    </p:anim>
                                    <p:anim calcmode="lin" valueType="num">
                                      <p:cBhvr>
                                        <p:cTn id="299" dur="2000" fill="hold"/>
                                        <p:tgtEl>
                                          <p:spTgt spid="2"/>
                                        </p:tgtEl>
                                        <p:attrNameLst>
                                          <p:attrName>ppt_y</p:attrName>
                                        </p:attrNameLst>
                                      </p:cBhvr>
                                      <p:tavLst>
                                        <p:tav tm="0">
                                          <p:val>
                                            <p:strVal val="#ppt_y"/>
                                          </p:val>
                                        </p:tav>
                                        <p:tav tm="100000">
                                          <p:val>
                                            <p:strVal val="#ppt_y"/>
                                          </p:val>
                                        </p:tav>
                                      </p:tavLst>
                                    </p:anim>
                                    <p:anim calcmode="lin" valueType="num">
                                      <p:cBhvr>
                                        <p:cTn id="300" dur="2000" fill="hold"/>
                                        <p:tgtEl>
                                          <p:spTgt spid="2"/>
                                        </p:tgtEl>
                                        <p:attrNameLst>
                                          <p:attrName>ppt_w</p:attrName>
                                        </p:attrNameLst>
                                      </p:cBhvr>
                                      <p:tavLst>
                                        <p:tav tm="0">
                                          <p:val>
                                            <p:fltVal val="0"/>
                                          </p:val>
                                        </p:tav>
                                        <p:tav tm="100000">
                                          <p:val>
                                            <p:strVal val="#ppt_w"/>
                                          </p:val>
                                        </p:tav>
                                      </p:tavLst>
                                    </p:anim>
                                    <p:anim calcmode="lin" valueType="num">
                                      <p:cBhvr>
                                        <p:cTn id="301" dur="2000" fill="hold"/>
                                        <p:tgtEl>
                                          <p:spTgt spid="2"/>
                                        </p:tgtEl>
                                        <p:attrNameLst>
                                          <p:attrName>ppt_h</p:attrName>
                                        </p:attrNameLst>
                                      </p:cBhvr>
                                      <p:tavLst>
                                        <p:tav tm="0">
                                          <p:val>
                                            <p:strVal val="#ppt_h"/>
                                          </p:val>
                                        </p:tav>
                                        <p:tav tm="100000">
                                          <p:val>
                                            <p:strVal val="#ppt_h"/>
                                          </p:val>
                                        </p:tav>
                                      </p:tavLst>
                                    </p:anim>
                                  </p:childTnLst>
                                </p:cTn>
                              </p:par>
                              <p:par>
                                <p:cTn id="302" presetID="16" presetClass="entr" presetSubtype="42" fill="hold" nodeType="withEffect">
                                  <p:stCondLst>
                                    <p:cond delay="0"/>
                                  </p:stCondLst>
                                  <p:childTnLst>
                                    <p:set>
                                      <p:cBhvr>
                                        <p:cTn id="303" dur="1" fill="hold">
                                          <p:stCondLst>
                                            <p:cond delay="0"/>
                                          </p:stCondLst>
                                        </p:cTn>
                                        <p:tgtEl>
                                          <p:spTgt spid="2"/>
                                        </p:tgtEl>
                                        <p:attrNameLst>
                                          <p:attrName>style.visibility</p:attrName>
                                        </p:attrNameLst>
                                      </p:cBhvr>
                                      <p:to>
                                        <p:strVal val="visible"/>
                                      </p:to>
                                    </p:set>
                                    <p:animEffect transition="in" filter="barn(outHorizontal)">
                                      <p:cBhvr>
                                        <p:cTn id="30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DEBCF"/>
            </a:gs>
            <a:gs pos="50000">
              <a:srgbClr val="9CB86E"/>
            </a:gs>
            <a:gs pos="100000">
              <a:srgbClr val="156B13"/>
            </a:gs>
          </a:gsLst>
          <a:lin ang="5400000" scaled="1"/>
          <a:tileRect/>
        </a:gradFill>
        <a:effectLst/>
      </p:bgPr>
    </p:bg>
    <p:spTree>
      <p:nvGrpSpPr>
        <p:cNvPr id="1" name=""/>
        <p:cNvGrpSpPr/>
        <p:nvPr/>
      </p:nvGrpSpPr>
      <p:grpSpPr>
        <a:xfrm>
          <a:off x="0" y="0"/>
          <a:ext cx="0" cy="0"/>
          <a:chOff x="0" y="0"/>
          <a:chExt cx="0" cy="0"/>
        </a:xfrm>
      </p:grpSpPr>
      <p:pic>
        <p:nvPicPr>
          <p:cNvPr id="3" name="2 Imagen" descr="El-barniz.png"/>
          <p:cNvPicPr>
            <a:picLocks noChangeAspect="1"/>
          </p:cNvPicPr>
          <p:nvPr/>
        </p:nvPicPr>
        <p:blipFill>
          <a:blip r:embed="rId2"/>
          <a:stretch>
            <a:fillRect/>
          </a:stretch>
        </p:blipFill>
        <p:spPr>
          <a:xfrm>
            <a:off x="0" y="0"/>
            <a:ext cx="9144000" cy="51435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28" name="27 Imagen" descr="171338-200.png"/>
          <p:cNvPicPr>
            <a:picLocks noChangeAspect="1"/>
          </p:cNvPicPr>
          <p:nvPr/>
        </p:nvPicPr>
        <p:blipFill>
          <a:blip r:embed="rId3">
            <a:duotone>
              <a:prstClr val="black"/>
              <a:srgbClr val="FFFF00">
                <a:tint val="45000"/>
                <a:satMod val="400000"/>
              </a:srgbClr>
            </a:duotone>
            <a:lum contrast="40000"/>
          </a:blip>
          <a:stretch>
            <a:fillRect/>
          </a:stretch>
        </p:blipFill>
        <p:spPr>
          <a:xfrm>
            <a:off x="0" y="0"/>
            <a:ext cx="1000114" cy="1000114"/>
          </a:xfrm>
          <a:prstGeom prst="rect">
            <a:avLst/>
          </a:prstGeom>
        </p:spPr>
      </p:pic>
      <p:pic>
        <p:nvPicPr>
          <p:cNvPr id="29" name="28 Imagen" descr="171338-200.png"/>
          <p:cNvPicPr>
            <a:picLocks noChangeAspect="1"/>
          </p:cNvPicPr>
          <p:nvPr/>
        </p:nvPicPr>
        <p:blipFill>
          <a:blip r:embed="rId3">
            <a:duotone>
              <a:prstClr val="black"/>
              <a:srgbClr val="FFFF00">
                <a:tint val="45000"/>
                <a:satMod val="400000"/>
              </a:srgbClr>
            </a:duotone>
            <a:lum contrast="40000"/>
          </a:blip>
          <a:stretch>
            <a:fillRect/>
          </a:stretch>
        </p:blipFill>
        <p:spPr>
          <a:xfrm>
            <a:off x="3500412" y="1285866"/>
            <a:ext cx="1143008" cy="1143008"/>
          </a:xfrm>
          <a:prstGeom prst="rect">
            <a:avLst/>
          </a:prstGeom>
        </p:spPr>
      </p:pic>
      <p:pic>
        <p:nvPicPr>
          <p:cNvPr id="30" name="29 Imagen" descr="171338-200.png"/>
          <p:cNvPicPr>
            <a:picLocks noChangeAspect="1"/>
          </p:cNvPicPr>
          <p:nvPr/>
        </p:nvPicPr>
        <p:blipFill>
          <a:blip r:embed="rId3">
            <a:duotone>
              <a:prstClr val="black"/>
              <a:srgbClr val="FFFF00">
                <a:tint val="45000"/>
                <a:satMod val="400000"/>
              </a:srgbClr>
            </a:duotone>
            <a:lum contrast="40000"/>
          </a:blip>
          <a:stretch>
            <a:fillRect/>
          </a:stretch>
        </p:blipFill>
        <p:spPr>
          <a:xfrm>
            <a:off x="4714876" y="1285866"/>
            <a:ext cx="1071570" cy="1071570"/>
          </a:xfrm>
          <a:prstGeom prst="rect">
            <a:avLst/>
          </a:prstGeom>
        </p:spPr>
      </p:pic>
      <p:pic>
        <p:nvPicPr>
          <p:cNvPr id="31" name="30 Imagen" descr="171338-200.png"/>
          <p:cNvPicPr>
            <a:picLocks noChangeAspect="1"/>
          </p:cNvPicPr>
          <p:nvPr/>
        </p:nvPicPr>
        <p:blipFill>
          <a:blip r:embed="rId3">
            <a:duotone>
              <a:prstClr val="black"/>
              <a:srgbClr val="FFFF00">
                <a:tint val="45000"/>
                <a:satMod val="400000"/>
              </a:srgbClr>
            </a:duotone>
            <a:lum contrast="40000"/>
          </a:blip>
          <a:stretch>
            <a:fillRect/>
          </a:stretch>
        </p:blipFill>
        <p:spPr>
          <a:xfrm>
            <a:off x="3500430" y="2357436"/>
            <a:ext cx="1142990" cy="1142990"/>
          </a:xfrm>
          <a:prstGeom prst="rect">
            <a:avLst/>
          </a:prstGeom>
        </p:spPr>
      </p:pic>
      <p:pic>
        <p:nvPicPr>
          <p:cNvPr id="32" name="31 Imagen" descr="171338-200.png"/>
          <p:cNvPicPr>
            <a:picLocks noChangeAspect="1"/>
          </p:cNvPicPr>
          <p:nvPr/>
        </p:nvPicPr>
        <p:blipFill>
          <a:blip r:embed="rId3">
            <a:duotone>
              <a:prstClr val="black"/>
              <a:srgbClr val="FFFF00">
                <a:tint val="45000"/>
                <a:satMod val="400000"/>
              </a:srgbClr>
            </a:duotone>
            <a:lum contrast="40000"/>
          </a:blip>
          <a:stretch>
            <a:fillRect/>
          </a:stretch>
        </p:blipFill>
        <p:spPr>
          <a:xfrm>
            <a:off x="4857752" y="2357436"/>
            <a:ext cx="1071552" cy="1071552"/>
          </a:xfrm>
          <a:prstGeom prst="rect">
            <a:avLst/>
          </a:prstGeom>
        </p:spPr>
      </p:pic>
      <p:pic>
        <p:nvPicPr>
          <p:cNvPr id="33" name="32 Imagen" descr="171338-200.png"/>
          <p:cNvPicPr>
            <a:picLocks noChangeAspect="1"/>
          </p:cNvPicPr>
          <p:nvPr/>
        </p:nvPicPr>
        <p:blipFill>
          <a:blip r:embed="rId3">
            <a:duotone>
              <a:prstClr val="black"/>
              <a:srgbClr val="FFFF00">
                <a:tint val="45000"/>
                <a:satMod val="400000"/>
              </a:srgbClr>
            </a:duotone>
            <a:lum contrast="40000"/>
          </a:blip>
          <a:stretch>
            <a:fillRect/>
          </a:stretch>
        </p:blipFill>
        <p:spPr>
          <a:xfrm>
            <a:off x="0" y="4000510"/>
            <a:ext cx="1142990" cy="1142990"/>
          </a:xfrm>
          <a:prstGeom prst="rect">
            <a:avLst/>
          </a:prstGeom>
        </p:spPr>
      </p:pic>
      <p:pic>
        <p:nvPicPr>
          <p:cNvPr id="34" name="33 Imagen" descr="171338-200.png"/>
          <p:cNvPicPr>
            <a:picLocks noChangeAspect="1"/>
          </p:cNvPicPr>
          <p:nvPr/>
        </p:nvPicPr>
        <p:blipFill>
          <a:blip r:embed="rId3">
            <a:duotone>
              <a:prstClr val="black"/>
              <a:srgbClr val="FFFF00">
                <a:tint val="45000"/>
                <a:satMod val="400000"/>
              </a:srgbClr>
            </a:duotone>
            <a:lum contrast="40000"/>
          </a:blip>
          <a:stretch>
            <a:fillRect/>
          </a:stretch>
        </p:blipFill>
        <p:spPr>
          <a:xfrm>
            <a:off x="8072462" y="0"/>
            <a:ext cx="1071538" cy="1071538"/>
          </a:xfrm>
          <a:prstGeom prst="rect">
            <a:avLst/>
          </a:prstGeom>
        </p:spPr>
      </p:pic>
      <p:pic>
        <p:nvPicPr>
          <p:cNvPr id="35" name="34 Imagen" descr="171338-200.png"/>
          <p:cNvPicPr>
            <a:picLocks noChangeAspect="1"/>
          </p:cNvPicPr>
          <p:nvPr/>
        </p:nvPicPr>
        <p:blipFill>
          <a:blip r:embed="rId3">
            <a:duotone>
              <a:prstClr val="black"/>
              <a:srgbClr val="FFFF00">
                <a:tint val="45000"/>
                <a:satMod val="400000"/>
              </a:srgbClr>
            </a:duotone>
            <a:lum contrast="40000"/>
          </a:blip>
          <a:stretch>
            <a:fillRect/>
          </a:stretch>
        </p:blipFill>
        <p:spPr>
          <a:xfrm>
            <a:off x="8072462" y="3929072"/>
            <a:ext cx="1071538" cy="1071538"/>
          </a:xfrm>
          <a:prstGeom prst="rect">
            <a:avLst/>
          </a:prstGeom>
        </p:spPr>
      </p:pic>
      <p:pic>
        <p:nvPicPr>
          <p:cNvPr id="36" name="35 Imagen" descr="171338-200.png"/>
          <p:cNvPicPr>
            <a:picLocks noChangeAspect="1"/>
          </p:cNvPicPr>
          <p:nvPr/>
        </p:nvPicPr>
        <p:blipFill>
          <a:blip r:embed="rId3">
            <a:duotone>
              <a:prstClr val="black"/>
              <a:srgbClr val="FFFF00">
                <a:tint val="45000"/>
                <a:satMod val="400000"/>
              </a:srgbClr>
            </a:duotone>
            <a:lum contrast="40000"/>
          </a:blip>
          <a:stretch>
            <a:fillRect/>
          </a:stretch>
        </p:blipFill>
        <p:spPr>
          <a:xfrm>
            <a:off x="928662" y="714362"/>
            <a:ext cx="1071570" cy="1071570"/>
          </a:xfrm>
          <a:prstGeom prst="rect">
            <a:avLst/>
          </a:prstGeom>
        </p:spPr>
      </p:pic>
      <p:pic>
        <p:nvPicPr>
          <p:cNvPr id="37" name="36 Imagen" descr="171338-200.png"/>
          <p:cNvPicPr>
            <a:picLocks noChangeAspect="1"/>
          </p:cNvPicPr>
          <p:nvPr/>
        </p:nvPicPr>
        <p:blipFill>
          <a:blip r:embed="rId3">
            <a:duotone>
              <a:prstClr val="black"/>
              <a:srgbClr val="FFFF00">
                <a:tint val="45000"/>
                <a:satMod val="400000"/>
              </a:srgbClr>
            </a:duotone>
            <a:lum contrast="40000"/>
          </a:blip>
          <a:stretch>
            <a:fillRect/>
          </a:stretch>
        </p:blipFill>
        <p:spPr>
          <a:xfrm>
            <a:off x="2143108" y="1142990"/>
            <a:ext cx="1143008" cy="1143008"/>
          </a:xfrm>
          <a:prstGeom prst="rect">
            <a:avLst/>
          </a:prstGeom>
        </p:spPr>
      </p:pic>
      <p:pic>
        <p:nvPicPr>
          <p:cNvPr id="38" name="37 Imagen" descr="171338-200.png"/>
          <p:cNvPicPr>
            <a:picLocks noChangeAspect="1"/>
          </p:cNvPicPr>
          <p:nvPr/>
        </p:nvPicPr>
        <p:blipFill>
          <a:blip r:embed="rId3">
            <a:duotone>
              <a:prstClr val="black"/>
              <a:srgbClr val="FFFF00">
                <a:tint val="45000"/>
                <a:satMod val="400000"/>
              </a:srgbClr>
            </a:duotone>
            <a:lum contrast="40000"/>
          </a:blip>
          <a:stretch>
            <a:fillRect/>
          </a:stretch>
        </p:blipFill>
        <p:spPr>
          <a:xfrm>
            <a:off x="5857884" y="1214428"/>
            <a:ext cx="1071570" cy="1071570"/>
          </a:xfrm>
          <a:prstGeom prst="rect">
            <a:avLst/>
          </a:prstGeom>
        </p:spPr>
      </p:pic>
      <p:pic>
        <p:nvPicPr>
          <p:cNvPr id="39" name="38 Imagen" descr="171338-200.png"/>
          <p:cNvPicPr>
            <a:picLocks noChangeAspect="1"/>
          </p:cNvPicPr>
          <p:nvPr/>
        </p:nvPicPr>
        <p:blipFill>
          <a:blip r:embed="rId3">
            <a:duotone>
              <a:prstClr val="black"/>
              <a:srgbClr val="FFFF00">
                <a:tint val="45000"/>
                <a:satMod val="400000"/>
              </a:srgbClr>
            </a:duotone>
            <a:lum contrast="40000"/>
          </a:blip>
          <a:stretch>
            <a:fillRect/>
          </a:stretch>
        </p:blipFill>
        <p:spPr>
          <a:xfrm>
            <a:off x="7072330" y="857238"/>
            <a:ext cx="1071570" cy="1071570"/>
          </a:xfrm>
          <a:prstGeom prst="rect">
            <a:avLst/>
          </a:prstGeom>
        </p:spPr>
      </p:pic>
      <p:pic>
        <p:nvPicPr>
          <p:cNvPr id="40" name="39 Imagen" descr="171338-200.png"/>
          <p:cNvPicPr>
            <a:picLocks noChangeAspect="1"/>
          </p:cNvPicPr>
          <p:nvPr/>
        </p:nvPicPr>
        <p:blipFill>
          <a:blip r:embed="rId3">
            <a:duotone>
              <a:prstClr val="black"/>
              <a:srgbClr val="FFFF00">
                <a:tint val="45000"/>
                <a:satMod val="400000"/>
              </a:srgbClr>
            </a:duotone>
            <a:lum contrast="40000"/>
          </a:blip>
          <a:stretch>
            <a:fillRect/>
          </a:stretch>
        </p:blipFill>
        <p:spPr>
          <a:xfrm>
            <a:off x="5929322" y="2571750"/>
            <a:ext cx="1142990" cy="1142990"/>
          </a:xfrm>
          <a:prstGeom prst="rect">
            <a:avLst/>
          </a:prstGeom>
        </p:spPr>
      </p:pic>
      <p:pic>
        <p:nvPicPr>
          <p:cNvPr id="41" name="40 Imagen" descr="171338-200.png"/>
          <p:cNvPicPr>
            <a:picLocks noChangeAspect="1"/>
          </p:cNvPicPr>
          <p:nvPr/>
        </p:nvPicPr>
        <p:blipFill>
          <a:blip r:embed="rId3">
            <a:duotone>
              <a:prstClr val="black"/>
              <a:srgbClr val="FFFF00">
                <a:tint val="45000"/>
                <a:satMod val="400000"/>
              </a:srgbClr>
            </a:duotone>
            <a:lum contrast="40000"/>
          </a:blip>
          <a:stretch>
            <a:fillRect/>
          </a:stretch>
        </p:blipFill>
        <p:spPr>
          <a:xfrm>
            <a:off x="7072330" y="3071816"/>
            <a:ext cx="1142990" cy="1142990"/>
          </a:xfrm>
          <a:prstGeom prst="rect">
            <a:avLst/>
          </a:prstGeom>
        </p:spPr>
      </p:pic>
      <p:pic>
        <p:nvPicPr>
          <p:cNvPr id="42" name="41 Imagen" descr="171338-200.png"/>
          <p:cNvPicPr>
            <a:picLocks noChangeAspect="1"/>
          </p:cNvPicPr>
          <p:nvPr/>
        </p:nvPicPr>
        <p:blipFill>
          <a:blip r:embed="rId3">
            <a:duotone>
              <a:prstClr val="black"/>
              <a:srgbClr val="FFFF00">
                <a:tint val="45000"/>
                <a:satMod val="400000"/>
              </a:srgbClr>
            </a:duotone>
            <a:lum contrast="40000"/>
          </a:blip>
          <a:stretch>
            <a:fillRect/>
          </a:stretch>
        </p:blipFill>
        <p:spPr>
          <a:xfrm>
            <a:off x="1000100" y="3357568"/>
            <a:ext cx="1143008" cy="1143008"/>
          </a:xfrm>
          <a:prstGeom prst="rect">
            <a:avLst/>
          </a:prstGeom>
        </p:spPr>
      </p:pic>
      <p:pic>
        <p:nvPicPr>
          <p:cNvPr id="43" name="42 Imagen" descr="171338-200.png"/>
          <p:cNvPicPr>
            <a:picLocks noChangeAspect="1"/>
          </p:cNvPicPr>
          <p:nvPr/>
        </p:nvPicPr>
        <p:blipFill>
          <a:blip r:embed="rId3">
            <a:duotone>
              <a:prstClr val="black"/>
              <a:srgbClr val="FFFF00">
                <a:tint val="45000"/>
                <a:satMod val="400000"/>
              </a:srgbClr>
            </a:duotone>
            <a:lum contrast="40000"/>
          </a:blip>
          <a:stretch>
            <a:fillRect/>
          </a:stretch>
        </p:blipFill>
        <p:spPr>
          <a:xfrm>
            <a:off x="2214546" y="2928922"/>
            <a:ext cx="1071570" cy="1071570"/>
          </a:xfrm>
          <a:prstGeom prst="rect">
            <a:avLst/>
          </a:prstGeom>
        </p:spPr>
      </p:pic>
      <p:sp>
        <p:nvSpPr>
          <p:cNvPr id="19" name="18 Rectángulo"/>
          <p:cNvSpPr/>
          <p:nvPr/>
        </p:nvSpPr>
        <p:spPr>
          <a:xfrm>
            <a:off x="-357222" y="-214332"/>
            <a:ext cx="9715568"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28"/>
                                        </p:tgtEl>
                                        <p:attrNameLst>
                                          <p:attrName>style.visibility</p:attrName>
                                        </p:attrNameLst>
                                      </p:cBhvr>
                                      <p:to>
                                        <p:strVal val="visible"/>
                                      </p:to>
                                    </p:set>
                                    <p:anim calcmode="lin" valueType="num">
                                      <p:cBhvr additive="base">
                                        <p:cTn id="9" dur="2000" fill="hold"/>
                                        <p:tgtEl>
                                          <p:spTgt spid="28"/>
                                        </p:tgtEl>
                                        <p:attrNameLst>
                                          <p:attrName>ppt_x</p:attrName>
                                        </p:attrNameLst>
                                      </p:cBhvr>
                                      <p:tavLst>
                                        <p:tav tm="0">
                                          <p:val>
                                            <p:strVal val="1+#ppt_w/2"/>
                                          </p:val>
                                        </p:tav>
                                        <p:tav tm="100000">
                                          <p:val>
                                            <p:strVal val="#ppt_x"/>
                                          </p:val>
                                        </p:tav>
                                      </p:tavLst>
                                    </p:anim>
                                    <p:anim calcmode="lin" valueType="num">
                                      <p:cBhvr additive="base">
                                        <p:cTn id="10" dur="2000" fill="hold"/>
                                        <p:tgtEl>
                                          <p:spTgt spid="28"/>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29"/>
                                        </p:tgtEl>
                                        <p:attrNameLst>
                                          <p:attrName>style.visibility</p:attrName>
                                        </p:attrNameLst>
                                      </p:cBhvr>
                                      <p:to>
                                        <p:strVal val="visible"/>
                                      </p:to>
                                    </p:set>
                                    <p:anim calcmode="lin" valueType="num">
                                      <p:cBhvr additive="base">
                                        <p:cTn id="13" dur="2000" fill="hold"/>
                                        <p:tgtEl>
                                          <p:spTgt spid="29"/>
                                        </p:tgtEl>
                                        <p:attrNameLst>
                                          <p:attrName>ppt_x</p:attrName>
                                        </p:attrNameLst>
                                      </p:cBhvr>
                                      <p:tavLst>
                                        <p:tav tm="0">
                                          <p:val>
                                            <p:strVal val="1+#ppt_w/2"/>
                                          </p:val>
                                        </p:tav>
                                        <p:tav tm="100000">
                                          <p:val>
                                            <p:strVal val="#ppt_x"/>
                                          </p:val>
                                        </p:tav>
                                      </p:tavLst>
                                    </p:anim>
                                    <p:anim calcmode="lin" valueType="num">
                                      <p:cBhvr additive="base">
                                        <p:cTn id="14" dur="2000" fill="hold"/>
                                        <p:tgtEl>
                                          <p:spTgt spid="29"/>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36"/>
                                        </p:tgtEl>
                                        <p:attrNameLst>
                                          <p:attrName>style.visibility</p:attrName>
                                        </p:attrNameLst>
                                      </p:cBhvr>
                                      <p:to>
                                        <p:strVal val="visible"/>
                                      </p:to>
                                    </p:set>
                                    <p:anim calcmode="lin" valueType="num">
                                      <p:cBhvr additive="base">
                                        <p:cTn id="17" dur="2000" fill="hold"/>
                                        <p:tgtEl>
                                          <p:spTgt spid="36"/>
                                        </p:tgtEl>
                                        <p:attrNameLst>
                                          <p:attrName>ppt_x</p:attrName>
                                        </p:attrNameLst>
                                      </p:cBhvr>
                                      <p:tavLst>
                                        <p:tav tm="0">
                                          <p:val>
                                            <p:strVal val="1+#ppt_w/2"/>
                                          </p:val>
                                        </p:tav>
                                        <p:tav tm="100000">
                                          <p:val>
                                            <p:strVal val="#ppt_x"/>
                                          </p:val>
                                        </p:tav>
                                      </p:tavLst>
                                    </p:anim>
                                    <p:anim calcmode="lin" valueType="num">
                                      <p:cBhvr additive="base">
                                        <p:cTn id="18" dur="2000" fill="hold"/>
                                        <p:tgtEl>
                                          <p:spTgt spid="36"/>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37"/>
                                        </p:tgtEl>
                                        <p:attrNameLst>
                                          <p:attrName>style.visibility</p:attrName>
                                        </p:attrNameLst>
                                      </p:cBhvr>
                                      <p:to>
                                        <p:strVal val="visible"/>
                                      </p:to>
                                    </p:set>
                                    <p:anim calcmode="lin" valueType="num">
                                      <p:cBhvr additive="base">
                                        <p:cTn id="21" dur="2000" fill="hold"/>
                                        <p:tgtEl>
                                          <p:spTgt spid="37"/>
                                        </p:tgtEl>
                                        <p:attrNameLst>
                                          <p:attrName>ppt_x</p:attrName>
                                        </p:attrNameLst>
                                      </p:cBhvr>
                                      <p:tavLst>
                                        <p:tav tm="0">
                                          <p:val>
                                            <p:strVal val="1+#ppt_w/2"/>
                                          </p:val>
                                        </p:tav>
                                        <p:tav tm="100000">
                                          <p:val>
                                            <p:strVal val="#ppt_x"/>
                                          </p:val>
                                        </p:tav>
                                      </p:tavLst>
                                    </p:anim>
                                    <p:anim calcmode="lin" valueType="num">
                                      <p:cBhvr additive="base">
                                        <p:cTn id="22" dur="2000" fill="hold"/>
                                        <p:tgtEl>
                                          <p:spTgt spid="37"/>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30"/>
                                        </p:tgtEl>
                                        <p:attrNameLst>
                                          <p:attrName>style.visibility</p:attrName>
                                        </p:attrNameLst>
                                      </p:cBhvr>
                                      <p:to>
                                        <p:strVal val="visible"/>
                                      </p:to>
                                    </p:set>
                                    <p:anim calcmode="lin" valueType="num">
                                      <p:cBhvr additive="base">
                                        <p:cTn id="25" dur="2000" fill="hold"/>
                                        <p:tgtEl>
                                          <p:spTgt spid="30"/>
                                        </p:tgtEl>
                                        <p:attrNameLst>
                                          <p:attrName>ppt_x</p:attrName>
                                        </p:attrNameLst>
                                      </p:cBhvr>
                                      <p:tavLst>
                                        <p:tav tm="0">
                                          <p:val>
                                            <p:strVal val="0-#ppt_w/2"/>
                                          </p:val>
                                        </p:tav>
                                        <p:tav tm="100000">
                                          <p:val>
                                            <p:strVal val="#ppt_x"/>
                                          </p:val>
                                        </p:tav>
                                      </p:tavLst>
                                    </p:anim>
                                    <p:anim calcmode="lin" valueType="num">
                                      <p:cBhvr additive="base">
                                        <p:cTn id="26" dur="2000" fill="hold"/>
                                        <p:tgtEl>
                                          <p:spTgt spid="30"/>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34"/>
                                        </p:tgtEl>
                                        <p:attrNameLst>
                                          <p:attrName>style.visibility</p:attrName>
                                        </p:attrNameLst>
                                      </p:cBhvr>
                                      <p:to>
                                        <p:strVal val="visible"/>
                                      </p:to>
                                    </p:set>
                                    <p:anim calcmode="lin" valueType="num">
                                      <p:cBhvr additive="base">
                                        <p:cTn id="29" dur="2000" fill="hold"/>
                                        <p:tgtEl>
                                          <p:spTgt spid="34"/>
                                        </p:tgtEl>
                                        <p:attrNameLst>
                                          <p:attrName>ppt_x</p:attrName>
                                        </p:attrNameLst>
                                      </p:cBhvr>
                                      <p:tavLst>
                                        <p:tav tm="0">
                                          <p:val>
                                            <p:strVal val="0-#ppt_w/2"/>
                                          </p:val>
                                        </p:tav>
                                        <p:tav tm="100000">
                                          <p:val>
                                            <p:strVal val="#ppt_x"/>
                                          </p:val>
                                        </p:tav>
                                      </p:tavLst>
                                    </p:anim>
                                    <p:anim calcmode="lin" valueType="num">
                                      <p:cBhvr additive="base">
                                        <p:cTn id="30" dur="2000" fill="hold"/>
                                        <p:tgtEl>
                                          <p:spTgt spid="34"/>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38"/>
                                        </p:tgtEl>
                                        <p:attrNameLst>
                                          <p:attrName>style.visibility</p:attrName>
                                        </p:attrNameLst>
                                      </p:cBhvr>
                                      <p:to>
                                        <p:strVal val="visible"/>
                                      </p:to>
                                    </p:set>
                                    <p:anim calcmode="lin" valueType="num">
                                      <p:cBhvr additive="base">
                                        <p:cTn id="33" dur="2000" fill="hold"/>
                                        <p:tgtEl>
                                          <p:spTgt spid="38"/>
                                        </p:tgtEl>
                                        <p:attrNameLst>
                                          <p:attrName>ppt_x</p:attrName>
                                        </p:attrNameLst>
                                      </p:cBhvr>
                                      <p:tavLst>
                                        <p:tav tm="0">
                                          <p:val>
                                            <p:strVal val="0-#ppt_w/2"/>
                                          </p:val>
                                        </p:tav>
                                        <p:tav tm="100000">
                                          <p:val>
                                            <p:strVal val="#ppt_x"/>
                                          </p:val>
                                        </p:tav>
                                      </p:tavLst>
                                    </p:anim>
                                    <p:anim calcmode="lin" valueType="num">
                                      <p:cBhvr additive="base">
                                        <p:cTn id="34" dur="2000" fill="hold"/>
                                        <p:tgtEl>
                                          <p:spTgt spid="38"/>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39"/>
                                        </p:tgtEl>
                                        <p:attrNameLst>
                                          <p:attrName>style.visibility</p:attrName>
                                        </p:attrNameLst>
                                      </p:cBhvr>
                                      <p:to>
                                        <p:strVal val="visible"/>
                                      </p:to>
                                    </p:set>
                                    <p:anim calcmode="lin" valueType="num">
                                      <p:cBhvr additive="base">
                                        <p:cTn id="37" dur="2000" fill="hold"/>
                                        <p:tgtEl>
                                          <p:spTgt spid="39"/>
                                        </p:tgtEl>
                                        <p:attrNameLst>
                                          <p:attrName>ppt_x</p:attrName>
                                        </p:attrNameLst>
                                      </p:cBhvr>
                                      <p:tavLst>
                                        <p:tav tm="0">
                                          <p:val>
                                            <p:strVal val="0-#ppt_w/2"/>
                                          </p:val>
                                        </p:tav>
                                        <p:tav tm="100000">
                                          <p:val>
                                            <p:strVal val="#ppt_x"/>
                                          </p:val>
                                        </p:tav>
                                      </p:tavLst>
                                    </p:anim>
                                    <p:anim calcmode="lin" valueType="num">
                                      <p:cBhvr additive="base">
                                        <p:cTn id="38" dur="2000" fill="hold"/>
                                        <p:tgtEl>
                                          <p:spTgt spid="39"/>
                                        </p:tgtEl>
                                        <p:attrNameLst>
                                          <p:attrName>ppt_y</p:attrName>
                                        </p:attrNameLst>
                                      </p:cBhvr>
                                      <p:tavLst>
                                        <p:tav tm="0">
                                          <p:val>
                                            <p:strVal val="1+#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31"/>
                                        </p:tgtEl>
                                        <p:attrNameLst>
                                          <p:attrName>style.visibility</p:attrName>
                                        </p:attrNameLst>
                                      </p:cBhvr>
                                      <p:to>
                                        <p:strVal val="visible"/>
                                      </p:to>
                                    </p:set>
                                    <p:anim calcmode="lin" valueType="num">
                                      <p:cBhvr additive="base">
                                        <p:cTn id="41" dur="2000" fill="hold"/>
                                        <p:tgtEl>
                                          <p:spTgt spid="31"/>
                                        </p:tgtEl>
                                        <p:attrNameLst>
                                          <p:attrName>ppt_x</p:attrName>
                                        </p:attrNameLst>
                                      </p:cBhvr>
                                      <p:tavLst>
                                        <p:tav tm="0">
                                          <p:val>
                                            <p:strVal val="1+#ppt_w/2"/>
                                          </p:val>
                                        </p:tav>
                                        <p:tav tm="100000">
                                          <p:val>
                                            <p:strVal val="#ppt_x"/>
                                          </p:val>
                                        </p:tav>
                                      </p:tavLst>
                                    </p:anim>
                                    <p:anim calcmode="lin" valueType="num">
                                      <p:cBhvr additive="base">
                                        <p:cTn id="42" dur="2000" fill="hold"/>
                                        <p:tgtEl>
                                          <p:spTgt spid="31"/>
                                        </p:tgtEl>
                                        <p:attrNameLst>
                                          <p:attrName>ppt_y</p:attrName>
                                        </p:attrNameLst>
                                      </p:cBhvr>
                                      <p:tavLst>
                                        <p:tav tm="0">
                                          <p:val>
                                            <p:strVal val="0-#ppt_h/2"/>
                                          </p:val>
                                        </p:tav>
                                        <p:tav tm="100000">
                                          <p:val>
                                            <p:strVal val="#ppt_y"/>
                                          </p:val>
                                        </p:tav>
                                      </p:tavLst>
                                    </p:anim>
                                  </p:childTnLst>
                                </p:cTn>
                              </p:par>
                              <p:par>
                                <p:cTn id="43" presetID="2" presetClass="entr" presetSubtype="3" fill="hold" nodeType="withEffect">
                                  <p:stCondLst>
                                    <p:cond delay="0"/>
                                  </p:stCondLst>
                                  <p:childTnLst>
                                    <p:set>
                                      <p:cBhvr>
                                        <p:cTn id="44" dur="1" fill="hold">
                                          <p:stCondLst>
                                            <p:cond delay="0"/>
                                          </p:stCondLst>
                                        </p:cTn>
                                        <p:tgtEl>
                                          <p:spTgt spid="33"/>
                                        </p:tgtEl>
                                        <p:attrNameLst>
                                          <p:attrName>style.visibility</p:attrName>
                                        </p:attrNameLst>
                                      </p:cBhvr>
                                      <p:to>
                                        <p:strVal val="visible"/>
                                      </p:to>
                                    </p:set>
                                    <p:anim calcmode="lin" valueType="num">
                                      <p:cBhvr additive="base">
                                        <p:cTn id="45" dur="2000" fill="hold"/>
                                        <p:tgtEl>
                                          <p:spTgt spid="33"/>
                                        </p:tgtEl>
                                        <p:attrNameLst>
                                          <p:attrName>ppt_x</p:attrName>
                                        </p:attrNameLst>
                                      </p:cBhvr>
                                      <p:tavLst>
                                        <p:tav tm="0">
                                          <p:val>
                                            <p:strVal val="1+#ppt_w/2"/>
                                          </p:val>
                                        </p:tav>
                                        <p:tav tm="100000">
                                          <p:val>
                                            <p:strVal val="#ppt_x"/>
                                          </p:val>
                                        </p:tav>
                                      </p:tavLst>
                                    </p:anim>
                                    <p:anim calcmode="lin" valueType="num">
                                      <p:cBhvr additive="base">
                                        <p:cTn id="46" dur="2000" fill="hold"/>
                                        <p:tgtEl>
                                          <p:spTgt spid="33"/>
                                        </p:tgtEl>
                                        <p:attrNameLst>
                                          <p:attrName>ppt_y</p:attrName>
                                        </p:attrNameLst>
                                      </p:cBhvr>
                                      <p:tavLst>
                                        <p:tav tm="0">
                                          <p:val>
                                            <p:strVal val="0-#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42"/>
                                        </p:tgtEl>
                                        <p:attrNameLst>
                                          <p:attrName>style.visibility</p:attrName>
                                        </p:attrNameLst>
                                      </p:cBhvr>
                                      <p:to>
                                        <p:strVal val="visible"/>
                                      </p:to>
                                    </p:set>
                                    <p:anim calcmode="lin" valueType="num">
                                      <p:cBhvr additive="base">
                                        <p:cTn id="49" dur="2000" fill="hold"/>
                                        <p:tgtEl>
                                          <p:spTgt spid="42"/>
                                        </p:tgtEl>
                                        <p:attrNameLst>
                                          <p:attrName>ppt_x</p:attrName>
                                        </p:attrNameLst>
                                      </p:cBhvr>
                                      <p:tavLst>
                                        <p:tav tm="0">
                                          <p:val>
                                            <p:strVal val="1+#ppt_w/2"/>
                                          </p:val>
                                        </p:tav>
                                        <p:tav tm="100000">
                                          <p:val>
                                            <p:strVal val="#ppt_x"/>
                                          </p:val>
                                        </p:tav>
                                      </p:tavLst>
                                    </p:anim>
                                    <p:anim calcmode="lin" valueType="num">
                                      <p:cBhvr additive="base">
                                        <p:cTn id="50" dur="2000" fill="hold"/>
                                        <p:tgtEl>
                                          <p:spTgt spid="42"/>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43"/>
                                        </p:tgtEl>
                                        <p:attrNameLst>
                                          <p:attrName>style.visibility</p:attrName>
                                        </p:attrNameLst>
                                      </p:cBhvr>
                                      <p:to>
                                        <p:strVal val="visible"/>
                                      </p:to>
                                    </p:set>
                                    <p:anim calcmode="lin" valueType="num">
                                      <p:cBhvr additive="base">
                                        <p:cTn id="53" dur="2000" fill="hold"/>
                                        <p:tgtEl>
                                          <p:spTgt spid="43"/>
                                        </p:tgtEl>
                                        <p:attrNameLst>
                                          <p:attrName>ppt_x</p:attrName>
                                        </p:attrNameLst>
                                      </p:cBhvr>
                                      <p:tavLst>
                                        <p:tav tm="0">
                                          <p:val>
                                            <p:strVal val="1+#ppt_w/2"/>
                                          </p:val>
                                        </p:tav>
                                        <p:tav tm="100000">
                                          <p:val>
                                            <p:strVal val="#ppt_x"/>
                                          </p:val>
                                        </p:tav>
                                      </p:tavLst>
                                    </p:anim>
                                    <p:anim calcmode="lin" valueType="num">
                                      <p:cBhvr additive="base">
                                        <p:cTn id="54" dur="2000" fill="hold"/>
                                        <p:tgtEl>
                                          <p:spTgt spid="43"/>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32"/>
                                        </p:tgtEl>
                                        <p:attrNameLst>
                                          <p:attrName>style.visibility</p:attrName>
                                        </p:attrNameLst>
                                      </p:cBhvr>
                                      <p:to>
                                        <p:strVal val="visible"/>
                                      </p:to>
                                    </p:set>
                                    <p:anim calcmode="lin" valueType="num">
                                      <p:cBhvr additive="base">
                                        <p:cTn id="57" dur="2000" fill="hold"/>
                                        <p:tgtEl>
                                          <p:spTgt spid="32"/>
                                        </p:tgtEl>
                                        <p:attrNameLst>
                                          <p:attrName>ppt_x</p:attrName>
                                        </p:attrNameLst>
                                      </p:cBhvr>
                                      <p:tavLst>
                                        <p:tav tm="0">
                                          <p:val>
                                            <p:strVal val="0-#ppt_w/2"/>
                                          </p:val>
                                        </p:tav>
                                        <p:tav tm="100000">
                                          <p:val>
                                            <p:strVal val="#ppt_x"/>
                                          </p:val>
                                        </p:tav>
                                      </p:tavLst>
                                    </p:anim>
                                    <p:anim calcmode="lin" valueType="num">
                                      <p:cBhvr additive="base">
                                        <p:cTn id="58" dur="2000" fill="hold"/>
                                        <p:tgtEl>
                                          <p:spTgt spid="32"/>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35"/>
                                        </p:tgtEl>
                                        <p:attrNameLst>
                                          <p:attrName>style.visibility</p:attrName>
                                        </p:attrNameLst>
                                      </p:cBhvr>
                                      <p:to>
                                        <p:strVal val="visible"/>
                                      </p:to>
                                    </p:set>
                                    <p:anim calcmode="lin" valueType="num">
                                      <p:cBhvr additive="base">
                                        <p:cTn id="61" dur="2000" fill="hold"/>
                                        <p:tgtEl>
                                          <p:spTgt spid="35"/>
                                        </p:tgtEl>
                                        <p:attrNameLst>
                                          <p:attrName>ppt_x</p:attrName>
                                        </p:attrNameLst>
                                      </p:cBhvr>
                                      <p:tavLst>
                                        <p:tav tm="0">
                                          <p:val>
                                            <p:strVal val="0-#ppt_w/2"/>
                                          </p:val>
                                        </p:tav>
                                        <p:tav tm="100000">
                                          <p:val>
                                            <p:strVal val="#ppt_x"/>
                                          </p:val>
                                        </p:tav>
                                      </p:tavLst>
                                    </p:anim>
                                    <p:anim calcmode="lin" valueType="num">
                                      <p:cBhvr additive="base">
                                        <p:cTn id="62" dur="2000" fill="hold"/>
                                        <p:tgtEl>
                                          <p:spTgt spid="35"/>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40"/>
                                        </p:tgtEl>
                                        <p:attrNameLst>
                                          <p:attrName>style.visibility</p:attrName>
                                        </p:attrNameLst>
                                      </p:cBhvr>
                                      <p:to>
                                        <p:strVal val="visible"/>
                                      </p:to>
                                    </p:set>
                                    <p:anim calcmode="lin" valueType="num">
                                      <p:cBhvr additive="base">
                                        <p:cTn id="65" dur="2000" fill="hold"/>
                                        <p:tgtEl>
                                          <p:spTgt spid="40"/>
                                        </p:tgtEl>
                                        <p:attrNameLst>
                                          <p:attrName>ppt_x</p:attrName>
                                        </p:attrNameLst>
                                      </p:cBhvr>
                                      <p:tavLst>
                                        <p:tav tm="0">
                                          <p:val>
                                            <p:strVal val="0-#ppt_w/2"/>
                                          </p:val>
                                        </p:tav>
                                        <p:tav tm="100000">
                                          <p:val>
                                            <p:strVal val="#ppt_x"/>
                                          </p:val>
                                        </p:tav>
                                      </p:tavLst>
                                    </p:anim>
                                    <p:anim calcmode="lin" valueType="num">
                                      <p:cBhvr additive="base">
                                        <p:cTn id="66" dur="2000" fill="hold"/>
                                        <p:tgtEl>
                                          <p:spTgt spid="40"/>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41"/>
                                        </p:tgtEl>
                                        <p:attrNameLst>
                                          <p:attrName>style.visibility</p:attrName>
                                        </p:attrNameLst>
                                      </p:cBhvr>
                                      <p:to>
                                        <p:strVal val="visible"/>
                                      </p:to>
                                    </p:set>
                                    <p:anim calcmode="lin" valueType="num">
                                      <p:cBhvr additive="base">
                                        <p:cTn id="69" dur="2000" fill="hold"/>
                                        <p:tgtEl>
                                          <p:spTgt spid="41"/>
                                        </p:tgtEl>
                                        <p:attrNameLst>
                                          <p:attrName>ppt_x</p:attrName>
                                        </p:attrNameLst>
                                      </p:cBhvr>
                                      <p:tavLst>
                                        <p:tav tm="0">
                                          <p:val>
                                            <p:strVal val="0-#ppt_w/2"/>
                                          </p:val>
                                        </p:tav>
                                        <p:tav tm="100000">
                                          <p:val>
                                            <p:strVal val="#ppt_x"/>
                                          </p:val>
                                        </p:tav>
                                      </p:tavLst>
                                    </p:anim>
                                    <p:anim calcmode="lin" valueType="num">
                                      <p:cBhvr additive="base">
                                        <p:cTn id="70" dur="2000" fill="hold"/>
                                        <p:tgtEl>
                                          <p:spTgt spid="41"/>
                                        </p:tgtEl>
                                        <p:attrNameLst>
                                          <p:attrName>ppt_y</p:attrName>
                                        </p:attrNameLst>
                                      </p:cBhvr>
                                      <p:tavLst>
                                        <p:tav tm="0">
                                          <p:val>
                                            <p:strVal val="0-#ppt_h/2"/>
                                          </p:val>
                                        </p:tav>
                                        <p:tav tm="100000">
                                          <p:val>
                                            <p:strVal val="#ppt_y"/>
                                          </p:val>
                                        </p:tav>
                                      </p:tavLst>
                                    </p:anim>
                                  </p:childTnLst>
                                </p:cTn>
                              </p:par>
                              <p:par>
                                <p:cTn id="71" presetID="8" presetClass="emph" presetSubtype="0" autoRev="1" fill="hold" nodeType="withEffect">
                                  <p:stCondLst>
                                    <p:cond delay="0"/>
                                  </p:stCondLst>
                                  <p:childTnLst>
                                    <p:animRot by="21600000">
                                      <p:cBhvr>
                                        <p:cTn id="72" dur="2000" fill="hold"/>
                                        <p:tgtEl>
                                          <p:spTgt spid="32"/>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35"/>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40"/>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41"/>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31"/>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33"/>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42"/>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43"/>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28"/>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29"/>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36"/>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37"/>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30"/>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34"/>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38"/>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39"/>
                                        </p:tgtEl>
                                        <p:attrNameLst>
                                          <p:attrName>r</p:attrName>
                                        </p:attrNameLst>
                                      </p:cBhvr>
                                    </p:animRot>
                                  </p:childTnLst>
                                </p:cTn>
                              </p:par>
                            </p:childTnLst>
                          </p:cTn>
                        </p:par>
                        <p:par>
                          <p:cTn id="103" fill="hold">
                            <p:stCondLst>
                              <p:cond delay="4000"/>
                            </p:stCondLst>
                            <p:childTnLst>
                              <p:par>
                                <p:cTn id="104" presetID="2" presetClass="exit" presetSubtype="6" fill="hold" nodeType="afterEffect">
                                  <p:stCondLst>
                                    <p:cond delay="0"/>
                                  </p:stCondLst>
                                  <p:childTnLst>
                                    <p:anim calcmode="lin" valueType="num">
                                      <p:cBhvr additive="base">
                                        <p:cTn id="105" dur="2000"/>
                                        <p:tgtEl>
                                          <p:spTgt spid="28"/>
                                        </p:tgtEl>
                                        <p:attrNameLst>
                                          <p:attrName>ppt_x</p:attrName>
                                        </p:attrNameLst>
                                      </p:cBhvr>
                                      <p:tavLst>
                                        <p:tav tm="0">
                                          <p:val>
                                            <p:strVal val="ppt_x"/>
                                          </p:val>
                                        </p:tav>
                                        <p:tav tm="100000">
                                          <p:val>
                                            <p:strVal val="1+ppt_w/2"/>
                                          </p:val>
                                        </p:tav>
                                      </p:tavLst>
                                    </p:anim>
                                    <p:anim calcmode="lin" valueType="num">
                                      <p:cBhvr additive="base">
                                        <p:cTn id="106" dur="2000"/>
                                        <p:tgtEl>
                                          <p:spTgt spid="28"/>
                                        </p:tgtEl>
                                        <p:attrNameLst>
                                          <p:attrName>ppt_y</p:attrName>
                                        </p:attrNameLst>
                                      </p:cBhvr>
                                      <p:tavLst>
                                        <p:tav tm="0">
                                          <p:val>
                                            <p:strVal val="ppt_y"/>
                                          </p:val>
                                        </p:tav>
                                        <p:tav tm="100000">
                                          <p:val>
                                            <p:strVal val="1+ppt_h/2"/>
                                          </p:val>
                                        </p:tav>
                                      </p:tavLst>
                                    </p:anim>
                                    <p:set>
                                      <p:cBhvr>
                                        <p:cTn id="107" dur="1" fill="hold">
                                          <p:stCondLst>
                                            <p:cond delay="1999"/>
                                          </p:stCondLst>
                                        </p:cTn>
                                        <p:tgtEl>
                                          <p:spTgt spid="28"/>
                                        </p:tgtEl>
                                        <p:attrNameLst>
                                          <p:attrName>style.visibility</p:attrName>
                                        </p:attrNameLst>
                                      </p:cBhvr>
                                      <p:to>
                                        <p:strVal val="hidden"/>
                                      </p:to>
                                    </p:set>
                                  </p:childTnLst>
                                </p:cTn>
                              </p:par>
                              <p:par>
                                <p:cTn id="108" presetID="2" presetClass="exit" presetSubtype="6" fill="hold" nodeType="withEffect">
                                  <p:stCondLst>
                                    <p:cond delay="0"/>
                                  </p:stCondLst>
                                  <p:childTnLst>
                                    <p:anim calcmode="lin" valueType="num">
                                      <p:cBhvr additive="base">
                                        <p:cTn id="109" dur="2000"/>
                                        <p:tgtEl>
                                          <p:spTgt spid="29"/>
                                        </p:tgtEl>
                                        <p:attrNameLst>
                                          <p:attrName>ppt_x</p:attrName>
                                        </p:attrNameLst>
                                      </p:cBhvr>
                                      <p:tavLst>
                                        <p:tav tm="0">
                                          <p:val>
                                            <p:strVal val="ppt_x"/>
                                          </p:val>
                                        </p:tav>
                                        <p:tav tm="100000">
                                          <p:val>
                                            <p:strVal val="1+ppt_w/2"/>
                                          </p:val>
                                        </p:tav>
                                      </p:tavLst>
                                    </p:anim>
                                    <p:anim calcmode="lin" valueType="num">
                                      <p:cBhvr additive="base">
                                        <p:cTn id="110" dur="2000"/>
                                        <p:tgtEl>
                                          <p:spTgt spid="29"/>
                                        </p:tgtEl>
                                        <p:attrNameLst>
                                          <p:attrName>ppt_y</p:attrName>
                                        </p:attrNameLst>
                                      </p:cBhvr>
                                      <p:tavLst>
                                        <p:tav tm="0">
                                          <p:val>
                                            <p:strVal val="ppt_y"/>
                                          </p:val>
                                        </p:tav>
                                        <p:tav tm="100000">
                                          <p:val>
                                            <p:strVal val="1+ppt_h/2"/>
                                          </p:val>
                                        </p:tav>
                                      </p:tavLst>
                                    </p:anim>
                                    <p:set>
                                      <p:cBhvr>
                                        <p:cTn id="111" dur="1" fill="hold">
                                          <p:stCondLst>
                                            <p:cond delay="1999"/>
                                          </p:stCondLst>
                                        </p:cTn>
                                        <p:tgtEl>
                                          <p:spTgt spid="29"/>
                                        </p:tgtEl>
                                        <p:attrNameLst>
                                          <p:attrName>style.visibility</p:attrName>
                                        </p:attrNameLst>
                                      </p:cBhvr>
                                      <p:to>
                                        <p:strVal val="hidden"/>
                                      </p:to>
                                    </p:set>
                                  </p:childTnLst>
                                </p:cTn>
                              </p:par>
                              <p:par>
                                <p:cTn id="112" presetID="2" presetClass="exit" presetSubtype="6" fill="hold" nodeType="withEffect">
                                  <p:stCondLst>
                                    <p:cond delay="0"/>
                                  </p:stCondLst>
                                  <p:childTnLst>
                                    <p:anim calcmode="lin" valueType="num">
                                      <p:cBhvr additive="base">
                                        <p:cTn id="113" dur="2000"/>
                                        <p:tgtEl>
                                          <p:spTgt spid="36"/>
                                        </p:tgtEl>
                                        <p:attrNameLst>
                                          <p:attrName>ppt_x</p:attrName>
                                        </p:attrNameLst>
                                      </p:cBhvr>
                                      <p:tavLst>
                                        <p:tav tm="0">
                                          <p:val>
                                            <p:strVal val="ppt_x"/>
                                          </p:val>
                                        </p:tav>
                                        <p:tav tm="100000">
                                          <p:val>
                                            <p:strVal val="1+ppt_w/2"/>
                                          </p:val>
                                        </p:tav>
                                      </p:tavLst>
                                    </p:anim>
                                    <p:anim calcmode="lin" valueType="num">
                                      <p:cBhvr additive="base">
                                        <p:cTn id="114" dur="2000"/>
                                        <p:tgtEl>
                                          <p:spTgt spid="36"/>
                                        </p:tgtEl>
                                        <p:attrNameLst>
                                          <p:attrName>ppt_y</p:attrName>
                                        </p:attrNameLst>
                                      </p:cBhvr>
                                      <p:tavLst>
                                        <p:tav tm="0">
                                          <p:val>
                                            <p:strVal val="ppt_y"/>
                                          </p:val>
                                        </p:tav>
                                        <p:tav tm="100000">
                                          <p:val>
                                            <p:strVal val="1+ppt_h/2"/>
                                          </p:val>
                                        </p:tav>
                                      </p:tavLst>
                                    </p:anim>
                                    <p:set>
                                      <p:cBhvr>
                                        <p:cTn id="115" dur="1" fill="hold">
                                          <p:stCondLst>
                                            <p:cond delay="1999"/>
                                          </p:stCondLst>
                                        </p:cTn>
                                        <p:tgtEl>
                                          <p:spTgt spid="36"/>
                                        </p:tgtEl>
                                        <p:attrNameLst>
                                          <p:attrName>style.visibility</p:attrName>
                                        </p:attrNameLst>
                                      </p:cBhvr>
                                      <p:to>
                                        <p:strVal val="hidden"/>
                                      </p:to>
                                    </p:set>
                                  </p:childTnLst>
                                </p:cTn>
                              </p:par>
                              <p:par>
                                <p:cTn id="116" presetID="2" presetClass="exit" presetSubtype="6" fill="hold" nodeType="withEffect">
                                  <p:stCondLst>
                                    <p:cond delay="0"/>
                                  </p:stCondLst>
                                  <p:childTnLst>
                                    <p:anim calcmode="lin" valueType="num">
                                      <p:cBhvr additive="base">
                                        <p:cTn id="117" dur="2000"/>
                                        <p:tgtEl>
                                          <p:spTgt spid="37"/>
                                        </p:tgtEl>
                                        <p:attrNameLst>
                                          <p:attrName>ppt_x</p:attrName>
                                        </p:attrNameLst>
                                      </p:cBhvr>
                                      <p:tavLst>
                                        <p:tav tm="0">
                                          <p:val>
                                            <p:strVal val="ppt_x"/>
                                          </p:val>
                                        </p:tav>
                                        <p:tav tm="100000">
                                          <p:val>
                                            <p:strVal val="1+ppt_w/2"/>
                                          </p:val>
                                        </p:tav>
                                      </p:tavLst>
                                    </p:anim>
                                    <p:anim calcmode="lin" valueType="num">
                                      <p:cBhvr additive="base">
                                        <p:cTn id="118" dur="2000"/>
                                        <p:tgtEl>
                                          <p:spTgt spid="37"/>
                                        </p:tgtEl>
                                        <p:attrNameLst>
                                          <p:attrName>ppt_y</p:attrName>
                                        </p:attrNameLst>
                                      </p:cBhvr>
                                      <p:tavLst>
                                        <p:tav tm="0">
                                          <p:val>
                                            <p:strVal val="ppt_y"/>
                                          </p:val>
                                        </p:tav>
                                        <p:tav tm="100000">
                                          <p:val>
                                            <p:strVal val="1+ppt_h/2"/>
                                          </p:val>
                                        </p:tav>
                                      </p:tavLst>
                                    </p:anim>
                                    <p:set>
                                      <p:cBhvr>
                                        <p:cTn id="119" dur="1" fill="hold">
                                          <p:stCondLst>
                                            <p:cond delay="1999"/>
                                          </p:stCondLst>
                                        </p:cTn>
                                        <p:tgtEl>
                                          <p:spTgt spid="37"/>
                                        </p:tgtEl>
                                        <p:attrNameLst>
                                          <p:attrName>style.visibility</p:attrName>
                                        </p:attrNameLst>
                                      </p:cBhvr>
                                      <p:to>
                                        <p:strVal val="hidden"/>
                                      </p:to>
                                    </p:set>
                                  </p:childTnLst>
                                </p:cTn>
                              </p:par>
                              <p:par>
                                <p:cTn id="120" presetID="2" presetClass="exit" presetSubtype="12" fill="hold" nodeType="withEffect">
                                  <p:stCondLst>
                                    <p:cond delay="0"/>
                                  </p:stCondLst>
                                  <p:childTnLst>
                                    <p:anim calcmode="lin" valueType="num">
                                      <p:cBhvr additive="base">
                                        <p:cTn id="121" dur="2000"/>
                                        <p:tgtEl>
                                          <p:spTgt spid="30"/>
                                        </p:tgtEl>
                                        <p:attrNameLst>
                                          <p:attrName>ppt_x</p:attrName>
                                        </p:attrNameLst>
                                      </p:cBhvr>
                                      <p:tavLst>
                                        <p:tav tm="0">
                                          <p:val>
                                            <p:strVal val="ppt_x"/>
                                          </p:val>
                                        </p:tav>
                                        <p:tav tm="100000">
                                          <p:val>
                                            <p:strVal val="0-ppt_w/2"/>
                                          </p:val>
                                        </p:tav>
                                      </p:tavLst>
                                    </p:anim>
                                    <p:anim calcmode="lin" valueType="num">
                                      <p:cBhvr additive="base">
                                        <p:cTn id="122" dur="2000"/>
                                        <p:tgtEl>
                                          <p:spTgt spid="30"/>
                                        </p:tgtEl>
                                        <p:attrNameLst>
                                          <p:attrName>ppt_y</p:attrName>
                                        </p:attrNameLst>
                                      </p:cBhvr>
                                      <p:tavLst>
                                        <p:tav tm="0">
                                          <p:val>
                                            <p:strVal val="ppt_y"/>
                                          </p:val>
                                        </p:tav>
                                        <p:tav tm="100000">
                                          <p:val>
                                            <p:strVal val="1+ppt_h/2"/>
                                          </p:val>
                                        </p:tav>
                                      </p:tavLst>
                                    </p:anim>
                                    <p:set>
                                      <p:cBhvr>
                                        <p:cTn id="123" dur="1" fill="hold">
                                          <p:stCondLst>
                                            <p:cond delay="1999"/>
                                          </p:stCondLst>
                                        </p:cTn>
                                        <p:tgtEl>
                                          <p:spTgt spid="30"/>
                                        </p:tgtEl>
                                        <p:attrNameLst>
                                          <p:attrName>style.visibility</p:attrName>
                                        </p:attrNameLst>
                                      </p:cBhvr>
                                      <p:to>
                                        <p:strVal val="hidden"/>
                                      </p:to>
                                    </p:set>
                                  </p:childTnLst>
                                </p:cTn>
                              </p:par>
                              <p:par>
                                <p:cTn id="124" presetID="2" presetClass="exit" presetSubtype="12" fill="hold" nodeType="withEffect">
                                  <p:stCondLst>
                                    <p:cond delay="0"/>
                                  </p:stCondLst>
                                  <p:childTnLst>
                                    <p:anim calcmode="lin" valueType="num">
                                      <p:cBhvr additive="base">
                                        <p:cTn id="125" dur="2000"/>
                                        <p:tgtEl>
                                          <p:spTgt spid="34"/>
                                        </p:tgtEl>
                                        <p:attrNameLst>
                                          <p:attrName>ppt_x</p:attrName>
                                        </p:attrNameLst>
                                      </p:cBhvr>
                                      <p:tavLst>
                                        <p:tav tm="0">
                                          <p:val>
                                            <p:strVal val="ppt_x"/>
                                          </p:val>
                                        </p:tav>
                                        <p:tav tm="100000">
                                          <p:val>
                                            <p:strVal val="0-ppt_w/2"/>
                                          </p:val>
                                        </p:tav>
                                      </p:tavLst>
                                    </p:anim>
                                    <p:anim calcmode="lin" valueType="num">
                                      <p:cBhvr additive="base">
                                        <p:cTn id="126" dur="2000"/>
                                        <p:tgtEl>
                                          <p:spTgt spid="34"/>
                                        </p:tgtEl>
                                        <p:attrNameLst>
                                          <p:attrName>ppt_y</p:attrName>
                                        </p:attrNameLst>
                                      </p:cBhvr>
                                      <p:tavLst>
                                        <p:tav tm="0">
                                          <p:val>
                                            <p:strVal val="ppt_y"/>
                                          </p:val>
                                        </p:tav>
                                        <p:tav tm="100000">
                                          <p:val>
                                            <p:strVal val="1+ppt_h/2"/>
                                          </p:val>
                                        </p:tav>
                                      </p:tavLst>
                                    </p:anim>
                                    <p:set>
                                      <p:cBhvr>
                                        <p:cTn id="127" dur="1" fill="hold">
                                          <p:stCondLst>
                                            <p:cond delay="1999"/>
                                          </p:stCondLst>
                                        </p:cTn>
                                        <p:tgtEl>
                                          <p:spTgt spid="34"/>
                                        </p:tgtEl>
                                        <p:attrNameLst>
                                          <p:attrName>style.visibility</p:attrName>
                                        </p:attrNameLst>
                                      </p:cBhvr>
                                      <p:to>
                                        <p:strVal val="hidden"/>
                                      </p:to>
                                    </p:set>
                                  </p:childTnLst>
                                </p:cTn>
                              </p:par>
                              <p:par>
                                <p:cTn id="128" presetID="2" presetClass="exit" presetSubtype="12" fill="hold" nodeType="withEffect">
                                  <p:stCondLst>
                                    <p:cond delay="0"/>
                                  </p:stCondLst>
                                  <p:childTnLst>
                                    <p:anim calcmode="lin" valueType="num">
                                      <p:cBhvr additive="base">
                                        <p:cTn id="129" dur="2000"/>
                                        <p:tgtEl>
                                          <p:spTgt spid="38"/>
                                        </p:tgtEl>
                                        <p:attrNameLst>
                                          <p:attrName>ppt_x</p:attrName>
                                        </p:attrNameLst>
                                      </p:cBhvr>
                                      <p:tavLst>
                                        <p:tav tm="0">
                                          <p:val>
                                            <p:strVal val="ppt_x"/>
                                          </p:val>
                                        </p:tav>
                                        <p:tav tm="100000">
                                          <p:val>
                                            <p:strVal val="0-ppt_w/2"/>
                                          </p:val>
                                        </p:tav>
                                      </p:tavLst>
                                    </p:anim>
                                    <p:anim calcmode="lin" valueType="num">
                                      <p:cBhvr additive="base">
                                        <p:cTn id="130" dur="2000"/>
                                        <p:tgtEl>
                                          <p:spTgt spid="38"/>
                                        </p:tgtEl>
                                        <p:attrNameLst>
                                          <p:attrName>ppt_y</p:attrName>
                                        </p:attrNameLst>
                                      </p:cBhvr>
                                      <p:tavLst>
                                        <p:tav tm="0">
                                          <p:val>
                                            <p:strVal val="ppt_y"/>
                                          </p:val>
                                        </p:tav>
                                        <p:tav tm="100000">
                                          <p:val>
                                            <p:strVal val="1+ppt_h/2"/>
                                          </p:val>
                                        </p:tav>
                                      </p:tavLst>
                                    </p:anim>
                                    <p:set>
                                      <p:cBhvr>
                                        <p:cTn id="131" dur="1" fill="hold">
                                          <p:stCondLst>
                                            <p:cond delay="1999"/>
                                          </p:stCondLst>
                                        </p:cTn>
                                        <p:tgtEl>
                                          <p:spTgt spid="38"/>
                                        </p:tgtEl>
                                        <p:attrNameLst>
                                          <p:attrName>style.visibility</p:attrName>
                                        </p:attrNameLst>
                                      </p:cBhvr>
                                      <p:to>
                                        <p:strVal val="hidden"/>
                                      </p:to>
                                    </p:set>
                                  </p:childTnLst>
                                </p:cTn>
                              </p:par>
                              <p:par>
                                <p:cTn id="132" presetID="2" presetClass="exit" presetSubtype="12" fill="hold" nodeType="withEffect">
                                  <p:stCondLst>
                                    <p:cond delay="0"/>
                                  </p:stCondLst>
                                  <p:childTnLst>
                                    <p:anim calcmode="lin" valueType="num">
                                      <p:cBhvr additive="base">
                                        <p:cTn id="133" dur="2000"/>
                                        <p:tgtEl>
                                          <p:spTgt spid="39"/>
                                        </p:tgtEl>
                                        <p:attrNameLst>
                                          <p:attrName>ppt_x</p:attrName>
                                        </p:attrNameLst>
                                      </p:cBhvr>
                                      <p:tavLst>
                                        <p:tav tm="0">
                                          <p:val>
                                            <p:strVal val="ppt_x"/>
                                          </p:val>
                                        </p:tav>
                                        <p:tav tm="100000">
                                          <p:val>
                                            <p:strVal val="0-ppt_w/2"/>
                                          </p:val>
                                        </p:tav>
                                      </p:tavLst>
                                    </p:anim>
                                    <p:anim calcmode="lin" valueType="num">
                                      <p:cBhvr additive="base">
                                        <p:cTn id="134" dur="2000"/>
                                        <p:tgtEl>
                                          <p:spTgt spid="39"/>
                                        </p:tgtEl>
                                        <p:attrNameLst>
                                          <p:attrName>ppt_y</p:attrName>
                                        </p:attrNameLst>
                                      </p:cBhvr>
                                      <p:tavLst>
                                        <p:tav tm="0">
                                          <p:val>
                                            <p:strVal val="ppt_y"/>
                                          </p:val>
                                        </p:tav>
                                        <p:tav tm="100000">
                                          <p:val>
                                            <p:strVal val="1+ppt_h/2"/>
                                          </p:val>
                                        </p:tav>
                                      </p:tavLst>
                                    </p:anim>
                                    <p:set>
                                      <p:cBhvr>
                                        <p:cTn id="135" dur="1" fill="hold">
                                          <p:stCondLst>
                                            <p:cond delay="1999"/>
                                          </p:stCondLst>
                                        </p:cTn>
                                        <p:tgtEl>
                                          <p:spTgt spid="39"/>
                                        </p:tgtEl>
                                        <p:attrNameLst>
                                          <p:attrName>style.visibility</p:attrName>
                                        </p:attrNameLst>
                                      </p:cBhvr>
                                      <p:to>
                                        <p:strVal val="hidden"/>
                                      </p:to>
                                    </p:set>
                                  </p:childTnLst>
                                </p:cTn>
                              </p:par>
                              <p:par>
                                <p:cTn id="136" presetID="2" presetClass="exit" presetSubtype="3" fill="hold" nodeType="withEffect">
                                  <p:stCondLst>
                                    <p:cond delay="0"/>
                                  </p:stCondLst>
                                  <p:childTnLst>
                                    <p:anim calcmode="lin" valueType="num">
                                      <p:cBhvr additive="base">
                                        <p:cTn id="137" dur="2000"/>
                                        <p:tgtEl>
                                          <p:spTgt spid="31"/>
                                        </p:tgtEl>
                                        <p:attrNameLst>
                                          <p:attrName>ppt_x</p:attrName>
                                        </p:attrNameLst>
                                      </p:cBhvr>
                                      <p:tavLst>
                                        <p:tav tm="0">
                                          <p:val>
                                            <p:strVal val="ppt_x"/>
                                          </p:val>
                                        </p:tav>
                                        <p:tav tm="100000">
                                          <p:val>
                                            <p:strVal val="1+ppt_w/2"/>
                                          </p:val>
                                        </p:tav>
                                      </p:tavLst>
                                    </p:anim>
                                    <p:anim calcmode="lin" valueType="num">
                                      <p:cBhvr additive="base">
                                        <p:cTn id="138" dur="2000"/>
                                        <p:tgtEl>
                                          <p:spTgt spid="31"/>
                                        </p:tgtEl>
                                        <p:attrNameLst>
                                          <p:attrName>ppt_y</p:attrName>
                                        </p:attrNameLst>
                                      </p:cBhvr>
                                      <p:tavLst>
                                        <p:tav tm="0">
                                          <p:val>
                                            <p:strVal val="ppt_y"/>
                                          </p:val>
                                        </p:tav>
                                        <p:tav tm="100000">
                                          <p:val>
                                            <p:strVal val="0-ppt_h/2"/>
                                          </p:val>
                                        </p:tav>
                                      </p:tavLst>
                                    </p:anim>
                                    <p:set>
                                      <p:cBhvr>
                                        <p:cTn id="139" dur="1" fill="hold">
                                          <p:stCondLst>
                                            <p:cond delay="1999"/>
                                          </p:stCondLst>
                                        </p:cTn>
                                        <p:tgtEl>
                                          <p:spTgt spid="31"/>
                                        </p:tgtEl>
                                        <p:attrNameLst>
                                          <p:attrName>style.visibility</p:attrName>
                                        </p:attrNameLst>
                                      </p:cBhvr>
                                      <p:to>
                                        <p:strVal val="hidden"/>
                                      </p:to>
                                    </p:set>
                                  </p:childTnLst>
                                </p:cTn>
                              </p:par>
                              <p:par>
                                <p:cTn id="140" presetID="2" presetClass="exit" presetSubtype="3" fill="hold" nodeType="withEffect">
                                  <p:stCondLst>
                                    <p:cond delay="0"/>
                                  </p:stCondLst>
                                  <p:childTnLst>
                                    <p:anim calcmode="lin" valueType="num">
                                      <p:cBhvr additive="base">
                                        <p:cTn id="141" dur="2000"/>
                                        <p:tgtEl>
                                          <p:spTgt spid="33"/>
                                        </p:tgtEl>
                                        <p:attrNameLst>
                                          <p:attrName>ppt_x</p:attrName>
                                        </p:attrNameLst>
                                      </p:cBhvr>
                                      <p:tavLst>
                                        <p:tav tm="0">
                                          <p:val>
                                            <p:strVal val="ppt_x"/>
                                          </p:val>
                                        </p:tav>
                                        <p:tav tm="100000">
                                          <p:val>
                                            <p:strVal val="1+ppt_w/2"/>
                                          </p:val>
                                        </p:tav>
                                      </p:tavLst>
                                    </p:anim>
                                    <p:anim calcmode="lin" valueType="num">
                                      <p:cBhvr additive="base">
                                        <p:cTn id="142" dur="2000"/>
                                        <p:tgtEl>
                                          <p:spTgt spid="33"/>
                                        </p:tgtEl>
                                        <p:attrNameLst>
                                          <p:attrName>ppt_y</p:attrName>
                                        </p:attrNameLst>
                                      </p:cBhvr>
                                      <p:tavLst>
                                        <p:tav tm="0">
                                          <p:val>
                                            <p:strVal val="ppt_y"/>
                                          </p:val>
                                        </p:tav>
                                        <p:tav tm="100000">
                                          <p:val>
                                            <p:strVal val="0-ppt_h/2"/>
                                          </p:val>
                                        </p:tav>
                                      </p:tavLst>
                                    </p:anim>
                                    <p:set>
                                      <p:cBhvr>
                                        <p:cTn id="143" dur="1" fill="hold">
                                          <p:stCondLst>
                                            <p:cond delay="1999"/>
                                          </p:stCondLst>
                                        </p:cTn>
                                        <p:tgtEl>
                                          <p:spTgt spid="33"/>
                                        </p:tgtEl>
                                        <p:attrNameLst>
                                          <p:attrName>style.visibility</p:attrName>
                                        </p:attrNameLst>
                                      </p:cBhvr>
                                      <p:to>
                                        <p:strVal val="hidden"/>
                                      </p:to>
                                    </p:set>
                                  </p:childTnLst>
                                </p:cTn>
                              </p:par>
                              <p:par>
                                <p:cTn id="144" presetID="2" presetClass="exit" presetSubtype="3" fill="hold" nodeType="withEffect">
                                  <p:stCondLst>
                                    <p:cond delay="0"/>
                                  </p:stCondLst>
                                  <p:childTnLst>
                                    <p:anim calcmode="lin" valueType="num">
                                      <p:cBhvr additive="base">
                                        <p:cTn id="145" dur="2000"/>
                                        <p:tgtEl>
                                          <p:spTgt spid="42"/>
                                        </p:tgtEl>
                                        <p:attrNameLst>
                                          <p:attrName>ppt_x</p:attrName>
                                        </p:attrNameLst>
                                      </p:cBhvr>
                                      <p:tavLst>
                                        <p:tav tm="0">
                                          <p:val>
                                            <p:strVal val="ppt_x"/>
                                          </p:val>
                                        </p:tav>
                                        <p:tav tm="100000">
                                          <p:val>
                                            <p:strVal val="1+ppt_w/2"/>
                                          </p:val>
                                        </p:tav>
                                      </p:tavLst>
                                    </p:anim>
                                    <p:anim calcmode="lin" valueType="num">
                                      <p:cBhvr additive="base">
                                        <p:cTn id="146" dur="2000"/>
                                        <p:tgtEl>
                                          <p:spTgt spid="42"/>
                                        </p:tgtEl>
                                        <p:attrNameLst>
                                          <p:attrName>ppt_y</p:attrName>
                                        </p:attrNameLst>
                                      </p:cBhvr>
                                      <p:tavLst>
                                        <p:tav tm="0">
                                          <p:val>
                                            <p:strVal val="ppt_y"/>
                                          </p:val>
                                        </p:tav>
                                        <p:tav tm="100000">
                                          <p:val>
                                            <p:strVal val="0-ppt_h/2"/>
                                          </p:val>
                                        </p:tav>
                                      </p:tavLst>
                                    </p:anim>
                                    <p:set>
                                      <p:cBhvr>
                                        <p:cTn id="147" dur="1" fill="hold">
                                          <p:stCondLst>
                                            <p:cond delay="1999"/>
                                          </p:stCondLst>
                                        </p:cTn>
                                        <p:tgtEl>
                                          <p:spTgt spid="42"/>
                                        </p:tgtEl>
                                        <p:attrNameLst>
                                          <p:attrName>style.visibility</p:attrName>
                                        </p:attrNameLst>
                                      </p:cBhvr>
                                      <p:to>
                                        <p:strVal val="hidden"/>
                                      </p:to>
                                    </p:set>
                                  </p:childTnLst>
                                </p:cTn>
                              </p:par>
                              <p:par>
                                <p:cTn id="148" presetID="2" presetClass="exit" presetSubtype="3" fill="hold" nodeType="withEffect">
                                  <p:stCondLst>
                                    <p:cond delay="0"/>
                                  </p:stCondLst>
                                  <p:childTnLst>
                                    <p:anim calcmode="lin" valueType="num">
                                      <p:cBhvr additive="base">
                                        <p:cTn id="149" dur="2000"/>
                                        <p:tgtEl>
                                          <p:spTgt spid="43"/>
                                        </p:tgtEl>
                                        <p:attrNameLst>
                                          <p:attrName>ppt_x</p:attrName>
                                        </p:attrNameLst>
                                      </p:cBhvr>
                                      <p:tavLst>
                                        <p:tav tm="0">
                                          <p:val>
                                            <p:strVal val="ppt_x"/>
                                          </p:val>
                                        </p:tav>
                                        <p:tav tm="100000">
                                          <p:val>
                                            <p:strVal val="1+ppt_w/2"/>
                                          </p:val>
                                        </p:tav>
                                      </p:tavLst>
                                    </p:anim>
                                    <p:anim calcmode="lin" valueType="num">
                                      <p:cBhvr additive="base">
                                        <p:cTn id="150" dur="2000"/>
                                        <p:tgtEl>
                                          <p:spTgt spid="43"/>
                                        </p:tgtEl>
                                        <p:attrNameLst>
                                          <p:attrName>ppt_y</p:attrName>
                                        </p:attrNameLst>
                                      </p:cBhvr>
                                      <p:tavLst>
                                        <p:tav tm="0">
                                          <p:val>
                                            <p:strVal val="ppt_y"/>
                                          </p:val>
                                        </p:tav>
                                        <p:tav tm="100000">
                                          <p:val>
                                            <p:strVal val="0-ppt_h/2"/>
                                          </p:val>
                                        </p:tav>
                                      </p:tavLst>
                                    </p:anim>
                                    <p:set>
                                      <p:cBhvr>
                                        <p:cTn id="151" dur="1" fill="hold">
                                          <p:stCondLst>
                                            <p:cond delay="1999"/>
                                          </p:stCondLst>
                                        </p:cTn>
                                        <p:tgtEl>
                                          <p:spTgt spid="43"/>
                                        </p:tgtEl>
                                        <p:attrNameLst>
                                          <p:attrName>style.visibility</p:attrName>
                                        </p:attrNameLst>
                                      </p:cBhvr>
                                      <p:to>
                                        <p:strVal val="hidden"/>
                                      </p:to>
                                    </p:set>
                                  </p:childTnLst>
                                </p:cTn>
                              </p:par>
                              <p:par>
                                <p:cTn id="152" presetID="2" presetClass="exit" presetSubtype="9" fill="hold" nodeType="withEffect">
                                  <p:stCondLst>
                                    <p:cond delay="0"/>
                                  </p:stCondLst>
                                  <p:childTnLst>
                                    <p:anim calcmode="lin" valueType="num">
                                      <p:cBhvr additive="base">
                                        <p:cTn id="153" dur="2000"/>
                                        <p:tgtEl>
                                          <p:spTgt spid="32"/>
                                        </p:tgtEl>
                                        <p:attrNameLst>
                                          <p:attrName>ppt_x</p:attrName>
                                        </p:attrNameLst>
                                      </p:cBhvr>
                                      <p:tavLst>
                                        <p:tav tm="0">
                                          <p:val>
                                            <p:strVal val="ppt_x"/>
                                          </p:val>
                                        </p:tav>
                                        <p:tav tm="100000">
                                          <p:val>
                                            <p:strVal val="0-ppt_w/2"/>
                                          </p:val>
                                        </p:tav>
                                      </p:tavLst>
                                    </p:anim>
                                    <p:anim calcmode="lin" valueType="num">
                                      <p:cBhvr additive="base">
                                        <p:cTn id="154" dur="2000"/>
                                        <p:tgtEl>
                                          <p:spTgt spid="32"/>
                                        </p:tgtEl>
                                        <p:attrNameLst>
                                          <p:attrName>ppt_y</p:attrName>
                                        </p:attrNameLst>
                                      </p:cBhvr>
                                      <p:tavLst>
                                        <p:tav tm="0">
                                          <p:val>
                                            <p:strVal val="ppt_y"/>
                                          </p:val>
                                        </p:tav>
                                        <p:tav tm="100000">
                                          <p:val>
                                            <p:strVal val="0-ppt_h/2"/>
                                          </p:val>
                                        </p:tav>
                                      </p:tavLst>
                                    </p:anim>
                                    <p:set>
                                      <p:cBhvr>
                                        <p:cTn id="155" dur="1" fill="hold">
                                          <p:stCondLst>
                                            <p:cond delay="1999"/>
                                          </p:stCondLst>
                                        </p:cTn>
                                        <p:tgtEl>
                                          <p:spTgt spid="32"/>
                                        </p:tgtEl>
                                        <p:attrNameLst>
                                          <p:attrName>style.visibility</p:attrName>
                                        </p:attrNameLst>
                                      </p:cBhvr>
                                      <p:to>
                                        <p:strVal val="hidden"/>
                                      </p:to>
                                    </p:set>
                                  </p:childTnLst>
                                </p:cTn>
                              </p:par>
                              <p:par>
                                <p:cTn id="156" presetID="2" presetClass="exit" presetSubtype="9" fill="hold" nodeType="withEffect">
                                  <p:stCondLst>
                                    <p:cond delay="0"/>
                                  </p:stCondLst>
                                  <p:childTnLst>
                                    <p:anim calcmode="lin" valueType="num">
                                      <p:cBhvr additive="base">
                                        <p:cTn id="157" dur="2000"/>
                                        <p:tgtEl>
                                          <p:spTgt spid="35"/>
                                        </p:tgtEl>
                                        <p:attrNameLst>
                                          <p:attrName>ppt_x</p:attrName>
                                        </p:attrNameLst>
                                      </p:cBhvr>
                                      <p:tavLst>
                                        <p:tav tm="0">
                                          <p:val>
                                            <p:strVal val="ppt_x"/>
                                          </p:val>
                                        </p:tav>
                                        <p:tav tm="100000">
                                          <p:val>
                                            <p:strVal val="0-ppt_w/2"/>
                                          </p:val>
                                        </p:tav>
                                      </p:tavLst>
                                    </p:anim>
                                    <p:anim calcmode="lin" valueType="num">
                                      <p:cBhvr additive="base">
                                        <p:cTn id="158" dur="2000"/>
                                        <p:tgtEl>
                                          <p:spTgt spid="35"/>
                                        </p:tgtEl>
                                        <p:attrNameLst>
                                          <p:attrName>ppt_y</p:attrName>
                                        </p:attrNameLst>
                                      </p:cBhvr>
                                      <p:tavLst>
                                        <p:tav tm="0">
                                          <p:val>
                                            <p:strVal val="ppt_y"/>
                                          </p:val>
                                        </p:tav>
                                        <p:tav tm="100000">
                                          <p:val>
                                            <p:strVal val="0-ppt_h/2"/>
                                          </p:val>
                                        </p:tav>
                                      </p:tavLst>
                                    </p:anim>
                                    <p:set>
                                      <p:cBhvr>
                                        <p:cTn id="159" dur="1" fill="hold">
                                          <p:stCondLst>
                                            <p:cond delay="1999"/>
                                          </p:stCondLst>
                                        </p:cTn>
                                        <p:tgtEl>
                                          <p:spTgt spid="35"/>
                                        </p:tgtEl>
                                        <p:attrNameLst>
                                          <p:attrName>style.visibility</p:attrName>
                                        </p:attrNameLst>
                                      </p:cBhvr>
                                      <p:to>
                                        <p:strVal val="hidden"/>
                                      </p:to>
                                    </p:set>
                                  </p:childTnLst>
                                </p:cTn>
                              </p:par>
                              <p:par>
                                <p:cTn id="160" presetID="2" presetClass="exit" presetSubtype="9" fill="hold" nodeType="withEffect">
                                  <p:stCondLst>
                                    <p:cond delay="0"/>
                                  </p:stCondLst>
                                  <p:childTnLst>
                                    <p:anim calcmode="lin" valueType="num">
                                      <p:cBhvr additive="base">
                                        <p:cTn id="161" dur="2000"/>
                                        <p:tgtEl>
                                          <p:spTgt spid="40"/>
                                        </p:tgtEl>
                                        <p:attrNameLst>
                                          <p:attrName>ppt_x</p:attrName>
                                        </p:attrNameLst>
                                      </p:cBhvr>
                                      <p:tavLst>
                                        <p:tav tm="0">
                                          <p:val>
                                            <p:strVal val="ppt_x"/>
                                          </p:val>
                                        </p:tav>
                                        <p:tav tm="100000">
                                          <p:val>
                                            <p:strVal val="0-ppt_w/2"/>
                                          </p:val>
                                        </p:tav>
                                      </p:tavLst>
                                    </p:anim>
                                    <p:anim calcmode="lin" valueType="num">
                                      <p:cBhvr additive="base">
                                        <p:cTn id="162" dur="2000"/>
                                        <p:tgtEl>
                                          <p:spTgt spid="40"/>
                                        </p:tgtEl>
                                        <p:attrNameLst>
                                          <p:attrName>ppt_y</p:attrName>
                                        </p:attrNameLst>
                                      </p:cBhvr>
                                      <p:tavLst>
                                        <p:tav tm="0">
                                          <p:val>
                                            <p:strVal val="ppt_y"/>
                                          </p:val>
                                        </p:tav>
                                        <p:tav tm="100000">
                                          <p:val>
                                            <p:strVal val="0-ppt_h/2"/>
                                          </p:val>
                                        </p:tav>
                                      </p:tavLst>
                                    </p:anim>
                                    <p:set>
                                      <p:cBhvr>
                                        <p:cTn id="163" dur="1" fill="hold">
                                          <p:stCondLst>
                                            <p:cond delay="1999"/>
                                          </p:stCondLst>
                                        </p:cTn>
                                        <p:tgtEl>
                                          <p:spTgt spid="40"/>
                                        </p:tgtEl>
                                        <p:attrNameLst>
                                          <p:attrName>style.visibility</p:attrName>
                                        </p:attrNameLst>
                                      </p:cBhvr>
                                      <p:to>
                                        <p:strVal val="hidden"/>
                                      </p:to>
                                    </p:set>
                                  </p:childTnLst>
                                </p:cTn>
                              </p:par>
                              <p:par>
                                <p:cTn id="164" presetID="2" presetClass="exit" presetSubtype="9" fill="hold" nodeType="withEffect">
                                  <p:stCondLst>
                                    <p:cond delay="0"/>
                                  </p:stCondLst>
                                  <p:childTnLst>
                                    <p:anim calcmode="lin" valueType="num">
                                      <p:cBhvr additive="base">
                                        <p:cTn id="165" dur="2000"/>
                                        <p:tgtEl>
                                          <p:spTgt spid="41"/>
                                        </p:tgtEl>
                                        <p:attrNameLst>
                                          <p:attrName>ppt_x</p:attrName>
                                        </p:attrNameLst>
                                      </p:cBhvr>
                                      <p:tavLst>
                                        <p:tav tm="0">
                                          <p:val>
                                            <p:strVal val="ppt_x"/>
                                          </p:val>
                                        </p:tav>
                                        <p:tav tm="100000">
                                          <p:val>
                                            <p:strVal val="0-ppt_w/2"/>
                                          </p:val>
                                        </p:tav>
                                      </p:tavLst>
                                    </p:anim>
                                    <p:anim calcmode="lin" valueType="num">
                                      <p:cBhvr additive="base">
                                        <p:cTn id="166" dur="2000"/>
                                        <p:tgtEl>
                                          <p:spTgt spid="41"/>
                                        </p:tgtEl>
                                        <p:attrNameLst>
                                          <p:attrName>ppt_y</p:attrName>
                                        </p:attrNameLst>
                                      </p:cBhvr>
                                      <p:tavLst>
                                        <p:tav tm="0">
                                          <p:val>
                                            <p:strVal val="ppt_y"/>
                                          </p:val>
                                        </p:tav>
                                        <p:tav tm="100000">
                                          <p:val>
                                            <p:strVal val="0-ppt_h/2"/>
                                          </p:val>
                                        </p:tav>
                                      </p:tavLst>
                                    </p:anim>
                                    <p:set>
                                      <p:cBhvr>
                                        <p:cTn id="167" dur="1" fill="hold">
                                          <p:stCondLst>
                                            <p:cond delay="1999"/>
                                          </p:stCondLst>
                                        </p:cTn>
                                        <p:tgtEl>
                                          <p:spTgt spid="41"/>
                                        </p:tgtEl>
                                        <p:attrNameLst>
                                          <p:attrName>style.visibility</p:attrName>
                                        </p:attrNameLst>
                                      </p:cBhvr>
                                      <p:to>
                                        <p:strVal val="hidden"/>
                                      </p:to>
                                    </p:set>
                                  </p:childTnLst>
                                </p:cTn>
                              </p:par>
                              <p:par>
                                <p:cTn id="168" presetID="8" presetClass="emph" presetSubtype="0" autoRev="1" fill="hold" nodeType="withEffect">
                                  <p:stCondLst>
                                    <p:cond delay="0"/>
                                  </p:stCondLst>
                                  <p:childTnLst>
                                    <p:animRot by="21600000">
                                      <p:cBhvr>
                                        <p:cTn id="169" dur="2000" fill="hold"/>
                                        <p:tgtEl>
                                          <p:spTgt spid="32"/>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35"/>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40"/>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41"/>
                                        </p:tgtEl>
                                        <p:attrNameLst>
                                          <p:attrName>r</p:attrName>
                                        </p:attrNameLst>
                                      </p:cBhvr>
                                    </p:animRot>
                                  </p:childTnLst>
                                </p:cTn>
                              </p:par>
                              <p:par>
                                <p:cTn id="176" presetID="8" presetClass="emph" presetSubtype="0" autoRev="1" fill="hold" nodeType="withEffect">
                                  <p:stCondLst>
                                    <p:cond delay="0"/>
                                  </p:stCondLst>
                                  <p:childTnLst>
                                    <p:animRot by="-21600000">
                                      <p:cBhvr>
                                        <p:cTn id="177" dur="2000" fill="hold"/>
                                        <p:tgtEl>
                                          <p:spTgt spid="31"/>
                                        </p:tgtEl>
                                        <p:attrNameLst>
                                          <p:attrName>r</p:attrName>
                                        </p:attrNameLst>
                                      </p:cBhvr>
                                    </p:animRot>
                                  </p:childTnLst>
                                </p:cTn>
                              </p:par>
                              <p:par>
                                <p:cTn id="178" presetID="8" presetClass="emph" presetSubtype="0" autoRev="1" fill="hold" nodeType="withEffect">
                                  <p:stCondLst>
                                    <p:cond delay="0"/>
                                  </p:stCondLst>
                                  <p:childTnLst>
                                    <p:animRot by="-21600000">
                                      <p:cBhvr>
                                        <p:cTn id="179" dur="2000" fill="hold"/>
                                        <p:tgtEl>
                                          <p:spTgt spid="33"/>
                                        </p:tgtEl>
                                        <p:attrNameLst>
                                          <p:attrName>r</p:attrName>
                                        </p:attrNameLst>
                                      </p:cBhvr>
                                    </p:animRot>
                                  </p:childTnLst>
                                </p:cTn>
                              </p:par>
                              <p:par>
                                <p:cTn id="180" presetID="8" presetClass="emph" presetSubtype="0" autoRev="1" fill="hold" nodeType="withEffect">
                                  <p:stCondLst>
                                    <p:cond delay="0"/>
                                  </p:stCondLst>
                                  <p:childTnLst>
                                    <p:animRot by="-21600000">
                                      <p:cBhvr>
                                        <p:cTn id="181" dur="2000" fill="hold"/>
                                        <p:tgtEl>
                                          <p:spTgt spid="42"/>
                                        </p:tgtEl>
                                        <p:attrNameLst>
                                          <p:attrName>r</p:attrName>
                                        </p:attrNameLst>
                                      </p:cBhvr>
                                    </p:animRot>
                                  </p:childTnLst>
                                </p:cTn>
                              </p:par>
                              <p:par>
                                <p:cTn id="182" presetID="8" presetClass="emph" presetSubtype="0" autoRev="1" fill="hold" nodeType="withEffect">
                                  <p:stCondLst>
                                    <p:cond delay="0"/>
                                  </p:stCondLst>
                                  <p:childTnLst>
                                    <p:animRot by="-21600000">
                                      <p:cBhvr>
                                        <p:cTn id="183" dur="2000" fill="hold"/>
                                        <p:tgtEl>
                                          <p:spTgt spid="43"/>
                                        </p:tgtEl>
                                        <p:attrNameLst>
                                          <p:attrName>r</p:attrName>
                                        </p:attrNameLst>
                                      </p:cBhvr>
                                    </p:animRot>
                                  </p:childTnLst>
                                </p:cTn>
                              </p:par>
                              <p:par>
                                <p:cTn id="184" presetID="8" presetClass="emph" presetSubtype="0" autoRev="1" fill="hold" nodeType="withEffect">
                                  <p:stCondLst>
                                    <p:cond delay="0"/>
                                  </p:stCondLst>
                                  <p:childTnLst>
                                    <p:animRot by="21600000">
                                      <p:cBhvr>
                                        <p:cTn id="185" dur="2000" fill="hold"/>
                                        <p:tgtEl>
                                          <p:spTgt spid="28"/>
                                        </p:tgtEl>
                                        <p:attrNameLst>
                                          <p:attrName>r</p:attrName>
                                        </p:attrNameLst>
                                      </p:cBhvr>
                                    </p:animRot>
                                  </p:childTnLst>
                                </p:cTn>
                              </p:par>
                              <p:par>
                                <p:cTn id="186" presetID="8" presetClass="emph" presetSubtype="0" autoRev="1" fill="hold" nodeType="withEffect">
                                  <p:stCondLst>
                                    <p:cond delay="0"/>
                                  </p:stCondLst>
                                  <p:childTnLst>
                                    <p:animRot by="21600000">
                                      <p:cBhvr>
                                        <p:cTn id="187" dur="2000" fill="hold"/>
                                        <p:tgtEl>
                                          <p:spTgt spid="29"/>
                                        </p:tgtEl>
                                        <p:attrNameLst>
                                          <p:attrName>r</p:attrName>
                                        </p:attrNameLst>
                                      </p:cBhvr>
                                    </p:animRot>
                                  </p:childTnLst>
                                </p:cTn>
                              </p:par>
                              <p:par>
                                <p:cTn id="188" presetID="8" presetClass="emph" presetSubtype="0" autoRev="1" fill="hold" nodeType="withEffect">
                                  <p:stCondLst>
                                    <p:cond delay="0"/>
                                  </p:stCondLst>
                                  <p:childTnLst>
                                    <p:animRot by="21600000">
                                      <p:cBhvr>
                                        <p:cTn id="189" dur="2000" fill="hold"/>
                                        <p:tgtEl>
                                          <p:spTgt spid="36"/>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37"/>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30"/>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34"/>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38"/>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39"/>
                                        </p:tgtEl>
                                        <p:attrNameLst>
                                          <p:attrName>r</p:attrName>
                                        </p:attrNameLst>
                                      </p:cBhvr>
                                    </p:animRot>
                                  </p:childTnLst>
                                </p:cTn>
                              </p:par>
                              <p:par>
                                <p:cTn id="200" presetID="23" presetClass="entr" presetSubtype="272" fill="hold" nodeType="withEffect">
                                  <p:stCondLst>
                                    <p:cond delay="0"/>
                                  </p:stCondLst>
                                  <p:childTnLst>
                                    <p:set>
                                      <p:cBhvr>
                                        <p:cTn id="201" dur="1" fill="hold">
                                          <p:stCondLst>
                                            <p:cond delay="0"/>
                                          </p:stCondLst>
                                        </p:cTn>
                                        <p:tgtEl>
                                          <p:spTgt spid="3"/>
                                        </p:tgtEl>
                                        <p:attrNameLst>
                                          <p:attrName>style.visibility</p:attrName>
                                        </p:attrNameLst>
                                      </p:cBhvr>
                                      <p:to>
                                        <p:strVal val="visible"/>
                                      </p:to>
                                    </p:set>
                                    <p:anim calcmode="lin" valueType="num">
                                      <p:cBhvr>
                                        <p:cTn id="202" dur="2000" fill="hold"/>
                                        <p:tgtEl>
                                          <p:spTgt spid="3"/>
                                        </p:tgtEl>
                                        <p:attrNameLst>
                                          <p:attrName>ppt_w</p:attrName>
                                        </p:attrNameLst>
                                      </p:cBhvr>
                                      <p:tavLst>
                                        <p:tav tm="0">
                                          <p:val>
                                            <p:strVal val="2/3*#ppt_w"/>
                                          </p:val>
                                        </p:tav>
                                        <p:tav tm="100000">
                                          <p:val>
                                            <p:strVal val="#ppt_w"/>
                                          </p:val>
                                        </p:tav>
                                      </p:tavLst>
                                    </p:anim>
                                    <p:anim calcmode="lin" valueType="num">
                                      <p:cBhvr>
                                        <p:cTn id="203" dur="2000" fill="hold"/>
                                        <p:tgtEl>
                                          <p:spTgt spid="3"/>
                                        </p:tgtEl>
                                        <p:attrNameLst>
                                          <p:attrName>ppt_h</p:attrName>
                                        </p:attrNameLst>
                                      </p:cBhvr>
                                      <p:tavLst>
                                        <p:tav tm="0">
                                          <p:val>
                                            <p:strVal val="2/3*#ppt_h"/>
                                          </p:val>
                                        </p:tav>
                                        <p:tav tm="100000">
                                          <p:val>
                                            <p:strVal val="#ppt_h"/>
                                          </p:val>
                                        </p:tav>
                                      </p:tavLst>
                                    </p:anim>
                                  </p:childTnLst>
                                </p:cTn>
                              </p:par>
                              <p:par>
                                <p:cTn id="204" presetID="4" presetClass="entr" presetSubtype="32" fill="hold" nodeType="withEffect">
                                  <p:stCondLst>
                                    <p:cond delay="0"/>
                                  </p:stCondLst>
                                  <p:childTnLst>
                                    <p:set>
                                      <p:cBhvr>
                                        <p:cTn id="205" dur="1" fill="hold">
                                          <p:stCondLst>
                                            <p:cond delay="0"/>
                                          </p:stCondLst>
                                        </p:cTn>
                                        <p:tgtEl>
                                          <p:spTgt spid="3"/>
                                        </p:tgtEl>
                                        <p:attrNameLst>
                                          <p:attrName>style.visibility</p:attrName>
                                        </p:attrNameLst>
                                      </p:cBhvr>
                                      <p:to>
                                        <p:strVal val="visible"/>
                                      </p:to>
                                    </p:set>
                                    <p:animEffect transition="in" filter="box(out)">
                                      <p:cBhvr>
                                        <p:cTn id="206"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adre_pour_video_9_by_kidpaddleetcie-d98z2tx.png"/>
          <p:cNvPicPr>
            <a:picLocks noChangeAspect="1"/>
          </p:cNvPicPr>
          <p:nvPr/>
        </p:nvPicPr>
        <p:blipFill>
          <a:blip r:embed="rId2">
            <a:duotone>
              <a:prstClr val="black"/>
              <a:srgbClr val="D9C3A5">
                <a:tint val="50000"/>
                <a:satMod val="180000"/>
              </a:srgbClr>
            </a:duotone>
            <a:lum contrast="40000"/>
          </a:blip>
          <a:stretch>
            <a:fillRect/>
          </a:stretch>
        </p:blipFill>
        <p:spPr>
          <a:xfrm>
            <a:off x="0" y="0"/>
            <a:ext cx="9144000" cy="5143499"/>
          </a:xfrm>
          <a:prstGeom prst="rect">
            <a:avLst/>
          </a:prstGeom>
        </p:spPr>
      </p:pic>
      <p:pic>
        <p:nvPicPr>
          <p:cNvPr id="3" name="2 Imagen" descr="MUSICA (VIOLIN) (39).png"/>
          <p:cNvPicPr>
            <a:picLocks noChangeAspect="1"/>
          </p:cNvPicPr>
          <p:nvPr/>
        </p:nvPicPr>
        <p:blipFill>
          <a:blip r:embed="rId3"/>
          <a:stretch>
            <a:fillRect/>
          </a:stretch>
        </p:blipFill>
        <p:spPr>
          <a:xfrm>
            <a:off x="357158" y="1071552"/>
            <a:ext cx="3113015" cy="3691322"/>
          </a:xfrm>
          <a:prstGeom prst="rect">
            <a:avLst/>
          </a:prstGeom>
          <a:effectLst>
            <a:softEdge rad="12700"/>
          </a:effectLst>
        </p:spPr>
      </p:pic>
      <p:sp>
        <p:nvSpPr>
          <p:cNvPr id="4" name="3 CuadroTexto"/>
          <p:cNvSpPr txBox="1"/>
          <p:nvPr/>
        </p:nvSpPr>
        <p:spPr>
          <a:xfrm>
            <a:off x="3786182" y="1714494"/>
            <a:ext cx="4500593" cy="2585323"/>
          </a:xfrm>
          <a:prstGeom prst="rect">
            <a:avLst/>
          </a:prstGeom>
          <a:noFill/>
        </p:spPr>
        <p:txBody>
          <a:bodyPr wrap="square" rtlCol="0">
            <a:spAutoFit/>
            <a:scene3d>
              <a:camera prst="orthographicFront"/>
              <a:lightRig rig="soft" dir="t">
                <a:rot lat="0" lon="0" rev="10800000"/>
              </a:lightRig>
            </a:scene3d>
            <a:sp3d>
              <a:bevelT w="27940" h="12700"/>
              <a:contourClr>
                <a:srgbClr val="DDDDDD"/>
              </a:contourClr>
            </a:sp3d>
          </a:bodyPr>
          <a:lstStyle/>
          <a:p>
            <a:pPr algn="ctr"/>
            <a:r>
              <a:rPr lang="es-PE" sz="1600" b="1" spc="150" dirty="0" smtClean="0">
                <a:ln w="11430"/>
                <a:solidFill>
                  <a:srgbClr val="F8F8F8"/>
                </a:solidFill>
                <a:effectLst>
                  <a:outerShdw blurRad="25400" algn="tl" rotWithShape="0">
                    <a:srgbClr val="000000">
                      <a:alpha val="43000"/>
                    </a:srgbClr>
                  </a:outerShdw>
                </a:effectLst>
              </a:rPr>
              <a:t>No cabe duda de que uno de los instrumentos de cuerda mejor valorados de todo el mundo son los violines Stradivarius, instrumentos construidos por la familia italiana </a:t>
            </a:r>
            <a:r>
              <a:rPr lang="es-PE" sz="1600" b="1" spc="150" dirty="0" err="1" smtClean="0">
                <a:ln w="11430"/>
                <a:solidFill>
                  <a:srgbClr val="F8F8F8"/>
                </a:solidFill>
                <a:effectLst>
                  <a:outerShdw blurRad="25400" algn="tl" rotWithShape="0">
                    <a:srgbClr val="000000">
                      <a:alpha val="43000"/>
                    </a:srgbClr>
                  </a:outerShdw>
                </a:effectLst>
              </a:rPr>
              <a:t>Stradivari</a:t>
            </a:r>
            <a:r>
              <a:rPr lang="es-PE" sz="1600" b="1" spc="150" dirty="0" smtClean="0">
                <a:ln w="11430"/>
                <a:solidFill>
                  <a:srgbClr val="F8F8F8"/>
                </a:solidFill>
                <a:effectLst>
                  <a:outerShdw blurRad="25400" algn="tl" rotWithShape="0">
                    <a:srgbClr val="000000">
                      <a:alpha val="43000"/>
                    </a:srgbClr>
                  </a:outerShdw>
                </a:effectLst>
              </a:rPr>
              <a:t>, cuyo principal representante fue Antonio </a:t>
            </a:r>
            <a:r>
              <a:rPr lang="es-PE" sz="1600" b="1" spc="150" dirty="0" err="1" smtClean="0">
                <a:ln w="11430"/>
                <a:solidFill>
                  <a:srgbClr val="F8F8F8"/>
                </a:solidFill>
                <a:effectLst>
                  <a:outerShdw blurRad="25400" algn="tl" rotWithShape="0">
                    <a:srgbClr val="000000">
                      <a:alpha val="43000"/>
                    </a:srgbClr>
                  </a:outerShdw>
                </a:effectLst>
              </a:rPr>
              <a:t>Stradivari</a:t>
            </a:r>
            <a:r>
              <a:rPr lang="es-PE" sz="1600" b="1" spc="150" dirty="0" smtClean="0">
                <a:ln w="11430"/>
                <a:solidFill>
                  <a:srgbClr val="F8F8F8"/>
                </a:solidFill>
                <a:effectLst>
                  <a:outerShdw blurRad="25400" algn="tl" rotWithShape="0">
                    <a:srgbClr val="000000">
                      <a:alpha val="43000"/>
                    </a:srgbClr>
                  </a:outerShdw>
                </a:effectLst>
              </a:rPr>
              <a:t>. El famoso lutier nacido en Cremona en 1644 tenía una particular forma de fabricar los violines, más estrechos y alargados que los habituales, y con un prodigioso sonido.</a:t>
            </a:r>
          </a:p>
          <a:p>
            <a:pPr algn="ctr"/>
            <a:endParaRPr lang="es-PE" sz="1600" b="1" spc="150" dirty="0">
              <a:ln w="11430"/>
              <a:solidFill>
                <a:srgbClr val="F8F8F8"/>
              </a:solidFill>
              <a:effectLst>
                <a:outerShdw blurRad="25400" algn="tl" rotWithShape="0">
                  <a:srgbClr val="000000">
                    <a:alpha val="43000"/>
                  </a:srgbClr>
                </a:outerShdw>
              </a:effectLst>
            </a:endParaRPr>
          </a:p>
        </p:txBody>
      </p:sp>
      <p:pic>
        <p:nvPicPr>
          <p:cNvPr id="5" name="4 Imagen" descr="961c1e_8ffa03d328504d6586951410c715d90d.gif"/>
          <p:cNvPicPr>
            <a:picLocks noChangeAspect="1"/>
          </p:cNvPicPr>
          <p:nvPr/>
        </p:nvPicPr>
        <p:blipFill>
          <a:blip r:embed="rId4"/>
          <a:stretch>
            <a:fillRect/>
          </a:stretch>
        </p:blipFill>
        <p:spPr>
          <a:xfrm>
            <a:off x="4429124" y="714362"/>
            <a:ext cx="3124200" cy="781050"/>
          </a:xfrm>
          <a:prstGeom prst="rect">
            <a:avLst/>
          </a:prstGeom>
        </p:spPr>
      </p:pic>
      <p:sp>
        <p:nvSpPr>
          <p:cNvPr id="6" name="5 Rectángulo"/>
          <p:cNvSpPr/>
          <p:nvPr/>
        </p:nvSpPr>
        <p:spPr>
          <a:xfrm>
            <a:off x="-357222" y="-214332"/>
            <a:ext cx="9715568" cy="5643602"/>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53d6b59e4501c60c4f0f6a70670081d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ropped-Remolino.png"/>
          <p:cNvPicPr>
            <a:picLocks noChangeAspect="1"/>
          </p:cNvPicPr>
          <p:nvPr/>
        </p:nvPicPr>
        <p:blipFill>
          <a:blip r:embed="rId3">
            <a:duotone>
              <a:schemeClr val="accent6">
                <a:shade val="45000"/>
                <a:satMod val="135000"/>
              </a:schemeClr>
              <a:prstClr val="white"/>
            </a:duotone>
            <a:lum contrast="10000"/>
          </a:blip>
          <a:stretch>
            <a:fillRect/>
          </a:stretch>
        </p:blipFill>
        <p:spPr>
          <a:xfrm>
            <a:off x="4572000" y="0"/>
            <a:ext cx="1285866" cy="1285866"/>
          </a:xfrm>
          <a:prstGeom prst="rect">
            <a:avLst/>
          </a:prstGeom>
          <a:effectLst>
            <a:reflection blurRad="6350" stA="50000" endA="300" endPos="90000" dir="5400000" sy="-100000" algn="bl" rotWithShape="0"/>
          </a:effectLst>
        </p:spPr>
      </p:pic>
      <p:pic>
        <p:nvPicPr>
          <p:cNvPr id="4" name="3 Imagen" descr="cropped-Remolino.png"/>
          <p:cNvPicPr>
            <a:picLocks noChangeAspect="1"/>
          </p:cNvPicPr>
          <p:nvPr/>
        </p:nvPicPr>
        <p:blipFill>
          <a:blip r:embed="rId3">
            <a:duotone>
              <a:schemeClr val="accent6">
                <a:shade val="45000"/>
                <a:satMod val="135000"/>
              </a:schemeClr>
              <a:prstClr val="white"/>
            </a:duotone>
            <a:lum contrast="10000"/>
          </a:blip>
          <a:stretch>
            <a:fillRect/>
          </a:stretch>
        </p:blipFill>
        <p:spPr>
          <a:xfrm flipH="1">
            <a:off x="3286116" y="0"/>
            <a:ext cx="1285902" cy="1285866"/>
          </a:xfrm>
          <a:prstGeom prst="rect">
            <a:avLst/>
          </a:prstGeom>
          <a:effectLst>
            <a:reflection blurRad="6350" stA="50000" endA="300" endPos="90000" dir="5400000" sy="-100000" algn="bl" rotWithShape="0"/>
          </a:effectLst>
        </p:spPr>
      </p:pic>
      <p:pic>
        <p:nvPicPr>
          <p:cNvPr id="5" name="4 Imagen" descr="cropped-Remolino.png"/>
          <p:cNvPicPr>
            <a:picLocks noChangeAspect="1"/>
          </p:cNvPicPr>
          <p:nvPr/>
        </p:nvPicPr>
        <p:blipFill>
          <a:blip r:embed="rId3">
            <a:duotone>
              <a:schemeClr val="accent6">
                <a:shade val="45000"/>
                <a:satMod val="135000"/>
              </a:schemeClr>
              <a:prstClr val="white"/>
            </a:duotone>
            <a:lum contrast="10000"/>
          </a:blip>
          <a:stretch>
            <a:fillRect/>
          </a:stretch>
        </p:blipFill>
        <p:spPr>
          <a:xfrm>
            <a:off x="4572000" y="1357304"/>
            <a:ext cx="1285866" cy="1285866"/>
          </a:xfrm>
          <a:prstGeom prst="rect">
            <a:avLst/>
          </a:prstGeom>
          <a:effectLst>
            <a:reflection blurRad="6350" stA="50000" endA="300" endPos="90000" dir="5400000" sy="-100000" algn="bl" rotWithShape="0"/>
          </a:effectLst>
        </p:spPr>
      </p:pic>
      <p:pic>
        <p:nvPicPr>
          <p:cNvPr id="6" name="5 Imagen" descr="cropped-Remolino.png"/>
          <p:cNvPicPr>
            <a:picLocks noChangeAspect="1"/>
          </p:cNvPicPr>
          <p:nvPr/>
        </p:nvPicPr>
        <p:blipFill>
          <a:blip r:embed="rId3">
            <a:duotone>
              <a:schemeClr val="accent6">
                <a:shade val="45000"/>
                <a:satMod val="135000"/>
              </a:schemeClr>
              <a:prstClr val="white"/>
            </a:duotone>
            <a:lum contrast="10000"/>
          </a:blip>
          <a:stretch>
            <a:fillRect/>
          </a:stretch>
        </p:blipFill>
        <p:spPr>
          <a:xfrm flipH="1">
            <a:off x="3286116" y="1357304"/>
            <a:ext cx="1285902" cy="1285866"/>
          </a:xfrm>
          <a:prstGeom prst="rect">
            <a:avLst/>
          </a:prstGeom>
          <a:effectLst>
            <a:reflection blurRad="6350" stA="50000" endA="300" endPos="90000" dir="5400000" sy="-100000" algn="bl" rotWithShape="0"/>
          </a:effectLst>
        </p:spPr>
      </p:pic>
      <p:pic>
        <p:nvPicPr>
          <p:cNvPr id="7" name="6 Imagen" descr="cropped-Remolino.png"/>
          <p:cNvPicPr>
            <a:picLocks noChangeAspect="1"/>
          </p:cNvPicPr>
          <p:nvPr/>
        </p:nvPicPr>
        <p:blipFill>
          <a:blip r:embed="rId3">
            <a:duotone>
              <a:schemeClr val="accent6">
                <a:shade val="45000"/>
                <a:satMod val="135000"/>
              </a:schemeClr>
              <a:prstClr val="white"/>
            </a:duotone>
            <a:lum contrast="10000"/>
          </a:blip>
          <a:stretch>
            <a:fillRect/>
          </a:stretch>
        </p:blipFill>
        <p:spPr>
          <a:xfrm>
            <a:off x="4643438" y="2571750"/>
            <a:ext cx="1285866" cy="1285866"/>
          </a:xfrm>
          <a:prstGeom prst="rect">
            <a:avLst/>
          </a:prstGeom>
          <a:effectLst>
            <a:reflection blurRad="6350" stA="50000" endA="300" endPos="90000" dir="5400000" sy="-100000" algn="bl" rotWithShape="0"/>
          </a:effectLst>
        </p:spPr>
      </p:pic>
      <p:pic>
        <p:nvPicPr>
          <p:cNvPr id="8" name="7 Imagen" descr="cropped-Remolino.png"/>
          <p:cNvPicPr>
            <a:picLocks noChangeAspect="1"/>
          </p:cNvPicPr>
          <p:nvPr/>
        </p:nvPicPr>
        <p:blipFill>
          <a:blip r:embed="rId3">
            <a:duotone>
              <a:schemeClr val="accent6">
                <a:shade val="45000"/>
                <a:satMod val="135000"/>
              </a:schemeClr>
              <a:prstClr val="white"/>
            </a:duotone>
            <a:lum contrast="10000"/>
          </a:blip>
          <a:stretch>
            <a:fillRect/>
          </a:stretch>
        </p:blipFill>
        <p:spPr>
          <a:xfrm flipH="1">
            <a:off x="3357554" y="2571750"/>
            <a:ext cx="1285902" cy="1285866"/>
          </a:xfrm>
          <a:prstGeom prst="rect">
            <a:avLst/>
          </a:prstGeom>
          <a:effectLst>
            <a:reflection blurRad="6350" stA="50000" endA="300" endPos="90000" dir="5400000" sy="-100000" algn="bl" rotWithShape="0"/>
          </a:effectLst>
        </p:spPr>
      </p:pic>
      <p:pic>
        <p:nvPicPr>
          <p:cNvPr id="9" name="8 Imagen" descr="cropped-Remolino.png"/>
          <p:cNvPicPr>
            <a:picLocks noChangeAspect="1"/>
          </p:cNvPicPr>
          <p:nvPr/>
        </p:nvPicPr>
        <p:blipFill>
          <a:blip r:embed="rId3">
            <a:duotone>
              <a:schemeClr val="accent6">
                <a:shade val="45000"/>
                <a:satMod val="135000"/>
              </a:schemeClr>
              <a:prstClr val="white"/>
            </a:duotone>
            <a:lum contrast="10000"/>
          </a:blip>
          <a:stretch>
            <a:fillRect/>
          </a:stretch>
        </p:blipFill>
        <p:spPr>
          <a:xfrm>
            <a:off x="4643438" y="3857634"/>
            <a:ext cx="1285866" cy="1285866"/>
          </a:xfrm>
          <a:prstGeom prst="rect">
            <a:avLst/>
          </a:prstGeom>
          <a:effectLst>
            <a:reflection blurRad="6350" stA="50000" endA="300" endPos="90000" dir="5400000" sy="-100000" algn="bl" rotWithShape="0"/>
          </a:effectLst>
        </p:spPr>
      </p:pic>
      <p:pic>
        <p:nvPicPr>
          <p:cNvPr id="10" name="9 Imagen" descr="cropped-Remolino.png"/>
          <p:cNvPicPr>
            <a:picLocks noChangeAspect="1"/>
          </p:cNvPicPr>
          <p:nvPr/>
        </p:nvPicPr>
        <p:blipFill>
          <a:blip r:embed="rId3">
            <a:duotone>
              <a:schemeClr val="accent6">
                <a:shade val="45000"/>
                <a:satMod val="135000"/>
              </a:schemeClr>
              <a:prstClr val="white"/>
            </a:duotone>
            <a:lum contrast="10000"/>
          </a:blip>
          <a:stretch>
            <a:fillRect/>
          </a:stretch>
        </p:blipFill>
        <p:spPr>
          <a:xfrm flipH="1">
            <a:off x="3357554" y="3857634"/>
            <a:ext cx="1285902" cy="1285866"/>
          </a:xfrm>
          <a:prstGeom prst="rect">
            <a:avLst/>
          </a:prstGeom>
          <a:effectLst>
            <a:reflection blurRad="6350" stA="50000" endA="300" endPos="90000" dir="5400000" sy="-100000" algn="bl" rotWithShape="0"/>
          </a:effectLst>
        </p:spPr>
      </p:pic>
      <p:sp>
        <p:nvSpPr>
          <p:cNvPr id="11" name="10 Rectángulo"/>
          <p:cNvSpPr/>
          <p:nvPr/>
        </p:nvSpPr>
        <p:spPr>
          <a:xfrm>
            <a:off x="-357222" y="-214332"/>
            <a:ext cx="9715568"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8" presetClass="emph" presetSubtype="0" autoRev="1" fill="hold" nodeType="withEffect">
                                  <p:stCondLst>
                                    <p:cond delay="0"/>
                                  </p:stCondLst>
                                  <p:childTnLst>
                                    <p:animRot by="-21600000">
                                      <p:cBhvr>
                                        <p:cTn id="40" dur="2000" fill="hold"/>
                                        <p:tgtEl>
                                          <p:spTgt spid="4"/>
                                        </p:tgtEl>
                                        <p:attrNameLst>
                                          <p:attrName>r</p:attrName>
                                        </p:attrNameLst>
                                      </p:cBhvr>
                                    </p:animRot>
                                  </p:childTnLst>
                                </p:cTn>
                              </p:par>
                              <p:par>
                                <p:cTn id="41" presetID="8" presetClass="emph" presetSubtype="0" autoRev="1" fill="hold" nodeType="withEffect">
                                  <p:stCondLst>
                                    <p:cond delay="0"/>
                                  </p:stCondLst>
                                  <p:childTnLst>
                                    <p:animRot by="-21600000">
                                      <p:cBhvr>
                                        <p:cTn id="42" dur="2000" fill="hold"/>
                                        <p:tgtEl>
                                          <p:spTgt spid="6"/>
                                        </p:tgtEl>
                                        <p:attrNameLst>
                                          <p:attrName>r</p:attrName>
                                        </p:attrNameLst>
                                      </p:cBhvr>
                                    </p:animRot>
                                  </p:childTnLst>
                                </p:cTn>
                              </p:par>
                              <p:par>
                                <p:cTn id="43" presetID="8" presetClass="emph" presetSubtype="0" autoRev="1" fill="hold" nodeType="withEffect">
                                  <p:stCondLst>
                                    <p:cond delay="0"/>
                                  </p:stCondLst>
                                  <p:childTnLst>
                                    <p:animRot by="-21600000">
                                      <p:cBhvr>
                                        <p:cTn id="44" dur="2000" fill="hold"/>
                                        <p:tgtEl>
                                          <p:spTgt spid="8"/>
                                        </p:tgtEl>
                                        <p:attrNameLst>
                                          <p:attrName>r</p:attrName>
                                        </p:attrNameLst>
                                      </p:cBhvr>
                                    </p:animRot>
                                  </p:childTnLst>
                                </p:cTn>
                              </p:par>
                              <p:par>
                                <p:cTn id="45" presetID="8" presetClass="emph" presetSubtype="0" autoRev="1" fill="hold" nodeType="withEffect">
                                  <p:stCondLst>
                                    <p:cond delay="0"/>
                                  </p:stCondLst>
                                  <p:childTnLst>
                                    <p:animRot by="-21600000">
                                      <p:cBhvr>
                                        <p:cTn id="46" dur="2000" fill="hold"/>
                                        <p:tgtEl>
                                          <p:spTgt spid="10"/>
                                        </p:tgtEl>
                                        <p:attrNameLst>
                                          <p:attrName>r</p:attrName>
                                        </p:attrNameLst>
                                      </p:cBhvr>
                                    </p:animRot>
                                  </p:childTnLst>
                                </p:cTn>
                              </p:par>
                              <p:par>
                                <p:cTn id="47" presetID="8" presetClass="emph" presetSubtype="0" autoRev="1" fill="hold" nodeType="withEffect">
                                  <p:stCondLst>
                                    <p:cond delay="0"/>
                                  </p:stCondLst>
                                  <p:childTnLst>
                                    <p:animRot by="21600000">
                                      <p:cBhvr>
                                        <p:cTn id="48" dur="2000" fill="hold"/>
                                        <p:tgtEl>
                                          <p:spTgt spid="3"/>
                                        </p:tgtEl>
                                        <p:attrNameLst>
                                          <p:attrName>r</p:attrName>
                                        </p:attrNameLst>
                                      </p:cBhvr>
                                    </p:animRot>
                                  </p:childTnLst>
                                </p:cTn>
                              </p:par>
                              <p:par>
                                <p:cTn id="49" presetID="8" presetClass="emph" presetSubtype="0" autoRev="1" fill="hold" nodeType="withEffect">
                                  <p:stCondLst>
                                    <p:cond delay="0"/>
                                  </p:stCondLst>
                                  <p:childTnLst>
                                    <p:animRot by="21600000">
                                      <p:cBhvr>
                                        <p:cTn id="50" dur="2000" fill="hold"/>
                                        <p:tgtEl>
                                          <p:spTgt spid="5"/>
                                        </p:tgtEl>
                                        <p:attrNameLst>
                                          <p:attrName>r</p:attrName>
                                        </p:attrNameLst>
                                      </p:cBhvr>
                                    </p:animRot>
                                  </p:childTnLst>
                                </p:cTn>
                              </p:par>
                              <p:par>
                                <p:cTn id="51" presetID="8" presetClass="emph" presetSubtype="0" autoRev="1" fill="hold" nodeType="withEffect">
                                  <p:stCondLst>
                                    <p:cond delay="0"/>
                                  </p:stCondLst>
                                  <p:childTnLst>
                                    <p:animRot by="21600000">
                                      <p:cBhvr>
                                        <p:cTn id="52" dur="2000" fill="hold"/>
                                        <p:tgtEl>
                                          <p:spTgt spid="7"/>
                                        </p:tgtEl>
                                        <p:attrNameLst>
                                          <p:attrName>r</p:attrName>
                                        </p:attrNameLst>
                                      </p:cBhvr>
                                    </p:animRot>
                                  </p:childTnLst>
                                </p:cTn>
                              </p:par>
                              <p:par>
                                <p:cTn id="53" presetID="8" presetClass="emph" presetSubtype="0" autoRev="1" fill="hold" nodeType="withEffect">
                                  <p:stCondLst>
                                    <p:cond delay="0"/>
                                  </p:stCondLst>
                                  <p:childTnLst>
                                    <p:animRot by="21600000">
                                      <p:cBhvr>
                                        <p:cTn id="54" dur="2000" fill="hold"/>
                                        <p:tgtEl>
                                          <p:spTgt spid="9"/>
                                        </p:tgtEl>
                                        <p:attrNameLst>
                                          <p:attrName>r</p:attrName>
                                        </p:attrNameLst>
                                      </p:cBhvr>
                                    </p:animRot>
                                  </p:childTnLst>
                                </p:cTn>
                              </p:par>
                            </p:childTnLst>
                          </p:cTn>
                        </p:par>
                        <p:par>
                          <p:cTn id="55" fill="hold">
                            <p:stCondLst>
                              <p:cond delay="4000"/>
                            </p:stCondLst>
                            <p:childTnLst>
                              <p:par>
                                <p:cTn id="56" presetID="2" presetClass="exit" presetSubtype="6" fill="hold" nodeType="afterEffect">
                                  <p:stCondLst>
                                    <p:cond delay="0"/>
                                  </p:stCondLst>
                                  <p:childTnLst>
                                    <p:anim calcmode="lin" valueType="num">
                                      <p:cBhvr additive="base">
                                        <p:cTn id="57" dur="2000"/>
                                        <p:tgtEl>
                                          <p:spTgt spid="4"/>
                                        </p:tgtEl>
                                        <p:attrNameLst>
                                          <p:attrName>ppt_x</p:attrName>
                                        </p:attrNameLst>
                                      </p:cBhvr>
                                      <p:tavLst>
                                        <p:tav tm="0">
                                          <p:val>
                                            <p:strVal val="ppt_x"/>
                                          </p:val>
                                        </p:tav>
                                        <p:tav tm="100000">
                                          <p:val>
                                            <p:strVal val="1+ppt_w/2"/>
                                          </p:val>
                                        </p:tav>
                                      </p:tavLst>
                                    </p:anim>
                                    <p:anim calcmode="lin" valueType="num">
                                      <p:cBhvr additive="base">
                                        <p:cTn id="58" dur="2000"/>
                                        <p:tgtEl>
                                          <p:spTgt spid="4"/>
                                        </p:tgtEl>
                                        <p:attrNameLst>
                                          <p:attrName>ppt_y</p:attrName>
                                        </p:attrNameLst>
                                      </p:cBhvr>
                                      <p:tavLst>
                                        <p:tav tm="0">
                                          <p:val>
                                            <p:strVal val="ppt_y"/>
                                          </p:val>
                                        </p:tav>
                                        <p:tav tm="100000">
                                          <p:val>
                                            <p:strVal val="1+ppt_h/2"/>
                                          </p:val>
                                        </p:tav>
                                      </p:tavLst>
                                    </p:anim>
                                    <p:set>
                                      <p:cBhvr>
                                        <p:cTn id="59" dur="1" fill="hold">
                                          <p:stCondLst>
                                            <p:cond delay="1999"/>
                                          </p:stCondLst>
                                        </p:cTn>
                                        <p:tgtEl>
                                          <p:spTgt spid="4"/>
                                        </p:tgtEl>
                                        <p:attrNameLst>
                                          <p:attrName>style.visibility</p:attrName>
                                        </p:attrNameLst>
                                      </p:cBhvr>
                                      <p:to>
                                        <p:strVal val="hidden"/>
                                      </p:to>
                                    </p:set>
                                  </p:childTnLst>
                                </p:cTn>
                              </p:par>
                              <p:par>
                                <p:cTn id="60" presetID="2" presetClass="exit" presetSubtype="6" fill="hold" nodeType="withEffect">
                                  <p:stCondLst>
                                    <p:cond delay="0"/>
                                  </p:stCondLst>
                                  <p:childTnLst>
                                    <p:anim calcmode="lin" valueType="num">
                                      <p:cBhvr additive="base">
                                        <p:cTn id="61" dur="2000"/>
                                        <p:tgtEl>
                                          <p:spTgt spid="6"/>
                                        </p:tgtEl>
                                        <p:attrNameLst>
                                          <p:attrName>ppt_x</p:attrName>
                                        </p:attrNameLst>
                                      </p:cBhvr>
                                      <p:tavLst>
                                        <p:tav tm="0">
                                          <p:val>
                                            <p:strVal val="ppt_x"/>
                                          </p:val>
                                        </p:tav>
                                        <p:tav tm="100000">
                                          <p:val>
                                            <p:strVal val="1+ppt_w/2"/>
                                          </p:val>
                                        </p:tav>
                                      </p:tavLst>
                                    </p:anim>
                                    <p:anim calcmode="lin" valueType="num">
                                      <p:cBhvr additive="base">
                                        <p:cTn id="62" dur="2000"/>
                                        <p:tgtEl>
                                          <p:spTgt spid="6"/>
                                        </p:tgtEl>
                                        <p:attrNameLst>
                                          <p:attrName>ppt_y</p:attrName>
                                        </p:attrNameLst>
                                      </p:cBhvr>
                                      <p:tavLst>
                                        <p:tav tm="0">
                                          <p:val>
                                            <p:strVal val="ppt_y"/>
                                          </p:val>
                                        </p:tav>
                                        <p:tav tm="100000">
                                          <p:val>
                                            <p:strVal val="1+ppt_h/2"/>
                                          </p:val>
                                        </p:tav>
                                      </p:tavLst>
                                    </p:anim>
                                    <p:set>
                                      <p:cBhvr>
                                        <p:cTn id="63" dur="1" fill="hold">
                                          <p:stCondLst>
                                            <p:cond delay="1999"/>
                                          </p:stCondLst>
                                        </p:cTn>
                                        <p:tgtEl>
                                          <p:spTgt spid="6"/>
                                        </p:tgtEl>
                                        <p:attrNameLst>
                                          <p:attrName>style.visibility</p:attrName>
                                        </p:attrNameLst>
                                      </p:cBhvr>
                                      <p:to>
                                        <p:strVal val="hidden"/>
                                      </p:to>
                                    </p:set>
                                  </p:childTnLst>
                                </p:cTn>
                              </p:par>
                              <p:par>
                                <p:cTn id="64" presetID="2" presetClass="exit" presetSubtype="6" fill="hold" nodeType="withEffect">
                                  <p:stCondLst>
                                    <p:cond delay="0"/>
                                  </p:stCondLst>
                                  <p:childTnLst>
                                    <p:anim calcmode="lin" valueType="num">
                                      <p:cBhvr additive="base">
                                        <p:cTn id="65" dur="2000"/>
                                        <p:tgtEl>
                                          <p:spTgt spid="8"/>
                                        </p:tgtEl>
                                        <p:attrNameLst>
                                          <p:attrName>ppt_x</p:attrName>
                                        </p:attrNameLst>
                                      </p:cBhvr>
                                      <p:tavLst>
                                        <p:tav tm="0">
                                          <p:val>
                                            <p:strVal val="ppt_x"/>
                                          </p:val>
                                        </p:tav>
                                        <p:tav tm="100000">
                                          <p:val>
                                            <p:strVal val="1+ppt_w/2"/>
                                          </p:val>
                                        </p:tav>
                                      </p:tavLst>
                                    </p:anim>
                                    <p:anim calcmode="lin" valueType="num">
                                      <p:cBhvr additive="base">
                                        <p:cTn id="66" dur="2000"/>
                                        <p:tgtEl>
                                          <p:spTgt spid="8"/>
                                        </p:tgtEl>
                                        <p:attrNameLst>
                                          <p:attrName>ppt_y</p:attrName>
                                        </p:attrNameLst>
                                      </p:cBhvr>
                                      <p:tavLst>
                                        <p:tav tm="0">
                                          <p:val>
                                            <p:strVal val="ppt_y"/>
                                          </p:val>
                                        </p:tav>
                                        <p:tav tm="100000">
                                          <p:val>
                                            <p:strVal val="1+ppt_h/2"/>
                                          </p:val>
                                        </p:tav>
                                      </p:tavLst>
                                    </p:anim>
                                    <p:set>
                                      <p:cBhvr>
                                        <p:cTn id="67" dur="1" fill="hold">
                                          <p:stCondLst>
                                            <p:cond delay="1999"/>
                                          </p:stCondLst>
                                        </p:cTn>
                                        <p:tgtEl>
                                          <p:spTgt spid="8"/>
                                        </p:tgtEl>
                                        <p:attrNameLst>
                                          <p:attrName>style.visibility</p:attrName>
                                        </p:attrNameLst>
                                      </p:cBhvr>
                                      <p:to>
                                        <p:strVal val="hidden"/>
                                      </p:to>
                                    </p:set>
                                  </p:childTnLst>
                                </p:cTn>
                              </p:par>
                              <p:par>
                                <p:cTn id="68" presetID="2" presetClass="exit" presetSubtype="6" fill="hold" nodeType="withEffect">
                                  <p:stCondLst>
                                    <p:cond delay="0"/>
                                  </p:stCondLst>
                                  <p:childTnLst>
                                    <p:anim calcmode="lin" valueType="num">
                                      <p:cBhvr additive="base">
                                        <p:cTn id="69" dur="2000"/>
                                        <p:tgtEl>
                                          <p:spTgt spid="10"/>
                                        </p:tgtEl>
                                        <p:attrNameLst>
                                          <p:attrName>ppt_x</p:attrName>
                                        </p:attrNameLst>
                                      </p:cBhvr>
                                      <p:tavLst>
                                        <p:tav tm="0">
                                          <p:val>
                                            <p:strVal val="ppt_x"/>
                                          </p:val>
                                        </p:tav>
                                        <p:tav tm="100000">
                                          <p:val>
                                            <p:strVal val="1+ppt_w/2"/>
                                          </p:val>
                                        </p:tav>
                                      </p:tavLst>
                                    </p:anim>
                                    <p:anim calcmode="lin" valueType="num">
                                      <p:cBhvr additive="base">
                                        <p:cTn id="70" dur="2000"/>
                                        <p:tgtEl>
                                          <p:spTgt spid="10"/>
                                        </p:tgtEl>
                                        <p:attrNameLst>
                                          <p:attrName>ppt_y</p:attrName>
                                        </p:attrNameLst>
                                      </p:cBhvr>
                                      <p:tavLst>
                                        <p:tav tm="0">
                                          <p:val>
                                            <p:strVal val="ppt_y"/>
                                          </p:val>
                                        </p:tav>
                                        <p:tav tm="100000">
                                          <p:val>
                                            <p:strVal val="1+ppt_h/2"/>
                                          </p:val>
                                        </p:tav>
                                      </p:tavLst>
                                    </p:anim>
                                    <p:set>
                                      <p:cBhvr>
                                        <p:cTn id="71" dur="1" fill="hold">
                                          <p:stCondLst>
                                            <p:cond delay="1999"/>
                                          </p:stCondLst>
                                        </p:cTn>
                                        <p:tgtEl>
                                          <p:spTgt spid="10"/>
                                        </p:tgtEl>
                                        <p:attrNameLst>
                                          <p:attrName>style.visibility</p:attrName>
                                        </p:attrNameLst>
                                      </p:cBhvr>
                                      <p:to>
                                        <p:strVal val="hidden"/>
                                      </p:to>
                                    </p:set>
                                  </p:childTnLst>
                                </p:cTn>
                              </p:par>
                              <p:par>
                                <p:cTn id="72" presetID="2" presetClass="exit" presetSubtype="12" fill="hold" nodeType="withEffect">
                                  <p:stCondLst>
                                    <p:cond delay="0"/>
                                  </p:stCondLst>
                                  <p:childTnLst>
                                    <p:anim calcmode="lin" valueType="num">
                                      <p:cBhvr additive="base">
                                        <p:cTn id="73" dur="2000"/>
                                        <p:tgtEl>
                                          <p:spTgt spid="3"/>
                                        </p:tgtEl>
                                        <p:attrNameLst>
                                          <p:attrName>ppt_x</p:attrName>
                                        </p:attrNameLst>
                                      </p:cBhvr>
                                      <p:tavLst>
                                        <p:tav tm="0">
                                          <p:val>
                                            <p:strVal val="ppt_x"/>
                                          </p:val>
                                        </p:tav>
                                        <p:tav tm="100000">
                                          <p:val>
                                            <p:strVal val="0-ppt_w/2"/>
                                          </p:val>
                                        </p:tav>
                                      </p:tavLst>
                                    </p:anim>
                                    <p:anim calcmode="lin" valueType="num">
                                      <p:cBhvr additive="base">
                                        <p:cTn id="74" dur="2000"/>
                                        <p:tgtEl>
                                          <p:spTgt spid="3"/>
                                        </p:tgtEl>
                                        <p:attrNameLst>
                                          <p:attrName>ppt_y</p:attrName>
                                        </p:attrNameLst>
                                      </p:cBhvr>
                                      <p:tavLst>
                                        <p:tav tm="0">
                                          <p:val>
                                            <p:strVal val="ppt_y"/>
                                          </p:val>
                                        </p:tav>
                                        <p:tav tm="100000">
                                          <p:val>
                                            <p:strVal val="1+ppt_h/2"/>
                                          </p:val>
                                        </p:tav>
                                      </p:tavLst>
                                    </p:anim>
                                    <p:set>
                                      <p:cBhvr>
                                        <p:cTn id="75" dur="1" fill="hold">
                                          <p:stCondLst>
                                            <p:cond delay="1999"/>
                                          </p:stCondLst>
                                        </p:cTn>
                                        <p:tgtEl>
                                          <p:spTgt spid="3"/>
                                        </p:tgtEl>
                                        <p:attrNameLst>
                                          <p:attrName>style.visibility</p:attrName>
                                        </p:attrNameLst>
                                      </p:cBhvr>
                                      <p:to>
                                        <p:strVal val="hidden"/>
                                      </p:to>
                                    </p:set>
                                  </p:childTnLst>
                                </p:cTn>
                              </p:par>
                              <p:par>
                                <p:cTn id="76" presetID="2" presetClass="exit" presetSubtype="12" fill="hold" nodeType="withEffect">
                                  <p:stCondLst>
                                    <p:cond delay="0"/>
                                  </p:stCondLst>
                                  <p:childTnLst>
                                    <p:anim calcmode="lin" valueType="num">
                                      <p:cBhvr additive="base">
                                        <p:cTn id="77" dur="2000"/>
                                        <p:tgtEl>
                                          <p:spTgt spid="5"/>
                                        </p:tgtEl>
                                        <p:attrNameLst>
                                          <p:attrName>ppt_x</p:attrName>
                                        </p:attrNameLst>
                                      </p:cBhvr>
                                      <p:tavLst>
                                        <p:tav tm="0">
                                          <p:val>
                                            <p:strVal val="ppt_x"/>
                                          </p:val>
                                        </p:tav>
                                        <p:tav tm="100000">
                                          <p:val>
                                            <p:strVal val="0-ppt_w/2"/>
                                          </p:val>
                                        </p:tav>
                                      </p:tavLst>
                                    </p:anim>
                                    <p:anim calcmode="lin" valueType="num">
                                      <p:cBhvr additive="base">
                                        <p:cTn id="78" dur="2000"/>
                                        <p:tgtEl>
                                          <p:spTgt spid="5"/>
                                        </p:tgtEl>
                                        <p:attrNameLst>
                                          <p:attrName>ppt_y</p:attrName>
                                        </p:attrNameLst>
                                      </p:cBhvr>
                                      <p:tavLst>
                                        <p:tav tm="0">
                                          <p:val>
                                            <p:strVal val="ppt_y"/>
                                          </p:val>
                                        </p:tav>
                                        <p:tav tm="100000">
                                          <p:val>
                                            <p:strVal val="1+ppt_h/2"/>
                                          </p:val>
                                        </p:tav>
                                      </p:tavLst>
                                    </p:anim>
                                    <p:set>
                                      <p:cBhvr>
                                        <p:cTn id="79" dur="1" fill="hold">
                                          <p:stCondLst>
                                            <p:cond delay="1999"/>
                                          </p:stCondLst>
                                        </p:cTn>
                                        <p:tgtEl>
                                          <p:spTgt spid="5"/>
                                        </p:tgtEl>
                                        <p:attrNameLst>
                                          <p:attrName>style.visibility</p:attrName>
                                        </p:attrNameLst>
                                      </p:cBhvr>
                                      <p:to>
                                        <p:strVal val="hidden"/>
                                      </p:to>
                                    </p:set>
                                  </p:childTnLst>
                                </p:cTn>
                              </p:par>
                              <p:par>
                                <p:cTn id="80" presetID="2" presetClass="exit" presetSubtype="12" fill="hold" nodeType="withEffect">
                                  <p:stCondLst>
                                    <p:cond delay="0"/>
                                  </p:stCondLst>
                                  <p:childTnLst>
                                    <p:anim calcmode="lin" valueType="num">
                                      <p:cBhvr additive="base">
                                        <p:cTn id="81" dur="2000"/>
                                        <p:tgtEl>
                                          <p:spTgt spid="7"/>
                                        </p:tgtEl>
                                        <p:attrNameLst>
                                          <p:attrName>ppt_x</p:attrName>
                                        </p:attrNameLst>
                                      </p:cBhvr>
                                      <p:tavLst>
                                        <p:tav tm="0">
                                          <p:val>
                                            <p:strVal val="ppt_x"/>
                                          </p:val>
                                        </p:tav>
                                        <p:tav tm="100000">
                                          <p:val>
                                            <p:strVal val="0-ppt_w/2"/>
                                          </p:val>
                                        </p:tav>
                                      </p:tavLst>
                                    </p:anim>
                                    <p:anim calcmode="lin" valueType="num">
                                      <p:cBhvr additive="base">
                                        <p:cTn id="82" dur="2000"/>
                                        <p:tgtEl>
                                          <p:spTgt spid="7"/>
                                        </p:tgtEl>
                                        <p:attrNameLst>
                                          <p:attrName>ppt_y</p:attrName>
                                        </p:attrNameLst>
                                      </p:cBhvr>
                                      <p:tavLst>
                                        <p:tav tm="0">
                                          <p:val>
                                            <p:strVal val="ppt_y"/>
                                          </p:val>
                                        </p:tav>
                                        <p:tav tm="100000">
                                          <p:val>
                                            <p:strVal val="1+ppt_h/2"/>
                                          </p:val>
                                        </p:tav>
                                      </p:tavLst>
                                    </p:anim>
                                    <p:set>
                                      <p:cBhvr>
                                        <p:cTn id="83" dur="1" fill="hold">
                                          <p:stCondLst>
                                            <p:cond delay="1999"/>
                                          </p:stCondLst>
                                        </p:cTn>
                                        <p:tgtEl>
                                          <p:spTgt spid="7"/>
                                        </p:tgtEl>
                                        <p:attrNameLst>
                                          <p:attrName>style.visibility</p:attrName>
                                        </p:attrNameLst>
                                      </p:cBhvr>
                                      <p:to>
                                        <p:strVal val="hidden"/>
                                      </p:to>
                                    </p:set>
                                  </p:childTnLst>
                                </p:cTn>
                              </p:par>
                              <p:par>
                                <p:cTn id="84" presetID="2" presetClass="exit" presetSubtype="12" fill="hold" nodeType="withEffect">
                                  <p:stCondLst>
                                    <p:cond delay="0"/>
                                  </p:stCondLst>
                                  <p:childTnLst>
                                    <p:anim calcmode="lin" valueType="num">
                                      <p:cBhvr additive="base">
                                        <p:cTn id="85" dur="2000"/>
                                        <p:tgtEl>
                                          <p:spTgt spid="9"/>
                                        </p:tgtEl>
                                        <p:attrNameLst>
                                          <p:attrName>ppt_x</p:attrName>
                                        </p:attrNameLst>
                                      </p:cBhvr>
                                      <p:tavLst>
                                        <p:tav tm="0">
                                          <p:val>
                                            <p:strVal val="ppt_x"/>
                                          </p:val>
                                        </p:tav>
                                        <p:tav tm="100000">
                                          <p:val>
                                            <p:strVal val="0-ppt_w/2"/>
                                          </p:val>
                                        </p:tav>
                                      </p:tavLst>
                                    </p:anim>
                                    <p:anim calcmode="lin" valueType="num">
                                      <p:cBhvr additive="base">
                                        <p:cTn id="86" dur="2000"/>
                                        <p:tgtEl>
                                          <p:spTgt spid="9"/>
                                        </p:tgtEl>
                                        <p:attrNameLst>
                                          <p:attrName>ppt_y</p:attrName>
                                        </p:attrNameLst>
                                      </p:cBhvr>
                                      <p:tavLst>
                                        <p:tav tm="0">
                                          <p:val>
                                            <p:strVal val="ppt_y"/>
                                          </p:val>
                                        </p:tav>
                                        <p:tav tm="100000">
                                          <p:val>
                                            <p:strVal val="1+ppt_h/2"/>
                                          </p:val>
                                        </p:tav>
                                      </p:tavLst>
                                    </p:anim>
                                    <p:set>
                                      <p:cBhvr>
                                        <p:cTn id="87" dur="1" fill="hold">
                                          <p:stCondLst>
                                            <p:cond delay="1999"/>
                                          </p:stCondLst>
                                        </p:cTn>
                                        <p:tgtEl>
                                          <p:spTgt spid="9"/>
                                        </p:tgtEl>
                                        <p:attrNameLst>
                                          <p:attrName>style.visibility</p:attrName>
                                        </p:attrNameLst>
                                      </p:cBhvr>
                                      <p:to>
                                        <p:strVal val="hidden"/>
                                      </p:to>
                                    </p:set>
                                  </p:childTnLst>
                                </p:cTn>
                              </p:par>
                              <p:par>
                                <p:cTn id="88" presetID="8" presetClass="emph" presetSubtype="0" autoRev="1" fill="hold" nodeType="withEffect">
                                  <p:stCondLst>
                                    <p:cond delay="0"/>
                                  </p:stCondLst>
                                  <p:childTnLst>
                                    <p:animRot by="21600000">
                                      <p:cBhvr>
                                        <p:cTn id="89" dur="2000" fill="hold"/>
                                        <p:tgtEl>
                                          <p:spTgt spid="4"/>
                                        </p:tgtEl>
                                        <p:attrNameLst>
                                          <p:attrName>r</p:attrName>
                                        </p:attrNameLst>
                                      </p:cBhvr>
                                    </p:animRot>
                                  </p:childTnLst>
                                </p:cTn>
                              </p:par>
                              <p:par>
                                <p:cTn id="90" presetID="8" presetClass="emph" presetSubtype="0" autoRev="1" fill="hold" nodeType="withEffect">
                                  <p:stCondLst>
                                    <p:cond delay="0"/>
                                  </p:stCondLst>
                                  <p:childTnLst>
                                    <p:animRot by="21600000">
                                      <p:cBhvr>
                                        <p:cTn id="91" dur="2000" fill="hold"/>
                                        <p:tgtEl>
                                          <p:spTgt spid="6"/>
                                        </p:tgtEl>
                                        <p:attrNameLst>
                                          <p:attrName>r</p:attrName>
                                        </p:attrNameLst>
                                      </p:cBhvr>
                                    </p:animRot>
                                  </p:childTnLst>
                                </p:cTn>
                              </p:par>
                              <p:par>
                                <p:cTn id="92" presetID="8" presetClass="emph" presetSubtype="0" autoRev="1" fill="hold" nodeType="withEffect">
                                  <p:stCondLst>
                                    <p:cond delay="0"/>
                                  </p:stCondLst>
                                  <p:childTnLst>
                                    <p:animRot by="21600000">
                                      <p:cBhvr>
                                        <p:cTn id="93" dur="2000" fill="hold"/>
                                        <p:tgtEl>
                                          <p:spTgt spid="8"/>
                                        </p:tgtEl>
                                        <p:attrNameLst>
                                          <p:attrName>r</p:attrName>
                                        </p:attrNameLst>
                                      </p:cBhvr>
                                    </p:animRot>
                                  </p:childTnLst>
                                </p:cTn>
                              </p:par>
                              <p:par>
                                <p:cTn id="94" presetID="8" presetClass="emph" presetSubtype="0" autoRev="1" fill="hold" nodeType="withEffect">
                                  <p:stCondLst>
                                    <p:cond delay="0"/>
                                  </p:stCondLst>
                                  <p:childTnLst>
                                    <p:animRot by="21600000">
                                      <p:cBhvr>
                                        <p:cTn id="95" dur="2000" fill="hold"/>
                                        <p:tgtEl>
                                          <p:spTgt spid="10"/>
                                        </p:tgtEl>
                                        <p:attrNameLst>
                                          <p:attrName>r</p:attrName>
                                        </p:attrNameLst>
                                      </p:cBhvr>
                                    </p:animRot>
                                  </p:childTnLst>
                                </p:cTn>
                              </p:par>
                              <p:par>
                                <p:cTn id="96" presetID="8" presetClass="emph" presetSubtype="0" autoRev="1" fill="hold" nodeType="withEffect">
                                  <p:stCondLst>
                                    <p:cond delay="0"/>
                                  </p:stCondLst>
                                  <p:childTnLst>
                                    <p:animRot by="-21600000">
                                      <p:cBhvr>
                                        <p:cTn id="97" dur="2000" fill="hold"/>
                                        <p:tgtEl>
                                          <p:spTgt spid="3"/>
                                        </p:tgtEl>
                                        <p:attrNameLst>
                                          <p:attrName>r</p:attrName>
                                        </p:attrNameLst>
                                      </p:cBhvr>
                                    </p:animRot>
                                  </p:childTnLst>
                                </p:cTn>
                              </p:par>
                              <p:par>
                                <p:cTn id="98" presetID="8" presetClass="emph" presetSubtype="0" autoRev="1" fill="hold" nodeType="withEffect">
                                  <p:stCondLst>
                                    <p:cond delay="0"/>
                                  </p:stCondLst>
                                  <p:childTnLst>
                                    <p:animRot by="-21600000">
                                      <p:cBhvr>
                                        <p:cTn id="99" dur="2000" fill="hold"/>
                                        <p:tgtEl>
                                          <p:spTgt spid="5"/>
                                        </p:tgtEl>
                                        <p:attrNameLst>
                                          <p:attrName>r</p:attrName>
                                        </p:attrNameLst>
                                      </p:cBhvr>
                                    </p:animRot>
                                  </p:childTnLst>
                                </p:cTn>
                              </p:par>
                              <p:par>
                                <p:cTn id="100" presetID="8" presetClass="emph" presetSubtype="0" autoRev="1" fill="hold" nodeType="withEffect">
                                  <p:stCondLst>
                                    <p:cond delay="0"/>
                                  </p:stCondLst>
                                  <p:childTnLst>
                                    <p:animRot by="-21600000">
                                      <p:cBhvr>
                                        <p:cTn id="101" dur="2000" fill="hold"/>
                                        <p:tgtEl>
                                          <p:spTgt spid="7"/>
                                        </p:tgtEl>
                                        <p:attrNameLst>
                                          <p:attrName>r</p:attrName>
                                        </p:attrNameLst>
                                      </p:cBhvr>
                                    </p:animRot>
                                  </p:childTnLst>
                                </p:cTn>
                              </p:par>
                              <p:par>
                                <p:cTn id="102" presetID="8" presetClass="emph" presetSubtype="0" autoRev="1" fill="hold" nodeType="withEffect">
                                  <p:stCondLst>
                                    <p:cond delay="0"/>
                                  </p:stCondLst>
                                  <p:childTnLst>
                                    <p:animRot by="-21600000">
                                      <p:cBhvr>
                                        <p:cTn id="103" dur="2000" fill="hold"/>
                                        <p:tgtEl>
                                          <p:spTgt spid="9"/>
                                        </p:tgtEl>
                                        <p:attrNameLst>
                                          <p:attrName>r</p:attrName>
                                        </p:attrNameLst>
                                      </p:cBhvr>
                                    </p:animRot>
                                  </p:childTnLst>
                                </p:cTn>
                              </p:par>
                              <p:par>
                                <p:cTn id="104" presetID="17" presetClass="entr" presetSubtype="1"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3000" fill="hold"/>
                                        <p:tgtEl>
                                          <p:spTgt spid="2"/>
                                        </p:tgtEl>
                                        <p:attrNameLst>
                                          <p:attrName>ppt_x</p:attrName>
                                        </p:attrNameLst>
                                      </p:cBhvr>
                                      <p:tavLst>
                                        <p:tav tm="0">
                                          <p:val>
                                            <p:strVal val="#ppt_x"/>
                                          </p:val>
                                        </p:tav>
                                        <p:tav tm="100000">
                                          <p:val>
                                            <p:strVal val="#ppt_x"/>
                                          </p:val>
                                        </p:tav>
                                      </p:tavLst>
                                    </p:anim>
                                    <p:anim calcmode="lin" valueType="num">
                                      <p:cBhvr>
                                        <p:cTn id="107" dur="3000" fill="hold"/>
                                        <p:tgtEl>
                                          <p:spTgt spid="2"/>
                                        </p:tgtEl>
                                        <p:attrNameLst>
                                          <p:attrName>ppt_y</p:attrName>
                                        </p:attrNameLst>
                                      </p:cBhvr>
                                      <p:tavLst>
                                        <p:tav tm="0">
                                          <p:val>
                                            <p:strVal val="#ppt_y-#ppt_h/2"/>
                                          </p:val>
                                        </p:tav>
                                        <p:tav tm="100000">
                                          <p:val>
                                            <p:strVal val="#ppt_y"/>
                                          </p:val>
                                        </p:tav>
                                      </p:tavLst>
                                    </p:anim>
                                    <p:anim calcmode="lin" valueType="num">
                                      <p:cBhvr>
                                        <p:cTn id="108" dur="3000" fill="hold"/>
                                        <p:tgtEl>
                                          <p:spTgt spid="2"/>
                                        </p:tgtEl>
                                        <p:attrNameLst>
                                          <p:attrName>ppt_w</p:attrName>
                                        </p:attrNameLst>
                                      </p:cBhvr>
                                      <p:tavLst>
                                        <p:tav tm="0">
                                          <p:val>
                                            <p:strVal val="#ppt_w"/>
                                          </p:val>
                                        </p:tav>
                                        <p:tav tm="100000">
                                          <p:val>
                                            <p:strVal val="#ppt_w"/>
                                          </p:val>
                                        </p:tav>
                                      </p:tavLst>
                                    </p:anim>
                                    <p:anim calcmode="lin" valueType="num">
                                      <p:cBhvr>
                                        <p:cTn id="109" dur="3000" fill="hold"/>
                                        <p:tgtEl>
                                          <p:spTgt spid="2"/>
                                        </p:tgtEl>
                                        <p:attrNameLst>
                                          <p:attrName>ppt_h</p:attrName>
                                        </p:attrNameLst>
                                      </p:cBhvr>
                                      <p:tavLst>
                                        <p:tav tm="0">
                                          <p:val>
                                            <p:fltVal val="0"/>
                                          </p:val>
                                        </p:tav>
                                        <p:tav tm="100000">
                                          <p:val>
                                            <p:strVal val="#ppt_h"/>
                                          </p:val>
                                        </p:tav>
                                      </p:tavLst>
                                    </p:anim>
                                  </p:childTnLst>
                                </p:cTn>
                              </p:par>
                              <p:par>
                                <p:cTn id="110" presetID="16" presetClass="entr" presetSubtype="37" fill="hold" nodeType="withEffect">
                                  <p:stCondLst>
                                    <p:cond delay="0"/>
                                  </p:stCondLst>
                                  <p:childTnLst>
                                    <p:set>
                                      <p:cBhvr>
                                        <p:cTn id="111" dur="1" fill="hold">
                                          <p:stCondLst>
                                            <p:cond delay="0"/>
                                          </p:stCondLst>
                                        </p:cTn>
                                        <p:tgtEl>
                                          <p:spTgt spid="2"/>
                                        </p:tgtEl>
                                        <p:attrNameLst>
                                          <p:attrName>style.visibility</p:attrName>
                                        </p:attrNameLst>
                                      </p:cBhvr>
                                      <p:to>
                                        <p:strVal val="visible"/>
                                      </p:to>
                                    </p:set>
                                    <p:animEffect transition="in" filter="barn(outVertical)">
                                      <p:cBhvr>
                                        <p:cTn id="112"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rradivarios.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remolino1.png"/>
          <p:cNvPicPr>
            <a:picLocks noChangeAspect="1"/>
          </p:cNvPicPr>
          <p:nvPr/>
        </p:nvPicPr>
        <p:blipFill>
          <a:blip r:embed="rId3">
            <a:duotone>
              <a:schemeClr val="accent6">
                <a:shade val="45000"/>
                <a:satMod val="135000"/>
              </a:schemeClr>
              <a:prstClr val="white"/>
            </a:duotone>
          </a:blip>
          <a:stretch>
            <a:fillRect/>
          </a:stretch>
        </p:blipFill>
        <p:spPr>
          <a:xfrm>
            <a:off x="0" y="1285866"/>
            <a:ext cx="1285884" cy="1285884"/>
          </a:xfrm>
          <a:prstGeom prst="rect">
            <a:avLst/>
          </a:prstGeom>
        </p:spPr>
      </p:pic>
      <p:pic>
        <p:nvPicPr>
          <p:cNvPr id="4" name="3 Imagen" descr="remolino1.png"/>
          <p:cNvPicPr>
            <a:picLocks noChangeAspect="1"/>
          </p:cNvPicPr>
          <p:nvPr/>
        </p:nvPicPr>
        <p:blipFill>
          <a:blip r:embed="rId3">
            <a:duotone>
              <a:schemeClr val="accent6">
                <a:shade val="45000"/>
                <a:satMod val="135000"/>
              </a:schemeClr>
              <a:prstClr val="white"/>
            </a:duotone>
          </a:blip>
          <a:stretch>
            <a:fillRect/>
          </a:stretch>
        </p:blipFill>
        <p:spPr>
          <a:xfrm flipV="1">
            <a:off x="0" y="2428874"/>
            <a:ext cx="1285884" cy="1276360"/>
          </a:xfrm>
          <a:prstGeom prst="rect">
            <a:avLst/>
          </a:prstGeom>
        </p:spPr>
      </p:pic>
      <p:pic>
        <p:nvPicPr>
          <p:cNvPr id="5" name="4 Imagen" descr="remolino1.png"/>
          <p:cNvPicPr>
            <a:picLocks noChangeAspect="1"/>
          </p:cNvPicPr>
          <p:nvPr/>
        </p:nvPicPr>
        <p:blipFill>
          <a:blip r:embed="rId3">
            <a:duotone>
              <a:schemeClr val="accent6">
                <a:shade val="45000"/>
                <a:satMod val="135000"/>
              </a:schemeClr>
              <a:prstClr val="white"/>
            </a:duotone>
          </a:blip>
          <a:stretch>
            <a:fillRect/>
          </a:stretch>
        </p:blipFill>
        <p:spPr>
          <a:xfrm>
            <a:off x="1142976" y="1285866"/>
            <a:ext cx="1285884" cy="1285884"/>
          </a:xfrm>
          <a:prstGeom prst="rect">
            <a:avLst/>
          </a:prstGeom>
        </p:spPr>
      </p:pic>
      <p:pic>
        <p:nvPicPr>
          <p:cNvPr id="6" name="5 Imagen" descr="remolino1.png"/>
          <p:cNvPicPr>
            <a:picLocks noChangeAspect="1"/>
          </p:cNvPicPr>
          <p:nvPr/>
        </p:nvPicPr>
        <p:blipFill>
          <a:blip r:embed="rId3">
            <a:duotone>
              <a:schemeClr val="accent6">
                <a:shade val="45000"/>
                <a:satMod val="135000"/>
              </a:schemeClr>
              <a:prstClr val="white"/>
            </a:duotone>
          </a:blip>
          <a:stretch>
            <a:fillRect/>
          </a:stretch>
        </p:blipFill>
        <p:spPr>
          <a:xfrm flipV="1">
            <a:off x="1142976" y="2428874"/>
            <a:ext cx="1285884" cy="1276360"/>
          </a:xfrm>
          <a:prstGeom prst="rect">
            <a:avLst/>
          </a:prstGeom>
        </p:spPr>
      </p:pic>
      <p:pic>
        <p:nvPicPr>
          <p:cNvPr id="7" name="6 Imagen" descr="remolino1.png"/>
          <p:cNvPicPr>
            <a:picLocks noChangeAspect="1"/>
          </p:cNvPicPr>
          <p:nvPr/>
        </p:nvPicPr>
        <p:blipFill>
          <a:blip r:embed="rId3">
            <a:duotone>
              <a:schemeClr val="accent6">
                <a:shade val="45000"/>
                <a:satMod val="135000"/>
              </a:schemeClr>
              <a:prstClr val="white"/>
            </a:duotone>
          </a:blip>
          <a:stretch>
            <a:fillRect/>
          </a:stretch>
        </p:blipFill>
        <p:spPr>
          <a:xfrm>
            <a:off x="2357454" y="1285866"/>
            <a:ext cx="1285884" cy="1285884"/>
          </a:xfrm>
          <a:prstGeom prst="rect">
            <a:avLst/>
          </a:prstGeom>
        </p:spPr>
      </p:pic>
      <p:pic>
        <p:nvPicPr>
          <p:cNvPr id="8" name="7 Imagen" descr="remolino1.png"/>
          <p:cNvPicPr>
            <a:picLocks noChangeAspect="1"/>
          </p:cNvPicPr>
          <p:nvPr/>
        </p:nvPicPr>
        <p:blipFill>
          <a:blip r:embed="rId3">
            <a:duotone>
              <a:schemeClr val="accent6">
                <a:shade val="45000"/>
                <a:satMod val="135000"/>
              </a:schemeClr>
              <a:prstClr val="white"/>
            </a:duotone>
          </a:blip>
          <a:stretch>
            <a:fillRect/>
          </a:stretch>
        </p:blipFill>
        <p:spPr>
          <a:xfrm flipV="1">
            <a:off x="2357454" y="2428874"/>
            <a:ext cx="1285884" cy="1276360"/>
          </a:xfrm>
          <a:prstGeom prst="rect">
            <a:avLst/>
          </a:prstGeom>
        </p:spPr>
      </p:pic>
      <p:pic>
        <p:nvPicPr>
          <p:cNvPr id="9" name="8 Imagen" descr="remolino1.png"/>
          <p:cNvPicPr>
            <a:picLocks noChangeAspect="1"/>
          </p:cNvPicPr>
          <p:nvPr/>
        </p:nvPicPr>
        <p:blipFill>
          <a:blip r:embed="rId3">
            <a:duotone>
              <a:schemeClr val="accent6">
                <a:shade val="45000"/>
                <a:satMod val="135000"/>
              </a:schemeClr>
              <a:prstClr val="white"/>
            </a:duotone>
          </a:blip>
          <a:stretch>
            <a:fillRect/>
          </a:stretch>
        </p:blipFill>
        <p:spPr>
          <a:xfrm>
            <a:off x="3500430" y="1285866"/>
            <a:ext cx="1285884" cy="1285884"/>
          </a:xfrm>
          <a:prstGeom prst="rect">
            <a:avLst/>
          </a:prstGeom>
        </p:spPr>
      </p:pic>
      <p:pic>
        <p:nvPicPr>
          <p:cNvPr id="10" name="9 Imagen" descr="remolino1.png"/>
          <p:cNvPicPr>
            <a:picLocks noChangeAspect="1"/>
          </p:cNvPicPr>
          <p:nvPr/>
        </p:nvPicPr>
        <p:blipFill>
          <a:blip r:embed="rId3">
            <a:duotone>
              <a:schemeClr val="accent6">
                <a:shade val="45000"/>
                <a:satMod val="135000"/>
              </a:schemeClr>
              <a:prstClr val="white"/>
            </a:duotone>
          </a:blip>
          <a:stretch>
            <a:fillRect/>
          </a:stretch>
        </p:blipFill>
        <p:spPr>
          <a:xfrm flipV="1">
            <a:off x="3500430" y="2428874"/>
            <a:ext cx="1285884" cy="1276360"/>
          </a:xfrm>
          <a:prstGeom prst="rect">
            <a:avLst/>
          </a:prstGeom>
        </p:spPr>
      </p:pic>
      <p:pic>
        <p:nvPicPr>
          <p:cNvPr id="11" name="10 Imagen" descr="remolino1.png"/>
          <p:cNvPicPr>
            <a:picLocks noChangeAspect="1"/>
          </p:cNvPicPr>
          <p:nvPr/>
        </p:nvPicPr>
        <p:blipFill>
          <a:blip r:embed="rId3">
            <a:duotone>
              <a:schemeClr val="accent6">
                <a:shade val="45000"/>
                <a:satMod val="135000"/>
              </a:schemeClr>
              <a:prstClr val="white"/>
            </a:duotone>
          </a:blip>
          <a:stretch>
            <a:fillRect/>
          </a:stretch>
        </p:blipFill>
        <p:spPr>
          <a:xfrm>
            <a:off x="4714908" y="1285866"/>
            <a:ext cx="1285884" cy="1285884"/>
          </a:xfrm>
          <a:prstGeom prst="rect">
            <a:avLst/>
          </a:prstGeom>
        </p:spPr>
      </p:pic>
      <p:pic>
        <p:nvPicPr>
          <p:cNvPr id="12" name="11 Imagen" descr="remolino1.png"/>
          <p:cNvPicPr>
            <a:picLocks noChangeAspect="1"/>
          </p:cNvPicPr>
          <p:nvPr/>
        </p:nvPicPr>
        <p:blipFill>
          <a:blip r:embed="rId3">
            <a:duotone>
              <a:schemeClr val="accent6">
                <a:shade val="45000"/>
                <a:satMod val="135000"/>
              </a:schemeClr>
              <a:prstClr val="white"/>
            </a:duotone>
          </a:blip>
          <a:stretch>
            <a:fillRect/>
          </a:stretch>
        </p:blipFill>
        <p:spPr>
          <a:xfrm flipV="1">
            <a:off x="4714908" y="2428874"/>
            <a:ext cx="1285884" cy="1276360"/>
          </a:xfrm>
          <a:prstGeom prst="rect">
            <a:avLst/>
          </a:prstGeom>
        </p:spPr>
      </p:pic>
      <p:pic>
        <p:nvPicPr>
          <p:cNvPr id="13" name="12 Imagen" descr="remolino1.png"/>
          <p:cNvPicPr>
            <a:picLocks noChangeAspect="1"/>
          </p:cNvPicPr>
          <p:nvPr/>
        </p:nvPicPr>
        <p:blipFill>
          <a:blip r:embed="rId3">
            <a:duotone>
              <a:schemeClr val="accent6">
                <a:shade val="45000"/>
                <a:satMod val="135000"/>
              </a:schemeClr>
              <a:prstClr val="white"/>
            </a:duotone>
          </a:blip>
          <a:stretch>
            <a:fillRect/>
          </a:stretch>
        </p:blipFill>
        <p:spPr>
          <a:xfrm>
            <a:off x="5857884" y="1285866"/>
            <a:ext cx="1285884" cy="1285884"/>
          </a:xfrm>
          <a:prstGeom prst="rect">
            <a:avLst/>
          </a:prstGeom>
        </p:spPr>
      </p:pic>
      <p:pic>
        <p:nvPicPr>
          <p:cNvPr id="14" name="13 Imagen" descr="remolino1.png"/>
          <p:cNvPicPr>
            <a:picLocks noChangeAspect="1"/>
          </p:cNvPicPr>
          <p:nvPr/>
        </p:nvPicPr>
        <p:blipFill>
          <a:blip r:embed="rId3">
            <a:duotone>
              <a:schemeClr val="accent6">
                <a:shade val="45000"/>
                <a:satMod val="135000"/>
              </a:schemeClr>
              <a:prstClr val="white"/>
            </a:duotone>
          </a:blip>
          <a:stretch>
            <a:fillRect/>
          </a:stretch>
        </p:blipFill>
        <p:spPr>
          <a:xfrm flipV="1">
            <a:off x="5857884" y="2428874"/>
            <a:ext cx="1285884" cy="1276360"/>
          </a:xfrm>
          <a:prstGeom prst="rect">
            <a:avLst/>
          </a:prstGeom>
        </p:spPr>
      </p:pic>
      <p:pic>
        <p:nvPicPr>
          <p:cNvPr id="15" name="14 Imagen" descr="remolino1.png"/>
          <p:cNvPicPr>
            <a:picLocks noChangeAspect="1"/>
          </p:cNvPicPr>
          <p:nvPr/>
        </p:nvPicPr>
        <p:blipFill>
          <a:blip r:embed="rId3">
            <a:duotone>
              <a:schemeClr val="accent6">
                <a:shade val="45000"/>
                <a:satMod val="135000"/>
              </a:schemeClr>
              <a:prstClr val="white"/>
            </a:duotone>
          </a:blip>
          <a:stretch>
            <a:fillRect/>
          </a:stretch>
        </p:blipFill>
        <p:spPr>
          <a:xfrm>
            <a:off x="6929486" y="1285866"/>
            <a:ext cx="1285884" cy="1285884"/>
          </a:xfrm>
          <a:prstGeom prst="rect">
            <a:avLst/>
          </a:prstGeom>
        </p:spPr>
      </p:pic>
      <p:pic>
        <p:nvPicPr>
          <p:cNvPr id="16" name="15 Imagen" descr="remolino1.png"/>
          <p:cNvPicPr>
            <a:picLocks noChangeAspect="1"/>
          </p:cNvPicPr>
          <p:nvPr/>
        </p:nvPicPr>
        <p:blipFill>
          <a:blip r:embed="rId3">
            <a:duotone>
              <a:schemeClr val="accent6">
                <a:shade val="45000"/>
                <a:satMod val="135000"/>
              </a:schemeClr>
              <a:prstClr val="white"/>
            </a:duotone>
          </a:blip>
          <a:stretch>
            <a:fillRect/>
          </a:stretch>
        </p:blipFill>
        <p:spPr>
          <a:xfrm flipV="1">
            <a:off x="6929486" y="2428874"/>
            <a:ext cx="1285884" cy="1276360"/>
          </a:xfrm>
          <a:prstGeom prst="rect">
            <a:avLst/>
          </a:prstGeom>
        </p:spPr>
      </p:pic>
      <p:pic>
        <p:nvPicPr>
          <p:cNvPr id="17" name="16 Imagen" descr="remolino1.png"/>
          <p:cNvPicPr>
            <a:picLocks noChangeAspect="1"/>
          </p:cNvPicPr>
          <p:nvPr/>
        </p:nvPicPr>
        <p:blipFill>
          <a:blip r:embed="rId3">
            <a:duotone>
              <a:schemeClr val="accent6">
                <a:shade val="45000"/>
                <a:satMod val="135000"/>
              </a:schemeClr>
              <a:prstClr val="white"/>
            </a:duotone>
          </a:blip>
          <a:stretch>
            <a:fillRect/>
          </a:stretch>
        </p:blipFill>
        <p:spPr>
          <a:xfrm>
            <a:off x="8072462" y="1285866"/>
            <a:ext cx="1285884" cy="1285884"/>
          </a:xfrm>
          <a:prstGeom prst="rect">
            <a:avLst/>
          </a:prstGeom>
        </p:spPr>
      </p:pic>
      <p:pic>
        <p:nvPicPr>
          <p:cNvPr id="18" name="17 Imagen" descr="remolino1.png"/>
          <p:cNvPicPr>
            <a:picLocks noChangeAspect="1"/>
          </p:cNvPicPr>
          <p:nvPr/>
        </p:nvPicPr>
        <p:blipFill>
          <a:blip r:embed="rId3">
            <a:duotone>
              <a:schemeClr val="accent6">
                <a:shade val="45000"/>
                <a:satMod val="135000"/>
              </a:schemeClr>
              <a:prstClr val="white"/>
            </a:duotone>
          </a:blip>
          <a:stretch>
            <a:fillRect/>
          </a:stretch>
        </p:blipFill>
        <p:spPr>
          <a:xfrm flipV="1">
            <a:off x="8072462" y="2428874"/>
            <a:ext cx="1285884" cy="1276360"/>
          </a:xfrm>
          <a:prstGeom prst="rect">
            <a:avLst/>
          </a:prstGeom>
        </p:spPr>
      </p:pic>
      <p:sp>
        <p:nvSpPr>
          <p:cNvPr id="19" name="18 Rectángulo"/>
          <p:cNvSpPr/>
          <p:nvPr/>
        </p:nvSpPr>
        <p:spPr>
          <a:xfrm>
            <a:off x="-357222" y="-214332"/>
            <a:ext cx="9715568"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0-#ppt_w/2"/>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0-#ppt_w/2"/>
                                          </p:val>
                                        </p:tav>
                                        <p:tav tm="100000">
                                          <p:val>
                                            <p:strVal val="#ppt_x"/>
                                          </p:val>
                                        </p:tav>
                                      </p:tavLst>
                                    </p:anim>
                                    <p:anim calcmode="lin" valueType="num">
                                      <p:cBhvr additive="base">
                                        <p:cTn id="30" dur="2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0-#ppt_w/2"/>
                                          </p:val>
                                        </p:tav>
                                        <p:tav tm="100000">
                                          <p:val>
                                            <p:strVal val="#ppt_x"/>
                                          </p:val>
                                        </p:tav>
                                      </p:tavLst>
                                    </p:anim>
                                    <p:anim calcmode="lin" valueType="num">
                                      <p:cBhvr additive="base">
                                        <p:cTn id="34" dur="20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0-#ppt_w/2"/>
                                          </p:val>
                                        </p:tav>
                                        <p:tav tm="100000">
                                          <p:val>
                                            <p:strVal val="#ppt_x"/>
                                          </p:val>
                                        </p:tav>
                                      </p:tavLst>
                                    </p:anim>
                                    <p:anim calcmode="lin" valueType="num">
                                      <p:cBhvr additive="base">
                                        <p:cTn id="38" dur="2000" fill="hold"/>
                                        <p:tgtEl>
                                          <p:spTgt spid="17"/>
                                        </p:tgtEl>
                                        <p:attrNameLst>
                                          <p:attrName>ppt_y</p:attrName>
                                        </p:attrNameLst>
                                      </p:cBhvr>
                                      <p:tavLst>
                                        <p:tav tm="0">
                                          <p:val>
                                            <p:strVal val="1+#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4"/>
                                        </p:tgtEl>
                                        <p:attrNameLst>
                                          <p:attrName>style.visibility</p:attrName>
                                        </p:attrNameLst>
                                      </p:cBhvr>
                                      <p:to>
                                        <p:strVal val="visible"/>
                                      </p:to>
                                    </p:set>
                                    <p:anim calcmode="lin" valueType="num">
                                      <p:cBhvr additive="base">
                                        <p:cTn id="41" dur="2000" fill="hold"/>
                                        <p:tgtEl>
                                          <p:spTgt spid="4"/>
                                        </p:tgtEl>
                                        <p:attrNameLst>
                                          <p:attrName>ppt_x</p:attrName>
                                        </p:attrNameLst>
                                      </p:cBhvr>
                                      <p:tavLst>
                                        <p:tav tm="0">
                                          <p:val>
                                            <p:strVal val="0-#ppt_w/2"/>
                                          </p:val>
                                        </p:tav>
                                        <p:tav tm="100000">
                                          <p:val>
                                            <p:strVal val="#ppt_x"/>
                                          </p:val>
                                        </p:tav>
                                      </p:tavLst>
                                    </p:anim>
                                    <p:anim calcmode="lin" valueType="num">
                                      <p:cBhvr additive="base">
                                        <p:cTn id="42" dur="2000" fill="hold"/>
                                        <p:tgtEl>
                                          <p:spTgt spid="4"/>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6"/>
                                        </p:tgtEl>
                                        <p:attrNameLst>
                                          <p:attrName>style.visibility</p:attrName>
                                        </p:attrNameLst>
                                      </p:cBhvr>
                                      <p:to>
                                        <p:strVal val="visible"/>
                                      </p:to>
                                    </p:set>
                                    <p:anim calcmode="lin" valueType="num">
                                      <p:cBhvr additive="base">
                                        <p:cTn id="45" dur="2000" fill="hold"/>
                                        <p:tgtEl>
                                          <p:spTgt spid="6"/>
                                        </p:tgtEl>
                                        <p:attrNameLst>
                                          <p:attrName>ppt_x</p:attrName>
                                        </p:attrNameLst>
                                      </p:cBhvr>
                                      <p:tavLst>
                                        <p:tav tm="0">
                                          <p:val>
                                            <p:strVal val="0-#ppt_w/2"/>
                                          </p:val>
                                        </p:tav>
                                        <p:tav tm="100000">
                                          <p:val>
                                            <p:strVal val="#ppt_x"/>
                                          </p:val>
                                        </p:tav>
                                      </p:tavLst>
                                    </p:anim>
                                    <p:anim calcmode="lin" valueType="num">
                                      <p:cBhvr additive="base">
                                        <p:cTn id="46" dur="2000" fill="hold"/>
                                        <p:tgtEl>
                                          <p:spTgt spid="6"/>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additive="base">
                                        <p:cTn id="49" dur="2000" fill="hold"/>
                                        <p:tgtEl>
                                          <p:spTgt spid="8"/>
                                        </p:tgtEl>
                                        <p:attrNameLst>
                                          <p:attrName>ppt_x</p:attrName>
                                        </p:attrNameLst>
                                      </p:cBhvr>
                                      <p:tavLst>
                                        <p:tav tm="0">
                                          <p:val>
                                            <p:strVal val="0-#ppt_w/2"/>
                                          </p:val>
                                        </p:tav>
                                        <p:tav tm="100000">
                                          <p:val>
                                            <p:strVal val="#ppt_x"/>
                                          </p:val>
                                        </p:tav>
                                      </p:tavLst>
                                    </p:anim>
                                    <p:anim calcmode="lin" valueType="num">
                                      <p:cBhvr additive="base">
                                        <p:cTn id="50" dur="2000" fill="hold"/>
                                        <p:tgtEl>
                                          <p:spTgt spid="8"/>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additive="base">
                                        <p:cTn id="53" dur="2000" fill="hold"/>
                                        <p:tgtEl>
                                          <p:spTgt spid="10"/>
                                        </p:tgtEl>
                                        <p:attrNameLst>
                                          <p:attrName>ppt_x</p:attrName>
                                        </p:attrNameLst>
                                      </p:cBhvr>
                                      <p:tavLst>
                                        <p:tav tm="0">
                                          <p:val>
                                            <p:strVal val="0-#ppt_w/2"/>
                                          </p:val>
                                        </p:tav>
                                        <p:tav tm="100000">
                                          <p:val>
                                            <p:strVal val="#ppt_x"/>
                                          </p:val>
                                        </p:tav>
                                      </p:tavLst>
                                    </p:anim>
                                    <p:anim calcmode="lin" valueType="num">
                                      <p:cBhvr additive="base">
                                        <p:cTn id="54" dur="2000" fill="hold"/>
                                        <p:tgtEl>
                                          <p:spTgt spid="10"/>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additive="base">
                                        <p:cTn id="57" dur="2000" fill="hold"/>
                                        <p:tgtEl>
                                          <p:spTgt spid="12"/>
                                        </p:tgtEl>
                                        <p:attrNameLst>
                                          <p:attrName>ppt_x</p:attrName>
                                        </p:attrNameLst>
                                      </p:cBhvr>
                                      <p:tavLst>
                                        <p:tav tm="0">
                                          <p:val>
                                            <p:strVal val="0-#ppt_w/2"/>
                                          </p:val>
                                        </p:tav>
                                        <p:tav tm="100000">
                                          <p:val>
                                            <p:strVal val="#ppt_x"/>
                                          </p:val>
                                        </p:tav>
                                      </p:tavLst>
                                    </p:anim>
                                    <p:anim calcmode="lin" valueType="num">
                                      <p:cBhvr additive="base">
                                        <p:cTn id="58" dur="2000" fill="hold"/>
                                        <p:tgtEl>
                                          <p:spTgt spid="12"/>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additive="base">
                                        <p:cTn id="61" dur="2000" fill="hold"/>
                                        <p:tgtEl>
                                          <p:spTgt spid="14"/>
                                        </p:tgtEl>
                                        <p:attrNameLst>
                                          <p:attrName>ppt_x</p:attrName>
                                        </p:attrNameLst>
                                      </p:cBhvr>
                                      <p:tavLst>
                                        <p:tav tm="0">
                                          <p:val>
                                            <p:strVal val="0-#ppt_w/2"/>
                                          </p:val>
                                        </p:tav>
                                        <p:tav tm="100000">
                                          <p:val>
                                            <p:strVal val="#ppt_x"/>
                                          </p:val>
                                        </p:tav>
                                      </p:tavLst>
                                    </p:anim>
                                    <p:anim calcmode="lin" valueType="num">
                                      <p:cBhvr additive="base">
                                        <p:cTn id="62" dur="2000" fill="hold"/>
                                        <p:tgtEl>
                                          <p:spTgt spid="14"/>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16"/>
                                        </p:tgtEl>
                                        <p:attrNameLst>
                                          <p:attrName>style.visibility</p:attrName>
                                        </p:attrNameLst>
                                      </p:cBhvr>
                                      <p:to>
                                        <p:strVal val="visible"/>
                                      </p:to>
                                    </p:set>
                                    <p:anim calcmode="lin" valueType="num">
                                      <p:cBhvr additive="base">
                                        <p:cTn id="65" dur="2000" fill="hold"/>
                                        <p:tgtEl>
                                          <p:spTgt spid="16"/>
                                        </p:tgtEl>
                                        <p:attrNameLst>
                                          <p:attrName>ppt_x</p:attrName>
                                        </p:attrNameLst>
                                      </p:cBhvr>
                                      <p:tavLst>
                                        <p:tav tm="0">
                                          <p:val>
                                            <p:strVal val="0-#ppt_w/2"/>
                                          </p:val>
                                        </p:tav>
                                        <p:tav tm="100000">
                                          <p:val>
                                            <p:strVal val="#ppt_x"/>
                                          </p:val>
                                        </p:tav>
                                      </p:tavLst>
                                    </p:anim>
                                    <p:anim calcmode="lin" valueType="num">
                                      <p:cBhvr additive="base">
                                        <p:cTn id="66" dur="2000" fill="hold"/>
                                        <p:tgtEl>
                                          <p:spTgt spid="16"/>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0-#ppt_w/2"/>
                                          </p:val>
                                        </p:tav>
                                        <p:tav tm="100000">
                                          <p:val>
                                            <p:strVal val="#ppt_x"/>
                                          </p:val>
                                        </p:tav>
                                      </p:tavLst>
                                    </p:anim>
                                    <p:anim calcmode="lin" valueType="num">
                                      <p:cBhvr additive="base">
                                        <p:cTn id="70" dur="2000" fill="hold"/>
                                        <p:tgtEl>
                                          <p:spTgt spid="18"/>
                                        </p:tgtEl>
                                        <p:attrNameLst>
                                          <p:attrName>ppt_y</p:attrName>
                                        </p:attrNameLst>
                                      </p:cBhvr>
                                      <p:tavLst>
                                        <p:tav tm="0">
                                          <p:val>
                                            <p:strVal val="0-#ppt_h/2"/>
                                          </p:val>
                                        </p:tav>
                                        <p:tav tm="100000">
                                          <p:val>
                                            <p:strVal val="#ppt_y"/>
                                          </p:val>
                                        </p:tav>
                                      </p:tavLst>
                                    </p:anim>
                                  </p:childTnLst>
                                </p:cTn>
                              </p:par>
                              <p:par>
                                <p:cTn id="71" presetID="8" presetClass="emph" presetSubtype="0" autoRev="1" fill="hold" nodeType="withEffect">
                                  <p:stCondLst>
                                    <p:cond delay="0"/>
                                  </p:stCondLst>
                                  <p:childTnLst>
                                    <p:animRot by="21600000">
                                      <p:cBhvr>
                                        <p:cTn id="72" dur="2000" fill="hold"/>
                                        <p:tgtEl>
                                          <p:spTgt spid="3"/>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5"/>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7"/>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9"/>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11"/>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3"/>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5"/>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7"/>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4"/>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6"/>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8"/>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0"/>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2"/>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4"/>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6"/>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8"/>
                                        </p:tgtEl>
                                        <p:attrNameLst>
                                          <p:attrName>r</p:attrName>
                                        </p:attrNameLst>
                                      </p:cBhvr>
                                    </p:animRot>
                                  </p:childTnLst>
                                </p:cTn>
                              </p:par>
                            </p:childTnLst>
                          </p:cTn>
                        </p:par>
                        <p:par>
                          <p:cTn id="103" fill="hold">
                            <p:stCondLst>
                              <p:cond delay="4000"/>
                            </p:stCondLst>
                            <p:childTnLst>
                              <p:par>
                                <p:cTn id="104" presetID="2" presetClass="exit" presetSubtype="12" fill="hold" nodeType="afterEffect">
                                  <p:stCondLst>
                                    <p:cond delay="0"/>
                                  </p:stCondLst>
                                  <p:childTnLst>
                                    <p:anim calcmode="lin" valueType="num">
                                      <p:cBhvr additive="base">
                                        <p:cTn id="105" dur="2000"/>
                                        <p:tgtEl>
                                          <p:spTgt spid="3"/>
                                        </p:tgtEl>
                                        <p:attrNameLst>
                                          <p:attrName>ppt_x</p:attrName>
                                        </p:attrNameLst>
                                      </p:cBhvr>
                                      <p:tavLst>
                                        <p:tav tm="0">
                                          <p:val>
                                            <p:strVal val="ppt_x"/>
                                          </p:val>
                                        </p:tav>
                                        <p:tav tm="100000">
                                          <p:val>
                                            <p:strVal val="0-ppt_w/2"/>
                                          </p:val>
                                        </p:tav>
                                      </p:tavLst>
                                    </p:anim>
                                    <p:anim calcmode="lin" valueType="num">
                                      <p:cBhvr additive="base">
                                        <p:cTn id="106" dur="2000"/>
                                        <p:tgtEl>
                                          <p:spTgt spid="3"/>
                                        </p:tgtEl>
                                        <p:attrNameLst>
                                          <p:attrName>ppt_y</p:attrName>
                                        </p:attrNameLst>
                                      </p:cBhvr>
                                      <p:tavLst>
                                        <p:tav tm="0">
                                          <p:val>
                                            <p:strVal val="ppt_y"/>
                                          </p:val>
                                        </p:tav>
                                        <p:tav tm="100000">
                                          <p:val>
                                            <p:strVal val="1+ppt_h/2"/>
                                          </p:val>
                                        </p:tav>
                                      </p:tavLst>
                                    </p:anim>
                                    <p:set>
                                      <p:cBhvr>
                                        <p:cTn id="107" dur="1" fill="hold">
                                          <p:stCondLst>
                                            <p:cond delay="1999"/>
                                          </p:stCondLst>
                                        </p:cTn>
                                        <p:tgtEl>
                                          <p:spTgt spid="3"/>
                                        </p:tgtEl>
                                        <p:attrNameLst>
                                          <p:attrName>style.visibility</p:attrName>
                                        </p:attrNameLst>
                                      </p:cBhvr>
                                      <p:to>
                                        <p:strVal val="hidden"/>
                                      </p:to>
                                    </p:set>
                                  </p:childTnLst>
                                </p:cTn>
                              </p:par>
                              <p:par>
                                <p:cTn id="108" presetID="2" presetClass="exit" presetSubtype="12" fill="hold" nodeType="withEffect">
                                  <p:stCondLst>
                                    <p:cond delay="0"/>
                                  </p:stCondLst>
                                  <p:childTnLst>
                                    <p:anim calcmode="lin" valueType="num">
                                      <p:cBhvr additive="base">
                                        <p:cTn id="109" dur="2000"/>
                                        <p:tgtEl>
                                          <p:spTgt spid="5"/>
                                        </p:tgtEl>
                                        <p:attrNameLst>
                                          <p:attrName>ppt_x</p:attrName>
                                        </p:attrNameLst>
                                      </p:cBhvr>
                                      <p:tavLst>
                                        <p:tav tm="0">
                                          <p:val>
                                            <p:strVal val="ppt_x"/>
                                          </p:val>
                                        </p:tav>
                                        <p:tav tm="100000">
                                          <p:val>
                                            <p:strVal val="0-ppt_w/2"/>
                                          </p:val>
                                        </p:tav>
                                      </p:tavLst>
                                    </p:anim>
                                    <p:anim calcmode="lin" valueType="num">
                                      <p:cBhvr additive="base">
                                        <p:cTn id="110" dur="2000"/>
                                        <p:tgtEl>
                                          <p:spTgt spid="5"/>
                                        </p:tgtEl>
                                        <p:attrNameLst>
                                          <p:attrName>ppt_y</p:attrName>
                                        </p:attrNameLst>
                                      </p:cBhvr>
                                      <p:tavLst>
                                        <p:tav tm="0">
                                          <p:val>
                                            <p:strVal val="ppt_y"/>
                                          </p:val>
                                        </p:tav>
                                        <p:tav tm="100000">
                                          <p:val>
                                            <p:strVal val="1+ppt_h/2"/>
                                          </p:val>
                                        </p:tav>
                                      </p:tavLst>
                                    </p:anim>
                                    <p:set>
                                      <p:cBhvr>
                                        <p:cTn id="111" dur="1" fill="hold">
                                          <p:stCondLst>
                                            <p:cond delay="1999"/>
                                          </p:stCondLst>
                                        </p:cTn>
                                        <p:tgtEl>
                                          <p:spTgt spid="5"/>
                                        </p:tgtEl>
                                        <p:attrNameLst>
                                          <p:attrName>style.visibility</p:attrName>
                                        </p:attrNameLst>
                                      </p:cBhvr>
                                      <p:to>
                                        <p:strVal val="hidden"/>
                                      </p:to>
                                    </p:set>
                                  </p:childTnLst>
                                </p:cTn>
                              </p:par>
                              <p:par>
                                <p:cTn id="112" presetID="2" presetClass="exit" presetSubtype="12" fill="hold" nodeType="withEffect">
                                  <p:stCondLst>
                                    <p:cond delay="0"/>
                                  </p:stCondLst>
                                  <p:childTnLst>
                                    <p:anim calcmode="lin" valueType="num">
                                      <p:cBhvr additive="base">
                                        <p:cTn id="113" dur="2000"/>
                                        <p:tgtEl>
                                          <p:spTgt spid="7"/>
                                        </p:tgtEl>
                                        <p:attrNameLst>
                                          <p:attrName>ppt_x</p:attrName>
                                        </p:attrNameLst>
                                      </p:cBhvr>
                                      <p:tavLst>
                                        <p:tav tm="0">
                                          <p:val>
                                            <p:strVal val="ppt_x"/>
                                          </p:val>
                                        </p:tav>
                                        <p:tav tm="100000">
                                          <p:val>
                                            <p:strVal val="0-ppt_w/2"/>
                                          </p:val>
                                        </p:tav>
                                      </p:tavLst>
                                    </p:anim>
                                    <p:anim calcmode="lin" valueType="num">
                                      <p:cBhvr additive="base">
                                        <p:cTn id="114" dur="2000"/>
                                        <p:tgtEl>
                                          <p:spTgt spid="7"/>
                                        </p:tgtEl>
                                        <p:attrNameLst>
                                          <p:attrName>ppt_y</p:attrName>
                                        </p:attrNameLst>
                                      </p:cBhvr>
                                      <p:tavLst>
                                        <p:tav tm="0">
                                          <p:val>
                                            <p:strVal val="ppt_y"/>
                                          </p:val>
                                        </p:tav>
                                        <p:tav tm="100000">
                                          <p:val>
                                            <p:strVal val="1+ppt_h/2"/>
                                          </p:val>
                                        </p:tav>
                                      </p:tavLst>
                                    </p:anim>
                                    <p:set>
                                      <p:cBhvr>
                                        <p:cTn id="115" dur="1" fill="hold">
                                          <p:stCondLst>
                                            <p:cond delay="1999"/>
                                          </p:stCondLst>
                                        </p:cTn>
                                        <p:tgtEl>
                                          <p:spTgt spid="7"/>
                                        </p:tgtEl>
                                        <p:attrNameLst>
                                          <p:attrName>style.visibility</p:attrName>
                                        </p:attrNameLst>
                                      </p:cBhvr>
                                      <p:to>
                                        <p:strVal val="hidden"/>
                                      </p:to>
                                    </p:set>
                                  </p:childTnLst>
                                </p:cTn>
                              </p:par>
                              <p:par>
                                <p:cTn id="116" presetID="2" presetClass="exit" presetSubtype="12" fill="hold" nodeType="withEffect">
                                  <p:stCondLst>
                                    <p:cond delay="0"/>
                                  </p:stCondLst>
                                  <p:childTnLst>
                                    <p:anim calcmode="lin" valueType="num">
                                      <p:cBhvr additive="base">
                                        <p:cTn id="117" dur="2000"/>
                                        <p:tgtEl>
                                          <p:spTgt spid="9"/>
                                        </p:tgtEl>
                                        <p:attrNameLst>
                                          <p:attrName>ppt_x</p:attrName>
                                        </p:attrNameLst>
                                      </p:cBhvr>
                                      <p:tavLst>
                                        <p:tav tm="0">
                                          <p:val>
                                            <p:strVal val="ppt_x"/>
                                          </p:val>
                                        </p:tav>
                                        <p:tav tm="100000">
                                          <p:val>
                                            <p:strVal val="0-ppt_w/2"/>
                                          </p:val>
                                        </p:tav>
                                      </p:tavLst>
                                    </p:anim>
                                    <p:anim calcmode="lin" valueType="num">
                                      <p:cBhvr additive="base">
                                        <p:cTn id="118" dur="2000"/>
                                        <p:tgtEl>
                                          <p:spTgt spid="9"/>
                                        </p:tgtEl>
                                        <p:attrNameLst>
                                          <p:attrName>ppt_y</p:attrName>
                                        </p:attrNameLst>
                                      </p:cBhvr>
                                      <p:tavLst>
                                        <p:tav tm="0">
                                          <p:val>
                                            <p:strVal val="ppt_y"/>
                                          </p:val>
                                        </p:tav>
                                        <p:tav tm="100000">
                                          <p:val>
                                            <p:strVal val="1+ppt_h/2"/>
                                          </p:val>
                                        </p:tav>
                                      </p:tavLst>
                                    </p:anim>
                                    <p:set>
                                      <p:cBhvr>
                                        <p:cTn id="119" dur="1" fill="hold">
                                          <p:stCondLst>
                                            <p:cond delay="1999"/>
                                          </p:stCondLst>
                                        </p:cTn>
                                        <p:tgtEl>
                                          <p:spTgt spid="9"/>
                                        </p:tgtEl>
                                        <p:attrNameLst>
                                          <p:attrName>style.visibility</p:attrName>
                                        </p:attrNameLst>
                                      </p:cBhvr>
                                      <p:to>
                                        <p:strVal val="hidden"/>
                                      </p:to>
                                    </p:set>
                                  </p:childTnLst>
                                </p:cTn>
                              </p:par>
                              <p:par>
                                <p:cTn id="120" presetID="2" presetClass="exit" presetSubtype="12" fill="hold" nodeType="withEffect">
                                  <p:stCondLst>
                                    <p:cond delay="0"/>
                                  </p:stCondLst>
                                  <p:childTnLst>
                                    <p:anim calcmode="lin" valueType="num">
                                      <p:cBhvr additive="base">
                                        <p:cTn id="121" dur="2000"/>
                                        <p:tgtEl>
                                          <p:spTgt spid="11"/>
                                        </p:tgtEl>
                                        <p:attrNameLst>
                                          <p:attrName>ppt_x</p:attrName>
                                        </p:attrNameLst>
                                      </p:cBhvr>
                                      <p:tavLst>
                                        <p:tav tm="0">
                                          <p:val>
                                            <p:strVal val="ppt_x"/>
                                          </p:val>
                                        </p:tav>
                                        <p:tav tm="100000">
                                          <p:val>
                                            <p:strVal val="0-ppt_w/2"/>
                                          </p:val>
                                        </p:tav>
                                      </p:tavLst>
                                    </p:anim>
                                    <p:anim calcmode="lin" valueType="num">
                                      <p:cBhvr additive="base">
                                        <p:cTn id="122" dur="2000"/>
                                        <p:tgtEl>
                                          <p:spTgt spid="11"/>
                                        </p:tgtEl>
                                        <p:attrNameLst>
                                          <p:attrName>ppt_y</p:attrName>
                                        </p:attrNameLst>
                                      </p:cBhvr>
                                      <p:tavLst>
                                        <p:tav tm="0">
                                          <p:val>
                                            <p:strVal val="ppt_y"/>
                                          </p:val>
                                        </p:tav>
                                        <p:tav tm="100000">
                                          <p:val>
                                            <p:strVal val="1+ppt_h/2"/>
                                          </p:val>
                                        </p:tav>
                                      </p:tavLst>
                                    </p:anim>
                                    <p:set>
                                      <p:cBhvr>
                                        <p:cTn id="123" dur="1" fill="hold">
                                          <p:stCondLst>
                                            <p:cond delay="1999"/>
                                          </p:stCondLst>
                                        </p:cTn>
                                        <p:tgtEl>
                                          <p:spTgt spid="11"/>
                                        </p:tgtEl>
                                        <p:attrNameLst>
                                          <p:attrName>style.visibility</p:attrName>
                                        </p:attrNameLst>
                                      </p:cBhvr>
                                      <p:to>
                                        <p:strVal val="hidden"/>
                                      </p:to>
                                    </p:set>
                                  </p:childTnLst>
                                </p:cTn>
                              </p:par>
                              <p:par>
                                <p:cTn id="124" presetID="2" presetClass="exit" presetSubtype="12" fill="hold" nodeType="withEffect">
                                  <p:stCondLst>
                                    <p:cond delay="0"/>
                                  </p:stCondLst>
                                  <p:childTnLst>
                                    <p:anim calcmode="lin" valueType="num">
                                      <p:cBhvr additive="base">
                                        <p:cTn id="125" dur="2000"/>
                                        <p:tgtEl>
                                          <p:spTgt spid="13"/>
                                        </p:tgtEl>
                                        <p:attrNameLst>
                                          <p:attrName>ppt_x</p:attrName>
                                        </p:attrNameLst>
                                      </p:cBhvr>
                                      <p:tavLst>
                                        <p:tav tm="0">
                                          <p:val>
                                            <p:strVal val="ppt_x"/>
                                          </p:val>
                                        </p:tav>
                                        <p:tav tm="100000">
                                          <p:val>
                                            <p:strVal val="0-ppt_w/2"/>
                                          </p:val>
                                        </p:tav>
                                      </p:tavLst>
                                    </p:anim>
                                    <p:anim calcmode="lin" valueType="num">
                                      <p:cBhvr additive="base">
                                        <p:cTn id="126" dur="2000"/>
                                        <p:tgtEl>
                                          <p:spTgt spid="13"/>
                                        </p:tgtEl>
                                        <p:attrNameLst>
                                          <p:attrName>ppt_y</p:attrName>
                                        </p:attrNameLst>
                                      </p:cBhvr>
                                      <p:tavLst>
                                        <p:tav tm="0">
                                          <p:val>
                                            <p:strVal val="ppt_y"/>
                                          </p:val>
                                        </p:tav>
                                        <p:tav tm="100000">
                                          <p:val>
                                            <p:strVal val="1+ppt_h/2"/>
                                          </p:val>
                                        </p:tav>
                                      </p:tavLst>
                                    </p:anim>
                                    <p:set>
                                      <p:cBhvr>
                                        <p:cTn id="127" dur="1" fill="hold">
                                          <p:stCondLst>
                                            <p:cond delay="1999"/>
                                          </p:stCondLst>
                                        </p:cTn>
                                        <p:tgtEl>
                                          <p:spTgt spid="13"/>
                                        </p:tgtEl>
                                        <p:attrNameLst>
                                          <p:attrName>style.visibility</p:attrName>
                                        </p:attrNameLst>
                                      </p:cBhvr>
                                      <p:to>
                                        <p:strVal val="hidden"/>
                                      </p:to>
                                    </p:set>
                                  </p:childTnLst>
                                </p:cTn>
                              </p:par>
                              <p:par>
                                <p:cTn id="128" presetID="2" presetClass="exit" presetSubtype="12" fill="hold" nodeType="withEffect">
                                  <p:stCondLst>
                                    <p:cond delay="0"/>
                                  </p:stCondLst>
                                  <p:childTnLst>
                                    <p:anim calcmode="lin" valueType="num">
                                      <p:cBhvr additive="base">
                                        <p:cTn id="129" dur="2000"/>
                                        <p:tgtEl>
                                          <p:spTgt spid="15"/>
                                        </p:tgtEl>
                                        <p:attrNameLst>
                                          <p:attrName>ppt_x</p:attrName>
                                        </p:attrNameLst>
                                      </p:cBhvr>
                                      <p:tavLst>
                                        <p:tav tm="0">
                                          <p:val>
                                            <p:strVal val="ppt_x"/>
                                          </p:val>
                                        </p:tav>
                                        <p:tav tm="100000">
                                          <p:val>
                                            <p:strVal val="0-ppt_w/2"/>
                                          </p:val>
                                        </p:tav>
                                      </p:tavLst>
                                    </p:anim>
                                    <p:anim calcmode="lin" valueType="num">
                                      <p:cBhvr additive="base">
                                        <p:cTn id="130" dur="2000"/>
                                        <p:tgtEl>
                                          <p:spTgt spid="15"/>
                                        </p:tgtEl>
                                        <p:attrNameLst>
                                          <p:attrName>ppt_y</p:attrName>
                                        </p:attrNameLst>
                                      </p:cBhvr>
                                      <p:tavLst>
                                        <p:tav tm="0">
                                          <p:val>
                                            <p:strVal val="ppt_y"/>
                                          </p:val>
                                        </p:tav>
                                        <p:tav tm="100000">
                                          <p:val>
                                            <p:strVal val="1+ppt_h/2"/>
                                          </p:val>
                                        </p:tav>
                                      </p:tavLst>
                                    </p:anim>
                                    <p:set>
                                      <p:cBhvr>
                                        <p:cTn id="131" dur="1" fill="hold">
                                          <p:stCondLst>
                                            <p:cond delay="1999"/>
                                          </p:stCondLst>
                                        </p:cTn>
                                        <p:tgtEl>
                                          <p:spTgt spid="15"/>
                                        </p:tgtEl>
                                        <p:attrNameLst>
                                          <p:attrName>style.visibility</p:attrName>
                                        </p:attrNameLst>
                                      </p:cBhvr>
                                      <p:to>
                                        <p:strVal val="hidden"/>
                                      </p:to>
                                    </p:set>
                                  </p:childTnLst>
                                </p:cTn>
                              </p:par>
                              <p:par>
                                <p:cTn id="132" presetID="2" presetClass="exit" presetSubtype="12" fill="hold" nodeType="withEffect">
                                  <p:stCondLst>
                                    <p:cond delay="0"/>
                                  </p:stCondLst>
                                  <p:childTnLst>
                                    <p:anim calcmode="lin" valueType="num">
                                      <p:cBhvr additive="base">
                                        <p:cTn id="133" dur="2000"/>
                                        <p:tgtEl>
                                          <p:spTgt spid="17"/>
                                        </p:tgtEl>
                                        <p:attrNameLst>
                                          <p:attrName>ppt_x</p:attrName>
                                        </p:attrNameLst>
                                      </p:cBhvr>
                                      <p:tavLst>
                                        <p:tav tm="0">
                                          <p:val>
                                            <p:strVal val="ppt_x"/>
                                          </p:val>
                                        </p:tav>
                                        <p:tav tm="100000">
                                          <p:val>
                                            <p:strVal val="0-ppt_w/2"/>
                                          </p:val>
                                        </p:tav>
                                      </p:tavLst>
                                    </p:anim>
                                    <p:anim calcmode="lin" valueType="num">
                                      <p:cBhvr additive="base">
                                        <p:cTn id="134" dur="2000"/>
                                        <p:tgtEl>
                                          <p:spTgt spid="17"/>
                                        </p:tgtEl>
                                        <p:attrNameLst>
                                          <p:attrName>ppt_y</p:attrName>
                                        </p:attrNameLst>
                                      </p:cBhvr>
                                      <p:tavLst>
                                        <p:tav tm="0">
                                          <p:val>
                                            <p:strVal val="ppt_y"/>
                                          </p:val>
                                        </p:tav>
                                        <p:tav tm="100000">
                                          <p:val>
                                            <p:strVal val="1+ppt_h/2"/>
                                          </p:val>
                                        </p:tav>
                                      </p:tavLst>
                                    </p:anim>
                                    <p:set>
                                      <p:cBhvr>
                                        <p:cTn id="135" dur="1" fill="hold">
                                          <p:stCondLst>
                                            <p:cond delay="1999"/>
                                          </p:stCondLst>
                                        </p:cTn>
                                        <p:tgtEl>
                                          <p:spTgt spid="17"/>
                                        </p:tgtEl>
                                        <p:attrNameLst>
                                          <p:attrName>style.visibility</p:attrName>
                                        </p:attrNameLst>
                                      </p:cBhvr>
                                      <p:to>
                                        <p:strVal val="hidden"/>
                                      </p:to>
                                    </p:set>
                                  </p:childTnLst>
                                </p:cTn>
                              </p:par>
                              <p:par>
                                <p:cTn id="136" presetID="2" presetClass="exit" presetSubtype="9" fill="hold" nodeType="withEffect">
                                  <p:stCondLst>
                                    <p:cond delay="0"/>
                                  </p:stCondLst>
                                  <p:childTnLst>
                                    <p:anim calcmode="lin" valueType="num">
                                      <p:cBhvr additive="base">
                                        <p:cTn id="137" dur="2000"/>
                                        <p:tgtEl>
                                          <p:spTgt spid="4"/>
                                        </p:tgtEl>
                                        <p:attrNameLst>
                                          <p:attrName>ppt_x</p:attrName>
                                        </p:attrNameLst>
                                      </p:cBhvr>
                                      <p:tavLst>
                                        <p:tav tm="0">
                                          <p:val>
                                            <p:strVal val="ppt_x"/>
                                          </p:val>
                                        </p:tav>
                                        <p:tav tm="100000">
                                          <p:val>
                                            <p:strVal val="0-ppt_w/2"/>
                                          </p:val>
                                        </p:tav>
                                      </p:tavLst>
                                    </p:anim>
                                    <p:anim calcmode="lin" valueType="num">
                                      <p:cBhvr additive="base">
                                        <p:cTn id="138" dur="2000"/>
                                        <p:tgtEl>
                                          <p:spTgt spid="4"/>
                                        </p:tgtEl>
                                        <p:attrNameLst>
                                          <p:attrName>ppt_y</p:attrName>
                                        </p:attrNameLst>
                                      </p:cBhvr>
                                      <p:tavLst>
                                        <p:tav tm="0">
                                          <p:val>
                                            <p:strVal val="ppt_y"/>
                                          </p:val>
                                        </p:tav>
                                        <p:tav tm="100000">
                                          <p:val>
                                            <p:strVal val="0-ppt_h/2"/>
                                          </p:val>
                                        </p:tav>
                                      </p:tavLst>
                                    </p:anim>
                                    <p:set>
                                      <p:cBhvr>
                                        <p:cTn id="139" dur="1" fill="hold">
                                          <p:stCondLst>
                                            <p:cond delay="1999"/>
                                          </p:stCondLst>
                                        </p:cTn>
                                        <p:tgtEl>
                                          <p:spTgt spid="4"/>
                                        </p:tgtEl>
                                        <p:attrNameLst>
                                          <p:attrName>style.visibility</p:attrName>
                                        </p:attrNameLst>
                                      </p:cBhvr>
                                      <p:to>
                                        <p:strVal val="hidden"/>
                                      </p:to>
                                    </p:set>
                                  </p:childTnLst>
                                </p:cTn>
                              </p:par>
                              <p:par>
                                <p:cTn id="140" presetID="2" presetClass="exit" presetSubtype="9" fill="hold" nodeType="withEffect">
                                  <p:stCondLst>
                                    <p:cond delay="0"/>
                                  </p:stCondLst>
                                  <p:childTnLst>
                                    <p:anim calcmode="lin" valueType="num">
                                      <p:cBhvr additive="base">
                                        <p:cTn id="141" dur="2000"/>
                                        <p:tgtEl>
                                          <p:spTgt spid="6"/>
                                        </p:tgtEl>
                                        <p:attrNameLst>
                                          <p:attrName>ppt_x</p:attrName>
                                        </p:attrNameLst>
                                      </p:cBhvr>
                                      <p:tavLst>
                                        <p:tav tm="0">
                                          <p:val>
                                            <p:strVal val="ppt_x"/>
                                          </p:val>
                                        </p:tav>
                                        <p:tav tm="100000">
                                          <p:val>
                                            <p:strVal val="0-ppt_w/2"/>
                                          </p:val>
                                        </p:tav>
                                      </p:tavLst>
                                    </p:anim>
                                    <p:anim calcmode="lin" valueType="num">
                                      <p:cBhvr additive="base">
                                        <p:cTn id="142" dur="2000"/>
                                        <p:tgtEl>
                                          <p:spTgt spid="6"/>
                                        </p:tgtEl>
                                        <p:attrNameLst>
                                          <p:attrName>ppt_y</p:attrName>
                                        </p:attrNameLst>
                                      </p:cBhvr>
                                      <p:tavLst>
                                        <p:tav tm="0">
                                          <p:val>
                                            <p:strVal val="ppt_y"/>
                                          </p:val>
                                        </p:tav>
                                        <p:tav tm="100000">
                                          <p:val>
                                            <p:strVal val="0-ppt_h/2"/>
                                          </p:val>
                                        </p:tav>
                                      </p:tavLst>
                                    </p:anim>
                                    <p:set>
                                      <p:cBhvr>
                                        <p:cTn id="143" dur="1" fill="hold">
                                          <p:stCondLst>
                                            <p:cond delay="1999"/>
                                          </p:stCondLst>
                                        </p:cTn>
                                        <p:tgtEl>
                                          <p:spTgt spid="6"/>
                                        </p:tgtEl>
                                        <p:attrNameLst>
                                          <p:attrName>style.visibility</p:attrName>
                                        </p:attrNameLst>
                                      </p:cBhvr>
                                      <p:to>
                                        <p:strVal val="hidden"/>
                                      </p:to>
                                    </p:set>
                                  </p:childTnLst>
                                </p:cTn>
                              </p:par>
                              <p:par>
                                <p:cTn id="144" presetID="2" presetClass="exit" presetSubtype="9" fill="hold" nodeType="withEffect">
                                  <p:stCondLst>
                                    <p:cond delay="0"/>
                                  </p:stCondLst>
                                  <p:childTnLst>
                                    <p:anim calcmode="lin" valueType="num">
                                      <p:cBhvr additive="base">
                                        <p:cTn id="145" dur="2000"/>
                                        <p:tgtEl>
                                          <p:spTgt spid="8"/>
                                        </p:tgtEl>
                                        <p:attrNameLst>
                                          <p:attrName>ppt_x</p:attrName>
                                        </p:attrNameLst>
                                      </p:cBhvr>
                                      <p:tavLst>
                                        <p:tav tm="0">
                                          <p:val>
                                            <p:strVal val="ppt_x"/>
                                          </p:val>
                                        </p:tav>
                                        <p:tav tm="100000">
                                          <p:val>
                                            <p:strVal val="0-ppt_w/2"/>
                                          </p:val>
                                        </p:tav>
                                      </p:tavLst>
                                    </p:anim>
                                    <p:anim calcmode="lin" valueType="num">
                                      <p:cBhvr additive="base">
                                        <p:cTn id="146" dur="2000"/>
                                        <p:tgtEl>
                                          <p:spTgt spid="8"/>
                                        </p:tgtEl>
                                        <p:attrNameLst>
                                          <p:attrName>ppt_y</p:attrName>
                                        </p:attrNameLst>
                                      </p:cBhvr>
                                      <p:tavLst>
                                        <p:tav tm="0">
                                          <p:val>
                                            <p:strVal val="ppt_y"/>
                                          </p:val>
                                        </p:tav>
                                        <p:tav tm="100000">
                                          <p:val>
                                            <p:strVal val="0-ppt_h/2"/>
                                          </p:val>
                                        </p:tav>
                                      </p:tavLst>
                                    </p:anim>
                                    <p:set>
                                      <p:cBhvr>
                                        <p:cTn id="147" dur="1" fill="hold">
                                          <p:stCondLst>
                                            <p:cond delay="1999"/>
                                          </p:stCondLst>
                                        </p:cTn>
                                        <p:tgtEl>
                                          <p:spTgt spid="8"/>
                                        </p:tgtEl>
                                        <p:attrNameLst>
                                          <p:attrName>style.visibility</p:attrName>
                                        </p:attrNameLst>
                                      </p:cBhvr>
                                      <p:to>
                                        <p:strVal val="hidden"/>
                                      </p:to>
                                    </p:set>
                                  </p:childTnLst>
                                </p:cTn>
                              </p:par>
                              <p:par>
                                <p:cTn id="148" presetID="2" presetClass="exit" presetSubtype="9" fill="hold" nodeType="withEffect">
                                  <p:stCondLst>
                                    <p:cond delay="0"/>
                                  </p:stCondLst>
                                  <p:childTnLst>
                                    <p:anim calcmode="lin" valueType="num">
                                      <p:cBhvr additive="base">
                                        <p:cTn id="149" dur="2000"/>
                                        <p:tgtEl>
                                          <p:spTgt spid="10"/>
                                        </p:tgtEl>
                                        <p:attrNameLst>
                                          <p:attrName>ppt_x</p:attrName>
                                        </p:attrNameLst>
                                      </p:cBhvr>
                                      <p:tavLst>
                                        <p:tav tm="0">
                                          <p:val>
                                            <p:strVal val="ppt_x"/>
                                          </p:val>
                                        </p:tav>
                                        <p:tav tm="100000">
                                          <p:val>
                                            <p:strVal val="0-ppt_w/2"/>
                                          </p:val>
                                        </p:tav>
                                      </p:tavLst>
                                    </p:anim>
                                    <p:anim calcmode="lin" valueType="num">
                                      <p:cBhvr additive="base">
                                        <p:cTn id="150" dur="2000"/>
                                        <p:tgtEl>
                                          <p:spTgt spid="10"/>
                                        </p:tgtEl>
                                        <p:attrNameLst>
                                          <p:attrName>ppt_y</p:attrName>
                                        </p:attrNameLst>
                                      </p:cBhvr>
                                      <p:tavLst>
                                        <p:tav tm="0">
                                          <p:val>
                                            <p:strVal val="ppt_y"/>
                                          </p:val>
                                        </p:tav>
                                        <p:tav tm="100000">
                                          <p:val>
                                            <p:strVal val="0-ppt_h/2"/>
                                          </p:val>
                                        </p:tav>
                                      </p:tavLst>
                                    </p:anim>
                                    <p:set>
                                      <p:cBhvr>
                                        <p:cTn id="151" dur="1" fill="hold">
                                          <p:stCondLst>
                                            <p:cond delay="1999"/>
                                          </p:stCondLst>
                                        </p:cTn>
                                        <p:tgtEl>
                                          <p:spTgt spid="10"/>
                                        </p:tgtEl>
                                        <p:attrNameLst>
                                          <p:attrName>style.visibility</p:attrName>
                                        </p:attrNameLst>
                                      </p:cBhvr>
                                      <p:to>
                                        <p:strVal val="hidden"/>
                                      </p:to>
                                    </p:set>
                                  </p:childTnLst>
                                </p:cTn>
                              </p:par>
                              <p:par>
                                <p:cTn id="152" presetID="2" presetClass="exit" presetSubtype="9" fill="hold" nodeType="withEffect">
                                  <p:stCondLst>
                                    <p:cond delay="0"/>
                                  </p:stCondLst>
                                  <p:childTnLst>
                                    <p:anim calcmode="lin" valueType="num">
                                      <p:cBhvr additive="base">
                                        <p:cTn id="153" dur="2000"/>
                                        <p:tgtEl>
                                          <p:spTgt spid="12"/>
                                        </p:tgtEl>
                                        <p:attrNameLst>
                                          <p:attrName>ppt_x</p:attrName>
                                        </p:attrNameLst>
                                      </p:cBhvr>
                                      <p:tavLst>
                                        <p:tav tm="0">
                                          <p:val>
                                            <p:strVal val="ppt_x"/>
                                          </p:val>
                                        </p:tav>
                                        <p:tav tm="100000">
                                          <p:val>
                                            <p:strVal val="0-ppt_w/2"/>
                                          </p:val>
                                        </p:tav>
                                      </p:tavLst>
                                    </p:anim>
                                    <p:anim calcmode="lin" valueType="num">
                                      <p:cBhvr additive="base">
                                        <p:cTn id="154" dur="2000"/>
                                        <p:tgtEl>
                                          <p:spTgt spid="12"/>
                                        </p:tgtEl>
                                        <p:attrNameLst>
                                          <p:attrName>ppt_y</p:attrName>
                                        </p:attrNameLst>
                                      </p:cBhvr>
                                      <p:tavLst>
                                        <p:tav tm="0">
                                          <p:val>
                                            <p:strVal val="ppt_y"/>
                                          </p:val>
                                        </p:tav>
                                        <p:tav tm="100000">
                                          <p:val>
                                            <p:strVal val="0-ppt_h/2"/>
                                          </p:val>
                                        </p:tav>
                                      </p:tavLst>
                                    </p:anim>
                                    <p:set>
                                      <p:cBhvr>
                                        <p:cTn id="155" dur="1" fill="hold">
                                          <p:stCondLst>
                                            <p:cond delay="1999"/>
                                          </p:stCondLst>
                                        </p:cTn>
                                        <p:tgtEl>
                                          <p:spTgt spid="12"/>
                                        </p:tgtEl>
                                        <p:attrNameLst>
                                          <p:attrName>style.visibility</p:attrName>
                                        </p:attrNameLst>
                                      </p:cBhvr>
                                      <p:to>
                                        <p:strVal val="hidden"/>
                                      </p:to>
                                    </p:set>
                                  </p:childTnLst>
                                </p:cTn>
                              </p:par>
                              <p:par>
                                <p:cTn id="156" presetID="2" presetClass="exit" presetSubtype="9" fill="hold" nodeType="withEffect">
                                  <p:stCondLst>
                                    <p:cond delay="0"/>
                                  </p:stCondLst>
                                  <p:childTnLst>
                                    <p:anim calcmode="lin" valueType="num">
                                      <p:cBhvr additive="base">
                                        <p:cTn id="157" dur="2000"/>
                                        <p:tgtEl>
                                          <p:spTgt spid="14"/>
                                        </p:tgtEl>
                                        <p:attrNameLst>
                                          <p:attrName>ppt_x</p:attrName>
                                        </p:attrNameLst>
                                      </p:cBhvr>
                                      <p:tavLst>
                                        <p:tav tm="0">
                                          <p:val>
                                            <p:strVal val="ppt_x"/>
                                          </p:val>
                                        </p:tav>
                                        <p:tav tm="100000">
                                          <p:val>
                                            <p:strVal val="0-ppt_w/2"/>
                                          </p:val>
                                        </p:tav>
                                      </p:tavLst>
                                    </p:anim>
                                    <p:anim calcmode="lin" valueType="num">
                                      <p:cBhvr additive="base">
                                        <p:cTn id="158" dur="2000"/>
                                        <p:tgtEl>
                                          <p:spTgt spid="14"/>
                                        </p:tgtEl>
                                        <p:attrNameLst>
                                          <p:attrName>ppt_y</p:attrName>
                                        </p:attrNameLst>
                                      </p:cBhvr>
                                      <p:tavLst>
                                        <p:tav tm="0">
                                          <p:val>
                                            <p:strVal val="ppt_y"/>
                                          </p:val>
                                        </p:tav>
                                        <p:tav tm="100000">
                                          <p:val>
                                            <p:strVal val="0-ppt_h/2"/>
                                          </p:val>
                                        </p:tav>
                                      </p:tavLst>
                                    </p:anim>
                                    <p:set>
                                      <p:cBhvr>
                                        <p:cTn id="159" dur="1" fill="hold">
                                          <p:stCondLst>
                                            <p:cond delay="1999"/>
                                          </p:stCondLst>
                                        </p:cTn>
                                        <p:tgtEl>
                                          <p:spTgt spid="14"/>
                                        </p:tgtEl>
                                        <p:attrNameLst>
                                          <p:attrName>style.visibility</p:attrName>
                                        </p:attrNameLst>
                                      </p:cBhvr>
                                      <p:to>
                                        <p:strVal val="hidden"/>
                                      </p:to>
                                    </p:set>
                                  </p:childTnLst>
                                </p:cTn>
                              </p:par>
                              <p:par>
                                <p:cTn id="160" presetID="2" presetClass="exit" presetSubtype="9" fill="hold" nodeType="withEffect">
                                  <p:stCondLst>
                                    <p:cond delay="0"/>
                                  </p:stCondLst>
                                  <p:childTnLst>
                                    <p:anim calcmode="lin" valueType="num">
                                      <p:cBhvr additive="base">
                                        <p:cTn id="161" dur="2000"/>
                                        <p:tgtEl>
                                          <p:spTgt spid="16"/>
                                        </p:tgtEl>
                                        <p:attrNameLst>
                                          <p:attrName>ppt_x</p:attrName>
                                        </p:attrNameLst>
                                      </p:cBhvr>
                                      <p:tavLst>
                                        <p:tav tm="0">
                                          <p:val>
                                            <p:strVal val="ppt_x"/>
                                          </p:val>
                                        </p:tav>
                                        <p:tav tm="100000">
                                          <p:val>
                                            <p:strVal val="0-ppt_w/2"/>
                                          </p:val>
                                        </p:tav>
                                      </p:tavLst>
                                    </p:anim>
                                    <p:anim calcmode="lin" valueType="num">
                                      <p:cBhvr additive="base">
                                        <p:cTn id="162" dur="2000"/>
                                        <p:tgtEl>
                                          <p:spTgt spid="16"/>
                                        </p:tgtEl>
                                        <p:attrNameLst>
                                          <p:attrName>ppt_y</p:attrName>
                                        </p:attrNameLst>
                                      </p:cBhvr>
                                      <p:tavLst>
                                        <p:tav tm="0">
                                          <p:val>
                                            <p:strVal val="ppt_y"/>
                                          </p:val>
                                        </p:tav>
                                        <p:tav tm="100000">
                                          <p:val>
                                            <p:strVal val="0-ppt_h/2"/>
                                          </p:val>
                                        </p:tav>
                                      </p:tavLst>
                                    </p:anim>
                                    <p:set>
                                      <p:cBhvr>
                                        <p:cTn id="163" dur="1" fill="hold">
                                          <p:stCondLst>
                                            <p:cond delay="1999"/>
                                          </p:stCondLst>
                                        </p:cTn>
                                        <p:tgtEl>
                                          <p:spTgt spid="16"/>
                                        </p:tgtEl>
                                        <p:attrNameLst>
                                          <p:attrName>style.visibility</p:attrName>
                                        </p:attrNameLst>
                                      </p:cBhvr>
                                      <p:to>
                                        <p:strVal val="hidden"/>
                                      </p:to>
                                    </p:set>
                                  </p:childTnLst>
                                </p:cTn>
                              </p:par>
                              <p:par>
                                <p:cTn id="164" presetID="2" presetClass="exit" presetSubtype="9" fill="hold" nodeType="withEffect">
                                  <p:stCondLst>
                                    <p:cond delay="0"/>
                                  </p:stCondLst>
                                  <p:childTnLst>
                                    <p:anim calcmode="lin" valueType="num">
                                      <p:cBhvr additive="base">
                                        <p:cTn id="165" dur="2000"/>
                                        <p:tgtEl>
                                          <p:spTgt spid="18"/>
                                        </p:tgtEl>
                                        <p:attrNameLst>
                                          <p:attrName>ppt_x</p:attrName>
                                        </p:attrNameLst>
                                      </p:cBhvr>
                                      <p:tavLst>
                                        <p:tav tm="0">
                                          <p:val>
                                            <p:strVal val="ppt_x"/>
                                          </p:val>
                                        </p:tav>
                                        <p:tav tm="100000">
                                          <p:val>
                                            <p:strVal val="0-ppt_w/2"/>
                                          </p:val>
                                        </p:tav>
                                      </p:tavLst>
                                    </p:anim>
                                    <p:anim calcmode="lin" valueType="num">
                                      <p:cBhvr additive="base">
                                        <p:cTn id="166" dur="2000"/>
                                        <p:tgtEl>
                                          <p:spTgt spid="18"/>
                                        </p:tgtEl>
                                        <p:attrNameLst>
                                          <p:attrName>ppt_y</p:attrName>
                                        </p:attrNameLst>
                                      </p:cBhvr>
                                      <p:tavLst>
                                        <p:tav tm="0">
                                          <p:val>
                                            <p:strVal val="ppt_y"/>
                                          </p:val>
                                        </p:tav>
                                        <p:tav tm="100000">
                                          <p:val>
                                            <p:strVal val="0-ppt_h/2"/>
                                          </p:val>
                                        </p:tav>
                                      </p:tavLst>
                                    </p:anim>
                                    <p:set>
                                      <p:cBhvr>
                                        <p:cTn id="167" dur="1" fill="hold">
                                          <p:stCondLst>
                                            <p:cond delay="1999"/>
                                          </p:stCondLst>
                                        </p:cTn>
                                        <p:tgtEl>
                                          <p:spTgt spid="18"/>
                                        </p:tgtEl>
                                        <p:attrNameLst>
                                          <p:attrName>style.visibility</p:attrName>
                                        </p:attrNameLst>
                                      </p:cBhvr>
                                      <p:to>
                                        <p:strVal val="hidden"/>
                                      </p:to>
                                    </p:set>
                                  </p:childTnLst>
                                </p:cTn>
                              </p:par>
                              <p:par>
                                <p:cTn id="168" presetID="8" presetClass="emph" presetSubtype="0" autoRev="1" fill="hold" nodeType="withEffect">
                                  <p:stCondLst>
                                    <p:cond delay="0"/>
                                  </p:stCondLst>
                                  <p:childTnLst>
                                    <p:animRot by="-21600000">
                                      <p:cBhvr>
                                        <p:cTn id="169" dur="2000" fill="hold"/>
                                        <p:tgtEl>
                                          <p:spTgt spid="3"/>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5"/>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7"/>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9"/>
                                        </p:tgtEl>
                                        <p:attrNameLst>
                                          <p:attrName>r</p:attrName>
                                        </p:attrNameLst>
                                      </p:cBhvr>
                                    </p:animRot>
                                  </p:childTnLst>
                                </p:cTn>
                              </p:par>
                              <p:par>
                                <p:cTn id="176" presetID="8" presetClass="emph" presetSubtype="0" autoRev="1" fill="hold" nodeType="withEffect">
                                  <p:stCondLst>
                                    <p:cond delay="0"/>
                                  </p:stCondLst>
                                  <p:childTnLst>
                                    <p:animRot by="-21600000">
                                      <p:cBhvr>
                                        <p:cTn id="177" dur="2000" fill="hold"/>
                                        <p:tgtEl>
                                          <p:spTgt spid="11"/>
                                        </p:tgtEl>
                                        <p:attrNameLst>
                                          <p:attrName>r</p:attrName>
                                        </p:attrNameLst>
                                      </p:cBhvr>
                                    </p:animRot>
                                  </p:childTnLst>
                                </p:cTn>
                              </p:par>
                              <p:par>
                                <p:cTn id="178" presetID="8" presetClass="emph" presetSubtype="0" autoRev="1" fill="hold" nodeType="withEffect">
                                  <p:stCondLst>
                                    <p:cond delay="0"/>
                                  </p:stCondLst>
                                  <p:childTnLst>
                                    <p:animRot by="-21600000">
                                      <p:cBhvr>
                                        <p:cTn id="179" dur="2000" fill="hold"/>
                                        <p:tgtEl>
                                          <p:spTgt spid="13"/>
                                        </p:tgtEl>
                                        <p:attrNameLst>
                                          <p:attrName>r</p:attrName>
                                        </p:attrNameLst>
                                      </p:cBhvr>
                                    </p:animRot>
                                  </p:childTnLst>
                                </p:cTn>
                              </p:par>
                              <p:par>
                                <p:cTn id="180" presetID="8" presetClass="emph" presetSubtype="0" autoRev="1" fill="hold" nodeType="withEffect">
                                  <p:stCondLst>
                                    <p:cond delay="0"/>
                                  </p:stCondLst>
                                  <p:childTnLst>
                                    <p:animRot by="-21600000">
                                      <p:cBhvr>
                                        <p:cTn id="181" dur="2000" fill="hold"/>
                                        <p:tgtEl>
                                          <p:spTgt spid="15"/>
                                        </p:tgtEl>
                                        <p:attrNameLst>
                                          <p:attrName>r</p:attrName>
                                        </p:attrNameLst>
                                      </p:cBhvr>
                                    </p:animRot>
                                  </p:childTnLst>
                                </p:cTn>
                              </p:par>
                              <p:par>
                                <p:cTn id="182" presetID="8" presetClass="emph" presetSubtype="0" autoRev="1" fill="hold" nodeType="withEffect">
                                  <p:stCondLst>
                                    <p:cond delay="0"/>
                                  </p:stCondLst>
                                  <p:childTnLst>
                                    <p:animRot by="-21600000">
                                      <p:cBhvr>
                                        <p:cTn id="183" dur="2000" fill="hold"/>
                                        <p:tgtEl>
                                          <p:spTgt spid="17"/>
                                        </p:tgtEl>
                                        <p:attrNameLst>
                                          <p:attrName>r</p:attrName>
                                        </p:attrNameLst>
                                      </p:cBhvr>
                                    </p:animRot>
                                  </p:childTnLst>
                                </p:cTn>
                              </p:par>
                              <p:par>
                                <p:cTn id="184" presetID="8" presetClass="emph" presetSubtype="0" autoRev="1" fill="hold" nodeType="withEffect">
                                  <p:stCondLst>
                                    <p:cond delay="0"/>
                                  </p:stCondLst>
                                  <p:childTnLst>
                                    <p:animRot by="21600000">
                                      <p:cBhvr>
                                        <p:cTn id="185" dur="2000" fill="hold"/>
                                        <p:tgtEl>
                                          <p:spTgt spid="4"/>
                                        </p:tgtEl>
                                        <p:attrNameLst>
                                          <p:attrName>r</p:attrName>
                                        </p:attrNameLst>
                                      </p:cBhvr>
                                    </p:animRot>
                                  </p:childTnLst>
                                </p:cTn>
                              </p:par>
                              <p:par>
                                <p:cTn id="186" presetID="8" presetClass="emph" presetSubtype="0" autoRev="1" fill="hold" nodeType="withEffect">
                                  <p:stCondLst>
                                    <p:cond delay="0"/>
                                  </p:stCondLst>
                                  <p:childTnLst>
                                    <p:animRot by="21600000">
                                      <p:cBhvr>
                                        <p:cTn id="187" dur="2000" fill="hold"/>
                                        <p:tgtEl>
                                          <p:spTgt spid="6"/>
                                        </p:tgtEl>
                                        <p:attrNameLst>
                                          <p:attrName>r</p:attrName>
                                        </p:attrNameLst>
                                      </p:cBhvr>
                                    </p:animRot>
                                  </p:childTnLst>
                                </p:cTn>
                              </p:par>
                              <p:par>
                                <p:cTn id="188" presetID="8" presetClass="emph" presetSubtype="0" autoRev="1" fill="hold" nodeType="withEffect">
                                  <p:stCondLst>
                                    <p:cond delay="0"/>
                                  </p:stCondLst>
                                  <p:childTnLst>
                                    <p:animRot by="21600000">
                                      <p:cBhvr>
                                        <p:cTn id="189" dur="2000" fill="hold"/>
                                        <p:tgtEl>
                                          <p:spTgt spid="8"/>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10"/>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12"/>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4"/>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6"/>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8"/>
                                        </p:tgtEl>
                                        <p:attrNameLst>
                                          <p:attrName>r</p:attrName>
                                        </p:attrNameLst>
                                      </p:cBhvr>
                                    </p:animRot>
                                  </p:childTnLst>
                                </p:cTn>
                              </p:par>
                              <p:par>
                                <p:cTn id="200" presetID="17" presetClass="entr" presetSubtype="2"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2000" fill="hold"/>
                                        <p:tgtEl>
                                          <p:spTgt spid="2"/>
                                        </p:tgtEl>
                                        <p:attrNameLst>
                                          <p:attrName>ppt_x</p:attrName>
                                        </p:attrNameLst>
                                      </p:cBhvr>
                                      <p:tavLst>
                                        <p:tav tm="0">
                                          <p:val>
                                            <p:strVal val="#ppt_x+#ppt_w/2"/>
                                          </p:val>
                                        </p:tav>
                                        <p:tav tm="100000">
                                          <p:val>
                                            <p:strVal val="#ppt_x"/>
                                          </p:val>
                                        </p:tav>
                                      </p:tavLst>
                                    </p:anim>
                                    <p:anim calcmode="lin" valueType="num">
                                      <p:cBhvr>
                                        <p:cTn id="203" dur="2000" fill="hold"/>
                                        <p:tgtEl>
                                          <p:spTgt spid="2"/>
                                        </p:tgtEl>
                                        <p:attrNameLst>
                                          <p:attrName>ppt_y</p:attrName>
                                        </p:attrNameLst>
                                      </p:cBhvr>
                                      <p:tavLst>
                                        <p:tav tm="0">
                                          <p:val>
                                            <p:strVal val="#ppt_y"/>
                                          </p:val>
                                        </p:tav>
                                        <p:tav tm="100000">
                                          <p:val>
                                            <p:strVal val="#ppt_y"/>
                                          </p:val>
                                        </p:tav>
                                      </p:tavLst>
                                    </p:anim>
                                    <p:anim calcmode="lin" valueType="num">
                                      <p:cBhvr>
                                        <p:cTn id="204" dur="2000" fill="hold"/>
                                        <p:tgtEl>
                                          <p:spTgt spid="2"/>
                                        </p:tgtEl>
                                        <p:attrNameLst>
                                          <p:attrName>ppt_w</p:attrName>
                                        </p:attrNameLst>
                                      </p:cBhvr>
                                      <p:tavLst>
                                        <p:tav tm="0">
                                          <p:val>
                                            <p:fltVal val="0"/>
                                          </p:val>
                                        </p:tav>
                                        <p:tav tm="100000">
                                          <p:val>
                                            <p:strVal val="#ppt_w"/>
                                          </p:val>
                                        </p:tav>
                                      </p:tavLst>
                                    </p:anim>
                                    <p:anim calcmode="lin" valueType="num">
                                      <p:cBhvr>
                                        <p:cTn id="205" dur="2000" fill="hold"/>
                                        <p:tgtEl>
                                          <p:spTgt spid="2"/>
                                        </p:tgtEl>
                                        <p:attrNameLst>
                                          <p:attrName>ppt_h</p:attrName>
                                        </p:attrNameLst>
                                      </p:cBhvr>
                                      <p:tavLst>
                                        <p:tav tm="0">
                                          <p:val>
                                            <p:strVal val="#ppt_h"/>
                                          </p:val>
                                        </p:tav>
                                        <p:tav tm="100000">
                                          <p:val>
                                            <p:strVal val="#ppt_h"/>
                                          </p:val>
                                        </p:tav>
                                      </p:tavLst>
                                    </p:anim>
                                  </p:childTnLst>
                                </p:cTn>
                              </p:par>
                              <p:par>
                                <p:cTn id="206" presetID="16" presetClass="entr" presetSubtype="42" fill="hold" nodeType="withEffect">
                                  <p:stCondLst>
                                    <p:cond delay="0"/>
                                  </p:stCondLst>
                                  <p:childTnLst>
                                    <p:set>
                                      <p:cBhvr>
                                        <p:cTn id="207" dur="1" fill="hold">
                                          <p:stCondLst>
                                            <p:cond delay="0"/>
                                          </p:stCondLst>
                                        </p:cTn>
                                        <p:tgtEl>
                                          <p:spTgt spid="2"/>
                                        </p:tgtEl>
                                        <p:attrNameLst>
                                          <p:attrName>style.visibility</p:attrName>
                                        </p:attrNameLst>
                                      </p:cBhvr>
                                      <p:to>
                                        <p:strVal val="visible"/>
                                      </p:to>
                                    </p:set>
                                    <p:animEffect transition="in" filter="barn(outHorizontal)">
                                      <p:cBhvr>
                                        <p:cTn id="20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adre_pour_video_9_by_kidpaddleetcie-d98z2tx.png"/>
          <p:cNvPicPr>
            <a:picLocks noChangeAspect="1"/>
          </p:cNvPicPr>
          <p:nvPr/>
        </p:nvPicPr>
        <p:blipFill>
          <a:blip r:embed="rId2">
            <a:duotone>
              <a:prstClr val="black"/>
              <a:srgbClr val="D9C3A5">
                <a:tint val="50000"/>
                <a:satMod val="180000"/>
              </a:srgbClr>
            </a:duotone>
            <a:lum contrast="40000"/>
          </a:blip>
          <a:stretch>
            <a:fillRect/>
          </a:stretch>
        </p:blipFill>
        <p:spPr>
          <a:xfrm>
            <a:off x="0" y="0"/>
            <a:ext cx="9144000" cy="5143499"/>
          </a:xfrm>
          <a:prstGeom prst="rect">
            <a:avLst/>
          </a:prstGeom>
        </p:spPr>
      </p:pic>
      <p:pic>
        <p:nvPicPr>
          <p:cNvPr id="3" name="2 Imagen" descr="MUSICA (VIOLIN) (39).png"/>
          <p:cNvPicPr>
            <a:picLocks noChangeAspect="1"/>
          </p:cNvPicPr>
          <p:nvPr/>
        </p:nvPicPr>
        <p:blipFill>
          <a:blip r:embed="rId3"/>
          <a:stretch>
            <a:fillRect/>
          </a:stretch>
        </p:blipFill>
        <p:spPr>
          <a:xfrm>
            <a:off x="357158" y="1071552"/>
            <a:ext cx="3113015" cy="3691322"/>
          </a:xfrm>
          <a:prstGeom prst="rect">
            <a:avLst/>
          </a:prstGeom>
          <a:effectLst>
            <a:softEdge rad="12700"/>
          </a:effectLst>
        </p:spPr>
      </p:pic>
      <p:sp>
        <p:nvSpPr>
          <p:cNvPr id="4" name="3 CuadroTexto"/>
          <p:cNvSpPr txBox="1"/>
          <p:nvPr/>
        </p:nvSpPr>
        <p:spPr>
          <a:xfrm>
            <a:off x="4071934" y="2000246"/>
            <a:ext cx="3857652" cy="2062103"/>
          </a:xfrm>
          <a:prstGeom prst="rect">
            <a:avLst/>
          </a:prstGeom>
          <a:noFill/>
        </p:spPr>
        <p:txBody>
          <a:bodyPr wrap="square" rtlCol="0">
            <a:spAutoFit/>
            <a:scene3d>
              <a:camera prst="orthographicFront"/>
              <a:lightRig rig="soft" dir="t">
                <a:rot lat="0" lon="0" rev="10800000"/>
              </a:lightRig>
            </a:scene3d>
            <a:sp3d>
              <a:bevelT w="27940" h="12700"/>
              <a:contourClr>
                <a:srgbClr val="DDDDDD"/>
              </a:contourClr>
            </a:sp3d>
          </a:bodyPr>
          <a:lstStyle/>
          <a:p>
            <a:pPr algn="ctr"/>
            <a:r>
              <a:rPr lang="es-PE" sz="1600" b="1" spc="150" dirty="0" smtClean="0">
                <a:ln w="11430"/>
                <a:solidFill>
                  <a:srgbClr val="F8F8F8"/>
                </a:solidFill>
                <a:effectLst>
                  <a:outerShdw blurRad="25400" algn="tl" rotWithShape="0">
                    <a:srgbClr val="000000">
                      <a:alpha val="43000"/>
                    </a:srgbClr>
                  </a:outerShdw>
                </a:effectLst>
              </a:rPr>
              <a:t>Son instrumentos, todavía hoy, muy valorados por los intérpretes y, sobre todo, por los coleccionistas y anticuarios. Presentan cualidades sonoras consideradas únicas y, frecuentemente, se identifican con el nombre de su propietario.</a:t>
            </a:r>
          </a:p>
          <a:p>
            <a:pPr algn="ctr"/>
            <a:endParaRPr lang="es-PE" sz="1600" b="1" spc="150" dirty="0">
              <a:ln w="11430"/>
              <a:solidFill>
                <a:srgbClr val="F8F8F8"/>
              </a:solidFill>
              <a:effectLst>
                <a:outerShdw blurRad="25400" algn="tl" rotWithShape="0">
                  <a:srgbClr val="000000">
                    <a:alpha val="43000"/>
                  </a:srgbClr>
                </a:outerShdw>
              </a:effectLst>
            </a:endParaRPr>
          </a:p>
        </p:txBody>
      </p:sp>
      <p:pic>
        <p:nvPicPr>
          <p:cNvPr id="5" name="4 Imagen" descr="961c1e_8ffa03d328504d6586951410c715d90d.gif"/>
          <p:cNvPicPr>
            <a:picLocks noChangeAspect="1"/>
          </p:cNvPicPr>
          <p:nvPr/>
        </p:nvPicPr>
        <p:blipFill>
          <a:blip r:embed="rId4"/>
          <a:stretch>
            <a:fillRect/>
          </a:stretch>
        </p:blipFill>
        <p:spPr>
          <a:xfrm>
            <a:off x="4286248" y="857238"/>
            <a:ext cx="3124200" cy="781050"/>
          </a:xfrm>
          <a:prstGeom prst="rect">
            <a:avLst/>
          </a:prstGeom>
        </p:spPr>
      </p:pic>
      <p:sp>
        <p:nvSpPr>
          <p:cNvPr id="6" name="5 Rectángulo"/>
          <p:cNvSpPr/>
          <p:nvPr/>
        </p:nvSpPr>
        <p:spPr>
          <a:xfrm>
            <a:off x="-357222" y="-214332"/>
            <a:ext cx="9715568" cy="5643602"/>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40715_c251_1200w.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869302.png"/>
          <p:cNvPicPr>
            <a:picLocks noChangeAspect="1"/>
          </p:cNvPicPr>
          <p:nvPr/>
        </p:nvPicPr>
        <p:blipFill>
          <a:blip r:embed="rId3">
            <a:duotone>
              <a:schemeClr val="accent6">
                <a:shade val="45000"/>
                <a:satMod val="135000"/>
              </a:schemeClr>
              <a:prstClr val="white"/>
            </a:duotone>
            <a:lum bright="40000"/>
          </a:blip>
          <a:stretch>
            <a:fillRect/>
          </a:stretch>
        </p:blipFill>
        <p:spPr>
          <a:xfrm>
            <a:off x="3214678" y="0"/>
            <a:ext cx="1174892" cy="1205018"/>
          </a:xfrm>
          <a:prstGeom prst="rect">
            <a:avLst/>
          </a:prstGeom>
          <a:effectLst/>
        </p:spPr>
      </p:pic>
      <p:pic>
        <p:nvPicPr>
          <p:cNvPr id="4" name="3 Imagen" descr="869302.png"/>
          <p:cNvPicPr>
            <a:picLocks noChangeAspect="1"/>
          </p:cNvPicPr>
          <p:nvPr/>
        </p:nvPicPr>
        <p:blipFill>
          <a:blip r:embed="rId3">
            <a:duotone>
              <a:schemeClr val="accent6">
                <a:shade val="45000"/>
                <a:satMod val="135000"/>
              </a:schemeClr>
              <a:prstClr val="white"/>
            </a:duotone>
            <a:lum bright="40000"/>
          </a:blip>
          <a:stretch>
            <a:fillRect/>
          </a:stretch>
        </p:blipFill>
        <p:spPr>
          <a:xfrm flipH="1">
            <a:off x="4714876" y="0"/>
            <a:ext cx="1143008" cy="1205018"/>
          </a:xfrm>
          <a:prstGeom prst="rect">
            <a:avLst/>
          </a:prstGeom>
          <a:effectLst/>
        </p:spPr>
      </p:pic>
      <p:pic>
        <p:nvPicPr>
          <p:cNvPr id="9" name="8 Imagen" descr="869302.png"/>
          <p:cNvPicPr>
            <a:picLocks noChangeAspect="1"/>
          </p:cNvPicPr>
          <p:nvPr/>
        </p:nvPicPr>
        <p:blipFill>
          <a:blip r:embed="rId3">
            <a:duotone>
              <a:schemeClr val="accent6">
                <a:shade val="45000"/>
                <a:satMod val="135000"/>
              </a:schemeClr>
              <a:prstClr val="white"/>
            </a:duotone>
            <a:lum bright="40000"/>
          </a:blip>
          <a:stretch>
            <a:fillRect/>
          </a:stretch>
        </p:blipFill>
        <p:spPr>
          <a:xfrm>
            <a:off x="3214678" y="1285866"/>
            <a:ext cx="1174892" cy="1205018"/>
          </a:xfrm>
          <a:prstGeom prst="rect">
            <a:avLst/>
          </a:prstGeom>
          <a:effectLst/>
        </p:spPr>
      </p:pic>
      <p:pic>
        <p:nvPicPr>
          <p:cNvPr id="10" name="9 Imagen" descr="869302.png"/>
          <p:cNvPicPr>
            <a:picLocks noChangeAspect="1"/>
          </p:cNvPicPr>
          <p:nvPr/>
        </p:nvPicPr>
        <p:blipFill>
          <a:blip r:embed="rId3">
            <a:duotone>
              <a:schemeClr val="accent6">
                <a:shade val="45000"/>
                <a:satMod val="135000"/>
              </a:schemeClr>
              <a:prstClr val="white"/>
            </a:duotone>
            <a:lum bright="40000"/>
          </a:blip>
          <a:stretch>
            <a:fillRect/>
          </a:stretch>
        </p:blipFill>
        <p:spPr>
          <a:xfrm flipH="1">
            <a:off x="4714876" y="1285866"/>
            <a:ext cx="1143008" cy="1205018"/>
          </a:xfrm>
          <a:prstGeom prst="rect">
            <a:avLst/>
          </a:prstGeom>
          <a:effectLst/>
        </p:spPr>
      </p:pic>
      <p:pic>
        <p:nvPicPr>
          <p:cNvPr id="15" name="14 Imagen" descr="869302.png"/>
          <p:cNvPicPr>
            <a:picLocks noChangeAspect="1"/>
          </p:cNvPicPr>
          <p:nvPr/>
        </p:nvPicPr>
        <p:blipFill>
          <a:blip r:embed="rId3">
            <a:duotone>
              <a:schemeClr val="accent6">
                <a:shade val="45000"/>
                <a:satMod val="135000"/>
              </a:schemeClr>
              <a:prstClr val="white"/>
            </a:duotone>
            <a:lum bright="40000"/>
          </a:blip>
          <a:stretch>
            <a:fillRect/>
          </a:stretch>
        </p:blipFill>
        <p:spPr>
          <a:xfrm>
            <a:off x="3214678" y="2509758"/>
            <a:ext cx="1174892" cy="1205018"/>
          </a:xfrm>
          <a:prstGeom prst="rect">
            <a:avLst/>
          </a:prstGeom>
          <a:effectLst/>
        </p:spPr>
      </p:pic>
      <p:pic>
        <p:nvPicPr>
          <p:cNvPr id="16" name="15 Imagen" descr="869302.png"/>
          <p:cNvPicPr>
            <a:picLocks noChangeAspect="1"/>
          </p:cNvPicPr>
          <p:nvPr/>
        </p:nvPicPr>
        <p:blipFill>
          <a:blip r:embed="rId3">
            <a:duotone>
              <a:schemeClr val="accent6">
                <a:shade val="45000"/>
                <a:satMod val="135000"/>
              </a:schemeClr>
              <a:prstClr val="white"/>
            </a:duotone>
            <a:lum bright="40000"/>
          </a:blip>
          <a:stretch>
            <a:fillRect/>
          </a:stretch>
        </p:blipFill>
        <p:spPr>
          <a:xfrm flipH="1">
            <a:off x="4714876" y="2509758"/>
            <a:ext cx="1143008" cy="1205018"/>
          </a:xfrm>
          <a:prstGeom prst="rect">
            <a:avLst/>
          </a:prstGeom>
          <a:effectLst/>
        </p:spPr>
      </p:pic>
      <p:pic>
        <p:nvPicPr>
          <p:cNvPr id="21" name="20 Imagen" descr="869302.png"/>
          <p:cNvPicPr>
            <a:picLocks noChangeAspect="1"/>
          </p:cNvPicPr>
          <p:nvPr/>
        </p:nvPicPr>
        <p:blipFill>
          <a:blip r:embed="rId3">
            <a:duotone>
              <a:schemeClr val="accent6">
                <a:shade val="45000"/>
                <a:satMod val="135000"/>
              </a:schemeClr>
              <a:prstClr val="white"/>
            </a:duotone>
            <a:lum bright="40000"/>
          </a:blip>
          <a:stretch>
            <a:fillRect/>
          </a:stretch>
        </p:blipFill>
        <p:spPr>
          <a:xfrm>
            <a:off x="3214678" y="3795624"/>
            <a:ext cx="1174892" cy="1205018"/>
          </a:xfrm>
          <a:prstGeom prst="rect">
            <a:avLst/>
          </a:prstGeom>
          <a:effectLst/>
        </p:spPr>
      </p:pic>
      <p:pic>
        <p:nvPicPr>
          <p:cNvPr id="22" name="21 Imagen" descr="869302.png"/>
          <p:cNvPicPr>
            <a:picLocks noChangeAspect="1"/>
          </p:cNvPicPr>
          <p:nvPr/>
        </p:nvPicPr>
        <p:blipFill>
          <a:blip r:embed="rId3">
            <a:duotone>
              <a:schemeClr val="accent6">
                <a:shade val="45000"/>
                <a:satMod val="135000"/>
              </a:schemeClr>
              <a:prstClr val="white"/>
            </a:duotone>
            <a:lum bright="40000"/>
          </a:blip>
          <a:stretch>
            <a:fillRect/>
          </a:stretch>
        </p:blipFill>
        <p:spPr>
          <a:xfrm flipH="1">
            <a:off x="4714876" y="3795624"/>
            <a:ext cx="1143008" cy="1205018"/>
          </a:xfrm>
          <a:prstGeom prst="rect">
            <a:avLst/>
          </a:prstGeom>
          <a:effectLst/>
        </p:spPr>
      </p:pic>
      <p:sp>
        <p:nvSpPr>
          <p:cNvPr id="11" name="10 Rectángulo"/>
          <p:cNvSpPr/>
          <p:nvPr/>
        </p:nvSpPr>
        <p:spPr>
          <a:xfrm>
            <a:off x="-357222" y="-214332"/>
            <a:ext cx="9715568"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ppt_x"/>
                                          </p:val>
                                        </p:tav>
                                        <p:tav tm="100000">
                                          <p:val>
                                            <p:strVal val="#ppt_x"/>
                                          </p:val>
                                        </p:tav>
                                      </p:tavLst>
                                    </p:anim>
                                    <p:anim calcmode="lin" valueType="num">
                                      <p:cBhvr additive="base">
                                        <p:cTn id="18" dur="2000" fill="hold"/>
                                        <p:tgtEl>
                                          <p:spTgt spid="9"/>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ppt_x"/>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additive="base">
                                        <p:cTn id="25" dur="2000" fill="hold"/>
                                        <p:tgtEl>
                                          <p:spTgt spid="15"/>
                                        </p:tgtEl>
                                        <p:attrNameLst>
                                          <p:attrName>ppt_x</p:attrName>
                                        </p:attrNameLst>
                                      </p:cBhvr>
                                      <p:tavLst>
                                        <p:tav tm="0">
                                          <p:val>
                                            <p:strVal val="#ppt_x"/>
                                          </p:val>
                                        </p:tav>
                                        <p:tav tm="100000">
                                          <p:val>
                                            <p:strVal val="#ppt_x"/>
                                          </p:val>
                                        </p:tav>
                                      </p:tavLst>
                                    </p:anim>
                                    <p:anim calcmode="lin" valueType="num">
                                      <p:cBhvr additive="base">
                                        <p:cTn id="26" dur="2000" fill="hold"/>
                                        <p:tgtEl>
                                          <p:spTgt spid="15"/>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additive="base">
                                        <p:cTn id="29" dur="2000" fill="hold"/>
                                        <p:tgtEl>
                                          <p:spTgt spid="16"/>
                                        </p:tgtEl>
                                        <p:attrNameLst>
                                          <p:attrName>ppt_x</p:attrName>
                                        </p:attrNameLst>
                                      </p:cBhvr>
                                      <p:tavLst>
                                        <p:tav tm="0">
                                          <p:val>
                                            <p:strVal val="#ppt_x"/>
                                          </p:val>
                                        </p:tav>
                                        <p:tav tm="100000">
                                          <p:val>
                                            <p:strVal val="#ppt_x"/>
                                          </p:val>
                                        </p:tav>
                                      </p:tavLst>
                                    </p:anim>
                                    <p:anim calcmode="lin" valueType="num">
                                      <p:cBhvr additive="base">
                                        <p:cTn id="30" dur="2000" fill="hold"/>
                                        <p:tgtEl>
                                          <p:spTgt spid="16"/>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21"/>
                                        </p:tgtEl>
                                        <p:attrNameLst>
                                          <p:attrName>style.visibility</p:attrName>
                                        </p:attrNameLst>
                                      </p:cBhvr>
                                      <p:to>
                                        <p:strVal val="visible"/>
                                      </p:to>
                                    </p:set>
                                    <p:anim calcmode="lin" valueType="num">
                                      <p:cBhvr additive="base">
                                        <p:cTn id="33" dur="2000" fill="hold"/>
                                        <p:tgtEl>
                                          <p:spTgt spid="21"/>
                                        </p:tgtEl>
                                        <p:attrNameLst>
                                          <p:attrName>ppt_x</p:attrName>
                                        </p:attrNameLst>
                                      </p:cBhvr>
                                      <p:tavLst>
                                        <p:tav tm="0">
                                          <p:val>
                                            <p:strVal val="#ppt_x"/>
                                          </p:val>
                                        </p:tav>
                                        <p:tav tm="100000">
                                          <p:val>
                                            <p:strVal val="#ppt_x"/>
                                          </p:val>
                                        </p:tav>
                                      </p:tavLst>
                                    </p:anim>
                                    <p:anim calcmode="lin" valueType="num">
                                      <p:cBhvr additive="base">
                                        <p:cTn id="34" dur="2000" fill="hold"/>
                                        <p:tgtEl>
                                          <p:spTgt spid="21"/>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22"/>
                                        </p:tgtEl>
                                        <p:attrNameLst>
                                          <p:attrName>style.visibility</p:attrName>
                                        </p:attrNameLst>
                                      </p:cBhvr>
                                      <p:to>
                                        <p:strVal val="visible"/>
                                      </p:to>
                                    </p:set>
                                    <p:anim calcmode="lin" valueType="num">
                                      <p:cBhvr additive="base">
                                        <p:cTn id="37" dur="2000" fill="hold"/>
                                        <p:tgtEl>
                                          <p:spTgt spid="22"/>
                                        </p:tgtEl>
                                        <p:attrNameLst>
                                          <p:attrName>ppt_x</p:attrName>
                                        </p:attrNameLst>
                                      </p:cBhvr>
                                      <p:tavLst>
                                        <p:tav tm="0">
                                          <p:val>
                                            <p:strVal val="#ppt_x"/>
                                          </p:val>
                                        </p:tav>
                                        <p:tav tm="100000">
                                          <p:val>
                                            <p:strVal val="#ppt_x"/>
                                          </p:val>
                                        </p:tav>
                                      </p:tavLst>
                                    </p:anim>
                                    <p:anim calcmode="lin" valueType="num">
                                      <p:cBhvr additive="base">
                                        <p:cTn id="38" dur="2000" fill="hold"/>
                                        <p:tgtEl>
                                          <p:spTgt spid="22"/>
                                        </p:tgtEl>
                                        <p:attrNameLst>
                                          <p:attrName>ppt_y</p:attrName>
                                        </p:attrNameLst>
                                      </p:cBhvr>
                                      <p:tavLst>
                                        <p:tav tm="0">
                                          <p:val>
                                            <p:strVal val="1+#ppt_h/2"/>
                                          </p:val>
                                        </p:tav>
                                        <p:tav tm="100000">
                                          <p:val>
                                            <p:strVal val="#ppt_y"/>
                                          </p:val>
                                        </p:tav>
                                      </p:tavLst>
                                    </p:anim>
                                  </p:childTnLst>
                                </p:cTn>
                              </p:par>
                              <p:par>
                                <p:cTn id="39" presetID="8" presetClass="emph" presetSubtype="0" autoRev="1" fill="hold" nodeType="withEffect">
                                  <p:stCondLst>
                                    <p:cond delay="0"/>
                                  </p:stCondLst>
                                  <p:childTnLst>
                                    <p:animRot by="21600000">
                                      <p:cBhvr>
                                        <p:cTn id="40" dur="2000" fill="hold"/>
                                        <p:tgtEl>
                                          <p:spTgt spid="3"/>
                                        </p:tgtEl>
                                        <p:attrNameLst>
                                          <p:attrName>r</p:attrName>
                                        </p:attrNameLst>
                                      </p:cBhvr>
                                    </p:animRot>
                                  </p:childTnLst>
                                </p:cTn>
                              </p:par>
                              <p:par>
                                <p:cTn id="41" presetID="8" presetClass="emph" presetSubtype="0" autoRev="1" fill="hold" nodeType="withEffect">
                                  <p:stCondLst>
                                    <p:cond delay="0"/>
                                  </p:stCondLst>
                                  <p:childTnLst>
                                    <p:animRot by="21600000">
                                      <p:cBhvr>
                                        <p:cTn id="42" dur="2000" fill="hold"/>
                                        <p:tgtEl>
                                          <p:spTgt spid="4"/>
                                        </p:tgtEl>
                                        <p:attrNameLst>
                                          <p:attrName>r</p:attrName>
                                        </p:attrNameLst>
                                      </p:cBhvr>
                                    </p:animRot>
                                  </p:childTnLst>
                                </p:cTn>
                              </p:par>
                              <p:par>
                                <p:cTn id="43" presetID="8" presetClass="emph" presetSubtype="0" autoRev="1" fill="hold" nodeType="withEffect">
                                  <p:stCondLst>
                                    <p:cond delay="0"/>
                                  </p:stCondLst>
                                  <p:childTnLst>
                                    <p:animRot by="21600000">
                                      <p:cBhvr>
                                        <p:cTn id="44" dur="2000" fill="hold"/>
                                        <p:tgtEl>
                                          <p:spTgt spid="9"/>
                                        </p:tgtEl>
                                        <p:attrNameLst>
                                          <p:attrName>r</p:attrName>
                                        </p:attrNameLst>
                                      </p:cBhvr>
                                    </p:animRot>
                                  </p:childTnLst>
                                </p:cTn>
                              </p:par>
                              <p:par>
                                <p:cTn id="45" presetID="8" presetClass="emph" presetSubtype="0" autoRev="1" fill="hold" nodeType="withEffect">
                                  <p:stCondLst>
                                    <p:cond delay="0"/>
                                  </p:stCondLst>
                                  <p:childTnLst>
                                    <p:animRot by="21600000">
                                      <p:cBhvr>
                                        <p:cTn id="46" dur="2000" fill="hold"/>
                                        <p:tgtEl>
                                          <p:spTgt spid="10"/>
                                        </p:tgtEl>
                                        <p:attrNameLst>
                                          <p:attrName>r</p:attrName>
                                        </p:attrNameLst>
                                      </p:cBhvr>
                                    </p:animRot>
                                  </p:childTnLst>
                                </p:cTn>
                              </p:par>
                              <p:par>
                                <p:cTn id="47" presetID="8" presetClass="emph" presetSubtype="0" autoRev="1" fill="hold" nodeType="withEffect">
                                  <p:stCondLst>
                                    <p:cond delay="0"/>
                                  </p:stCondLst>
                                  <p:childTnLst>
                                    <p:animRot by="21600000">
                                      <p:cBhvr>
                                        <p:cTn id="48" dur="2000" fill="hold"/>
                                        <p:tgtEl>
                                          <p:spTgt spid="15"/>
                                        </p:tgtEl>
                                        <p:attrNameLst>
                                          <p:attrName>r</p:attrName>
                                        </p:attrNameLst>
                                      </p:cBhvr>
                                    </p:animRot>
                                  </p:childTnLst>
                                </p:cTn>
                              </p:par>
                              <p:par>
                                <p:cTn id="49" presetID="8" presetClass="emph" presetSubtype="0" autoRev="1" fill="hold" nodeType="withEffect">
                                  <p:stCondLst>
                                    <p:cond delay="0"/>
                                  </p:stCondLst>
                                  <p:childTnLst>
                                    <p:animRot by="21600000">
                                      <p:cBhvr>
                                        <p:cTn id="50" dur="2000" fill="hold"/>
                                        <p:tgtEl>
                                          <p:spTgt spid="16"/>
                                        </p:tgtEl>
                                        <p:attrNameLst>
                                          <p:attrName>r</p:attrName>
                                        </p:attrNameLst>
                                      </p:cBhvr>
                                    </p:animRot>
                                  </p:childTnLst>
                                </p:cTn>
                              </p:par>
                              <p:par>
                                <p:cTn id="51" presetID="8" presetClass="emph" presetSubtype="0" autoRev="1" fill="hold" nodeType="withEffect">
                                  <p:stCondLst>
                                    <p:cond delay="0"/>
                                  </p:stCondLst>
                                  <p:childTnLst>
                                    <p:animRot by="21600000">
                                      <p:cBhvr>
                                        <p:cTn id="52" dur="2000" fill="hold"/>
                                        <p:tgtEl>
                                          <p:spTgt spid="21"/>
                                        </p:tgtEl>
                                        <p:attrNameLst>
                                          <p:attrName>r</p:attrName>
                                        </p:attrNameLst>
                                      </p:cBhvr>
                                    </p:animRot>
                                  </p:childTnLst>
                                </p:cTn>
                              </p:par>
                              <p:par>
                                <p:cTn id="53" presetID="8" presetClass="emph" presetSubtype="0" autoRev="1" fill="hold" nodeType="withEffect">
                                  <p:stCondLst>
                                    <p:cond delay="0"/>
                                  </p:stCondLst>
                                  <p:childTnLst>
                                    <p:animRot by="21600000">
                                      <p:cBhvr>
                                        <p:cTn id="54" dur="2000" fill="hold"/>
                                        <p:tgtEl>
                                          <p:spTgt spid="22"/>
                                        </p:tgtEl>
                                        <p:attrNameLst>
                                          <p:attrName>r</p:attrName>
                                        </p:attrNameLst>
                                      </p:cBhvr>
                                    </p:animRot>
                                  </p:childTnLst>
                                </p:cTn>
                              </p:par>
                            </p:childTnLst>
                          </p:cTn>
                        </p:par>
                        <p:par>
                          <p:cTn id="55" fill="hold">
                            <p:stCondLst>
                              <p:cond delay="4000"/>
                            </p:stCondLst>
                            <p:childTnLst>
                              <p:par>
                                <p:cTn id="56" presetID="2" presetClass="exit" presetSubtype="6" fill="hold" nodeType="afterEffect">
                                  <p:stCondLst>
                                    <p:cond delay="0"/>
                                  </p:stCondLst>
                                  <p:childTnLst>
                                    <p:anim calcmode="lin" valueType="num">
                                      <p:cBhvr additive="base">
                                        <p:cTn id="57" dur="2000"/>
                                        <p:tgtEl>
                                          <p:spTgt spid="3"/>
                                        </p:tgtEl>
                                        <p:attrNameLst>
                                          <p:attrName>ppt_x</p:attrName>
                                        </p:attrNameLst>
                                      </p:cBhvr>
                                      <p:tavLst>
                                        <p:tav tm="0">
                                          <p:val>
                                            <p:strVal val="ppt_x"/>
                                          </p:val>
                                        </p:tav>
                                        <p:tav tm="100000">
                                          <p:val>
                                            <p:strVal val="1+ppt_w/2"/>
                                          </p:val>
                                        </p:tav>
                                      </p:tavLst>
                                    </p:anim>
                                    <p:anim calcmode="lin" valueType="num">
                                      <p:cBhvr additive="base">
                                        <p:cTn id="58" dur="2000"/>
                                        <p:tgtEl>
                                          <p:spTgt spid="3"/>
                                        </p:tgtEl>
                                        <p:attrNameLst>
                                          <p:attrName>ppt_y</p:attrName>
                                        </p:attrNameLst>
                                      </p:cBhvr>
                                      <p:tavLst>
                                        <p:tav tm="0">
                                          <p:val>
                                            <p:strVal val="ppt_y"/>
                                          </p:val>
                                        </p:tav>
                                        <p:tav tm="100000">
                                          <p:val>
                                            <p:strVal val="1+ppt_h/2"/>
                                          </p:val>
                                        </p:tav>
                                      </p:tavLst>
                                    </p:anim>
                                    <p:set>
                                      <p:cBhvr>
                                        <p:cTn id="59" dur="1" fill="hold">
                                          <p:stCondLst>
                                            <p:cond delay="1999"/>
                                          </p:stCondLst>
                                        </p:cTn>
                                        <p:tgtEl>
                                          <p:spTgt spid="3"/>
                                        </p:tgtEl>
                                        <p:attrNameLst>
                                          <p:attrName>style.visibility</p:attrName>
                                        </p:attrNameLst>
                                      </p:cBhvr>
                                      <p:to>
                                        <p:strVal val="hidden"/>
                                      </p:to>
                                    </p:set>
                                  </p:childTnLst>
                                </p:cTn>
                              </p:par>
                              <p:par>
                                <p:cTn id="60" presetID="2" presetClass="exit" presetSubtype="6" fill="hold" nodeType="withEffect">
                                  <p:stCondLst>
                                    <p:cond delay="0"/>
                                  </p:stCondLst>
                                  <p:childTnLst>
                                    <p:anim calcmode="lin" valueType="num">
                                      <p:cBhvr additive="base">
                                        <p:cTn id="61" dur="2000"/>
                                        <p:tgtEl>
                                          <p:spTgt spid="9"/>
                                        </p:tgtEl>
                                        <p:attrNameLst>
                                          <p:attrName>ppt_x</p:attrName>
                                        </p:attrNameLst>
                                      </p:cBhvr>
                                      <p:tavLst>
                                        <p:tav tm="0">
                                          <p:val>
                                            <p:strVal val="ppt_x"/>
                                          </p:val>
                                        </p:tav>
                                        <p:tav tm="100000">
                                          <p:val>
                                            <p:strVal val="1+ppt_w/2"/>
                                          </p:val>
                                        </p:tav>
                                      </p:tavLst>
                                    </p:anim>
                                    <p:anim calcmode="lin" valueType="num">
                                      <p:cBhvr additive="base">
                                        <p:cTn id="62" dur="2000"/>
                                        <p:tgtEl>
                                          <p:spTgt spid="9"/>
                                        </p:tgtEl>
                                        <p:attrNameLst>
                                          <p:attrName>ppt_y</p:attrName>
                                        </p:attrNameLst>
                                      </p:cBhvr>
                                      <p:tavLst>
                                        <p:tav tm="0">
                                          <p:val>
                                            <p:strVal val="ppt_y"/>
                                          </p:val>
                                        </p:tav>
                                        <p:tav tm="100000">
                                          <p:val>
                                            <p:strVal val="1+ppt_h/2"/>
                                          </p:val>
                                        </p:tav>
                                      </p:tavLst>
                                    </p:anim>
                                    <p:set>
                                      <p:cBhvr>
                                        <p:cTn id="63" dur="1" fill="hold">
                                          <p:stCondLst>
                                            <p:cond delay="1999"/>
                                          </p:stCondLst>
                                        </p:cTn>
                                        <p:tgtEl>
                                          <p:spTgt spid="9"/>
                                        </p:tgtEl>
                                        <p:attrNameLst>
                                          <p:attrName>style.visibility</p:attrName>
                                        </p:attrNameLst>
                                      </p:cBhvr>
                                      <p:to>
                                        <p:strVal val="hidden"/>
                                      </p:to>
                                    </p:set>
                                  </p:childTnLst>
                                </p:cTn>
                              </p:par>
                              <p:par>
                                <p:cTn id="64" presetID="2" presetClass="exit" presetSubtype="6" fill="hold" nodeType="withEffect">
                                  <p:stCondLst>
                                    <p:cond delay="0"/>
                                  </p:stCondLst>
                                  <p:childTnLst>
                                    <p:anim calcmode="lin" valueType="num">
                                      <p:cBhvr additive="base">
                                        <p:cTn id="65" dur="2000"/>
                                        <p:tgtEl>
                                          <p:spTgt spid="15"/>
                                        </p:tgtEl>
                                        <p:attrNameLst>
                                          <p:attrName>ppt_x</p:attrName>
                                        </p:attrNameLst>
                                      </p:cBhvr>
                                      <p:tavLst>
                                        <p:tav tm="0">
                                          <p:val>
                                            <p:strVal val="ppt_x"/>
                                          </p:val>
                                        </p:tav>
                                        <p:tav tm="100000">
                                          <p:val>
                                            <p:strVal val="1+ppt_w/2"/>
                                          </p:val>
                                        </p:tav>
                                      </p:tavLst>
                                    </p:anim>
                                    <p:anim calcmode="lin" valueType="num">
                                      <p:cBhvr additive="base">
                                        <p:cTn id="66" dur="2000"/>
                                        <p:tgtEl>
                                          <p:spTgt spid="15"/>
                                        </p:tgtEl>
                                        <p:attrNameLst>
                                          <p:attrName>ppt_y</p:attrName>
                                        </p:attrNameLst>
                                      </p:cBhvr>
                                      <p:tavLst>
                                        <p:tav tm="0">
                                          <p:val>
                                            <p:strVal val="ppt_y"/>
                                          </p:val>
                                        </p:tav>
                                        <p:tav tm="100000">
                                          <p:val>
                                            <p:strVal val="1+ppt_h/2"/>
                                          </p:val>
                                        </p:tav>
                                      </p:tavLst>
                                    </p:anim>
                                    <p:set>
                                      <p:cBhvr>
                                        <p:cTn id="67" dur="1" fill="hold">
                                          <p:stCondLst>
                                            <p:cond delay="1999"/>
                                          </p:stCondLst>
                                        </p:cTn>
                                        <p:tgtEl>
                                          <p:spTgt spid="15"/>
                                        </p:tgtEl>
                                        <p:attrNameLst>
                                          <p:attrName>style.visibility</p:attrName>
                                        </p:attrNameLst>
                                      </p:cBhvr>
                                      <p:to>
                                        <p:strVal val="hidden"/>
                                      </p:to>
                                    </p:set>
                                  </p:childTnLst>
                                </p:cTn>
                              </p:par>
                              <p:par>
                                <p:cTn id="68" presetID="2" presetClass="exit" presetSubtype="6" fill="hold" nodeType="withEffect">
                                  <p:stCondLst>
                                    <p:cond delay="0"/>
                                  </p:stCondLst>
                                  <p:childTnLst>
                                    <p:anim calcmode="lin" valueType="num">
                                      <p:cBhvr additive="base">
                                        <p:cTn id="69" dur="2000"/>
                                        <p:tgtEl>
                                          <p:spTgt spid="21"/>
                                        </p:tgtEl>
                                        <p:attrNameLst>
                                          <p:attrName>ppt_x</p:attrName>
                                        </p:attrNameLst>
                                      </p:cBhvr>
                                      <p:tavLst>
                                        <p:tav tm="0">
                                          <p:val>
                                            <p:strVal val="ppt_x"/>
                                          </p:val>
                                        </p:tav>
                                        <p:tav tm="100000">
                                          <p:val>
                                            <p:strVal val="1+ppt_w/2"/>
                                          </p:val>
                                        </p:tav>
                                      </p:tavLst>
                                    </p:anim>
                                    <p:anim calcmode="lin" valueType="num">
                                      <p:cBhvr additive="base">
                                        <p:cTn id="70" dur="2000"/>
                                        <p:tgtEl>
                                          <p:spTgt spid="21"/>
                                        </p:tgtEl>
                                        <p:attrNameLst>
                                          <p:attrName>ppt_y</p:attrName>
                                        </p:attrNameLst>
                                      </p:cBhvr>
                                      <p:tavLst>
                                        <p:tav tm="0">
                                          <p:val>
                                            <p:strVal val="ppt_y"/>
                                          </p:val>
                                        </p:tav>
                                        <p:tav tm="100000">
                                          <p:val>
                                            <p:strVal val="1+ppt_h/2"/>
                                          </p:val>
                                        </p:tav>
                                      </p:tavLst>
                                    </p:anim>
                                    <p:set>
                                      <p:cBhvr>
                                        <p:cTn id="71" dur="1" fill="hold">
                                          <p:stCondLst>
                                            <p:cond delay="1999"/>
                                          </p:stCondLst>
                                        </p:cTn>
                                        <p:tgtEl>
                                          <p:spTgt spid="21"/>
                                        </p:tgtEl>
                                        <p:attrNameLst>
                                          <p:attrName>style.visibility</p:attrName>
                                        </p:attrNameLst>
                                      </p:cBhvr>
                                      <p:to>
                                        <p:strVal val="hidden"/>
                                      </p:to>
                                    </p:set>
                                  </p:childTnLst>
                                </p:cTn>
                              </p:par>
                              <p:par>
                                <p:cTn id="72" presetID="2" presetClass="exit" presetSubtype="12" fill="hold" nodeType="withEffect">
                                  <p:stCondLst>
                                    <p:cond delay="0"/>
                                  </p:stCondLst>
                                  <p:childTnLst>
                                    <p:anim calcmode="lin" valueType="num">
                                      <p:cBhvr additive="base">
                                        <p:cTn id="73" dur="2000"/>
                                        <p:tgtEl>
                                          <p:spTgt spid="4"/>
                                        </p:tgtEl>
                                        <p:attrNameLst>
                                          <p:attrName>ppt_x</p:attrName>
                                        </p:attrNameLst>
                                      </p:cBhvr>
                                      <p:tavLst>
                                        <p:tav tm="0">
                                          <p:val>
                                            <p:strVal val="ppt_x"/>
                                          </p:val>
                                        </p:tav>
                                        <p:tav tm="100000">
                                          <p:val>
                                            <p:strVal val="0-ppt_w/2"/>
                                          </p:val>
                                        </p:tav>
                                      </p:tavLst>
                                    </p:anim>
                                    <p:anim calcmode="lin" valueType="num">
                                      <p:cBhvr additive="base">
                                        <p:cTn id="74" dur="2000"/>
                                        <p:tgtEl>
                                          <p:spTgt spid="4"/>
                                        </p:tgtEl>
                                        <p:attrNameLst>
                                          <p:attrName>ppt_y</p:attrName>
                                        </p:attrNameLst>
                                      </p:cBhvr>
                                      <p:tavLst>
                                        <p:tav tm="0">
                                          <p:val>
                                            <p:strVal val="ppt_y"/>
                                          </p:val>
                                        </p:tav>
                                        <p:tav tm="100000">
                                          <p:val>
                                            <p:strVal val="1+ppt_h/2"/>
                                          </p:val>
                                        </p:tav>
                                      </p:tavLst>
                                    </p:anim>
                                    <p:set>
                                      <p:cBhvr>
                                        <p:cTn id="75" dur="1" fill="hold">
                                          <p:stCondLst>
                                            <p:cond delay="1999"/>
                                          </p:stCondLst>
                                        </p:cTn>
                                        <p:tgtEl>
                                          <p:spTgt spid="4"/>
                                        </p:tgtEl>
                                        <p:attrNameLst>
                                          <p:attrName>style.visibility</p:attrName>
                                        </p:attrNameLst>
                                      </p:cBhvr>
                                      <p:to>
                                        <p:strVal val="hidden"/>
                                      </p:to>
                                    </p:set>
                                  </p:childTnLst>
                                </p:cTn>
                              </p:par>
                              <p:par>
                                <p:cTn id="76" presetID="2" presetClass="exit" presetSubtype="12" fill="hold" nodeType="withEffect">
                                  <p:stCondLst>
                                    <p:cond delay="0"/>
                                  </p:stCondLst>
                                  <p:childTnLst>
                                    <p:anim calcmode="lin" valueType="num">
                                      <p:cBhvr additive="base">
                                        <p:cTn id="77" dur="2000"/>
                                        <p:tgtEl>
                                          <p:spTgt spid="10"/>
                                        </p:tgtEl>
                                        <p:attrNameLst>
                                          <p:attrName>ppt_x</p:attrName>
                                        </p:attrNameLst>
                                      </p:cBhvr>
                                      <p:tavLst>
                                        <p:tav tm="0">
                                          <p:val>
                                            <p:strVal val="ppt_x"/>
                                          </p:val>
                                        </p:tav>
                                        <p:tav tm="100000">
                                          <p:val>
                                            <p:strVal val="0-ppt_w/2"/>
                                          </p:val>
                                        </p:tav>
                                      </p:tavLst>
                                    </p:anim>
                                    <p:anim calcmode="lin" valueType="num">
                                      <p:cBhvr additive="base">
                                        <p:cTn id="78" dur="2000"/>
                                        <p:tgtEl>
                                          <p:spTgt spid="10"/>
                                        </p:tgtEl>
                                        <p:attrNameLst>
                                          <p:attrName>ppt_y</p:attrName>
                                        </p:attrNameLst>
                                      </p:cBhvr>
                                      <p:tavLst>
                                        <p:tav tm="0">
                                          <p:val>
                                            <p:strVal val="ppt_y"/>
                                          </p:val>
                                        </p:tav>
                                        <p:tav tm="100000">
                                          <p:val>
                                            <p:strVal val="1+ppt_h/2"/>
                                          </p:val>
                                        </p:tav>
                                      </p:tavLst>
                                    </p:anim>
                                    <p:set>
                                      <p:cBhvr>
                                        <p:cTn id="79" dur="1" fill="hold">
                                          <p:stCondLst>
                                            <p:cond delay="1999"/>
                                          </p:stCondLst>
                                        </p:cTn>
                                        <p:tgtEl>
                                          <p:spTgt spid="10"/>
                                        </p:tgtEl>
                                        <p:attrNameLst>
                                          <p:attrName>style.visibility</p:attrName>
                                        </p:attrNameLst>
                                      </p:cBhvr>
                                      <p:to>
                                        <p:strVal val="hidden"/>
                                      </p:to>
                                    </p:set>
                                  </p:childTnLst>
                                </p:cTn>
                              </p:par>
                              <p:par>
                                <p:cTn id="80" presetID="2" presetClass="exit" presetSubtype="12" fill="hold" nodeType="withEffect">
                                  <p:stCondLst>
                                    <p:cond delay="0"/>
                                  </p:stCondLst>
                                  <p:childTnLst>
                                    <p:anim calcmode="lin" valueType="num">
                                      <p:cBhvr additive="base">
                                        <p:cTn id="81" dur="2000"/>
                                        <p:tgtEl>
                                          <p:spTgt spid="16"/>
                                        </p:tgtEl>
                                        <p:attrNameLst>
                                          <p:attrName>ppt_x</p:attrName>
                                        </p:attrNameLst>
                                      </p:cBhvr>
                                      <p:tavLst>
                                        <p:tav tm="0">
                                          <p:val>
                                            <p:strVal val="ppt_x"/>
                                          </p:val>
                                        </p:tav>
                                        <p:tav tm="100000">
                                          <p:val>
                                            <p:strVal val="0-ppt_w/2"/>
                                          </p:val>
                                        </p:tav>
                                      </p:tavLst>
                                    </p:anim>
                                    <p:anim calcmode="lin" valueType="num">
                                      <p:cBhvr additive="base">
                                        <p:cTn id="82" dur="2000"/>
                                        <p:tgtEl>
                                          <p:spTgt spid="16"/>
                                        </p:tgtEl>
                                        <p:attrNameLst>
                                          <p:attrName>ppt_y</p:attrName>
                                        </p:attrNameLst>
                                      </p:cBhvr>
                                      <p:tavLst>
                                        <p:tav tm="0">
                                          <p:val>
                                            <p:strVal val="ppt_y"/>
                                          </p:val>
                                        </p:tav>
                                        <p:tav tm="100000">
                                          <p:val>
                                            <p:strVal val="1+ppt_h/2"/>
                                          </p:val>
                                        </p:tav>
                                      </p:tavLst>
                                    </p:anim>
                                    <p:set>
                                      <p:cBhvr>
                                        <p:cTn id="83" dur="1" fill="hold">
                                          <p:stCondLst>
                                            <p:cond delay="1999"/>
                                          </p:stCondLst>
                                        </p:cTn>
                                        <p:tgtEl>
                                          <p:spTgt spid="16"/>
                                        </p:tgtEl>
                                        <p:attrNameLst>
                                          <p:attrName>style.visibility</p:attrName>
                                        </p:attrNameLst>
                                      </p:cBhvr>
                                      <p:to>
                                        <p:strVal val="hidden"/>
                                      </p:to>
                                    </p:set>
                                  </p:childTnLst>
                                </p:cTn>
                              </p:par>
                              <p:par>
                                <p:cTn id="84" presetID="2" presetClass="exit" presetSubtype="12" fill="hold" nodeType="withEffect">
                                  <p:stCondLst>
                                    <p:cond delay="0"/>
                                  </p:stCondLst>
                                  <p:childTnLst>
                                    <p:anim calcmode="lin" valueType="num">
                                      <p:cBhvr additive="base">
                                        <p:cTn id="85" dur="2000"/>
                                        <p:tgtEl>
                                          <p:spTgt spid="22"/>
                                        </p:tgtEl>
                                        <p:attrNameLst>
                                          <p:attrName>ppt_x</p:attrName>
                                        </p:attrNameLst>
                                      </p:cBhvr>
                                      <p:tavLst>
                                        <p:tav tm="0">
                                          <p:val>
                                            <p:strVal val="ppt_x"/>
                                          </p:val>
                                        </p:tav>
                                        <p:tav tm="100000">
                                          <p:val>
                                            <p:strVal val="0-ppt_w/2"/>
                                          </p:val>
                                        </p:tav>
                                      </p:tavLst>
                                    </p:anim>
                                    <p:anim calcmode="lin" valueType="num">
                                      <p:cBhvr additive="base">
                                        <p:cTn id="86" dur="2000"/>
                                        <p:tgtEl>
                                          <p:spTgt spid="22"/>
                                        </p:tgtEl>
                                        <p:attrNameLst>
                                          <p:attrName>ppt_y</p:attrName>
                                        </p:attrNameLst>
                                      </p:cBhvr>
                                      <p:tavLst>
                                        <p:tav tm="0">
                                          <p:val>
                                            <p:strVal val="ppt_y"/>
                                          </p:val>
                                        </p:tav>
                                        <p:tav tm="100000">
                                          <p:val>
                                            <p:strVal val="1+ppt_h/2"/>
                                          </p:val>
                                        </p:tav>
                                      </p:tavLst>
                                    </p:anim>
                                    <p:set>
                                      <p:cBhvr>
                                        <p:cTn id="87" dur="1" fill="hold">
                                          <p:stCondLst>
                                            <p:cond delay="1999"/>
                                          </p:stCondLst>
                                        </p:cTn>
                                        <p:tgtEl>
                                          <p:spTgt spid="22"/>
                                        </p:tgtEl>
                                        <p:attrNameLst>
                                          <p:attrName>style.visibility</p:attrName>
                                        </p:attrNameLst>
                                      </p:cBhvr>
                                      <p:to>
                                        <p:strVal val="hidden"/>
                                      </p:to>
                                    </p:set>
                                  </p:childTnLst>
                                </p:cTn>
                              </p:par>
                              <p:par>
                                <p:cTn id="88" presetID="8" presetClass="emph" presetSubtype="0" autoRev="1" fill="hold" nodeType="withEffect">
                                  <p:stCondLst>
                                    <p:cond delay="0"/>
                                  </p:stCondLst>
                                  <p:childTnLst>
                                    <p:animRot by="-21600000">
                                      <p:cBhvr>
                                        <p:cTn id="89" dur="2000" fill="hold"/>
                                        <p:tgtEl>
                                          <p:spTgt spid="4"/>
                                        </p:tgtEl>
                                        <p:attrNameLst>
                                          <p:attrName>r</p:attrName>
                                        </p:attrNameLst>
                                      </p:cBhvr>
                                    </p:animRot>
                                  </p:childTnLst>
                                </p:cTn>
                              </p:par>
                              <p:par>
                                <p:cTn id="90" presetID="8" presetClass="emph" presetSubtype="0" autoRev="1" fill="hold" nodeType="withEffect">
                                  <p:stCondLst>
                                    <p:cond delay="0"/>
                                  </p:stCondLst>
                                  <p:childTnLst>
                                    <p:animRot by="-21600000">
                                      <p:cBhvr>
                                        <p:cTn id="91" dur="2000" fill="hold"/>
                                        <p:tgtEl>
                                          <p:spTgt spid="10"/>
                                        </p:tgtEl>
                                        <p:attrNameLst>
                                          <p:attrName>r</p:attrName>
                                        </p:attrNameLst>
                                      </p:cBhvr>
                                    </p:animRot>
                                  </p:childTnLst>
                                </p:cTn>
                              </p:par>
                              <p:par>
                                <p:cTn id="92" presetID="8" presetClass="emph" presetSubtype="0" autoRev="1" fill="hold" nodeType="withEffect">
                                  <p:stCondLst>
                                    <p:cond delay="0"/>
                                  </p:stCondLst>
                                  <p:childTnLst>
                                    <p:animRot by="-21600000">
                                      <p:cBhvr>
                                        <p:cTn id="93" dur="2000" fill="hold"/>
                                        <p:tgtEl>
                                          <p:spTgt spid="16"/>
                                        </p:tgtEl>
                                        <p:attrNameLst>
                                          <p:attrName>r</p:attrName>
                                        </p:attrNameLst>
                                      </p:cBhvr>
                                    </p:animRot>
                                  </p:childTnLst>
                                </p:cTn>
                              </p:par>
                              <p:par>
                                <p:cTn id="94" presetID="8" presetClass="emph" presetSubtype="0" autoRev="1" fill="hold" nodeType="withEffect">
                                  <p:stCondLst>
                                    <p:cond delay="0"/>
                                  </p:stCondLst>
                                  <p:childTnLst>
                                    <p:animRot by="-21600000">
                                      <p:cBhvr>
                                        <p:cTn id="95" dur="2000" fill="hold"/>
                                        <p:tgtEl>
                                          <p:spTgt spid="22"/>
                                        </p:tgtEl>
                                        <p:attrNameLst>
                                          <p:attrName>r</p:attrName>
                                        </p:attrNameLst>
                                      </p:cBhvr>
                                    </p:animRot>
                                  </p:childTnLst>
                                </p:cTn>
                              </p:par>
                              <p:par>
                                <p:cTn id="96" presetID="17" presetClass="entr" presetSubtype="1" fill="hold" nodeType="withEffect">
                                  <p:stCondLst>
                                    <p:cond delay="0"/>
                                  </p:stCondLst>
                                  <p:childTnLst>
                                    <p:set>
                                      <p:cBhvr>
                                        <p:cTn id="97" dur="1" fill="hold">
                                          <p:stCondLst>
                                            <p:cond delay="0"/>
                                          </p:stCondLst>
                                        </p:cTn>
                                        <p:tgtEl>
                                          <p:spTgt spid="2"/>
                                        </p:tgtEl>
                                        <p:attrNameLst>
                                          <p:attrName>style.visibility</p:attrName>
                                        </p:attrNameLst>
                                      </p:cBhvr>
                                      <p:to>
                                        <p:strVal val="visible"/>
                                      </p:to>
                                    </p:set>
                                    <p:anim calcmode="lin" valueType="num">
                                      <p:cBhvr>
                                        <p:cTn id="98" dur="2000" fill="hold"/>
                                        <p:tgtEl>
                                          <p:spTgt spid="2"/>
                                        </p:tgtEl>
                                        <p:attrNameLst>
                                          <p:attrName>ppt_x</p:attrName>
                                        </p:attrNameLst>
                                      </p:cBhvr>
                                      <p:tavLst>
                                        <p:tav tm="0">
                                          <p:val>
                                            <p:strVal val="#ppt_x"/>
                                          </p:val>
                                        </p:tav>
                                        <p:tav tm="100000">
                                          <p:val>
                                            <p:strVal val="#ppt_x"/>
                                          </p:val>
                                        </p:tav>
                                      </p:tavLst>
                                    </p:anim>
                                    <p:anim calcmode="lin" valueType="num">
                                      <p:cBhvr>
                                        <p:cTn id="99" dur="2000" fill="hold"/>
                                        <p:tgtEl>
                                          <p:spTgt spid="2"/>
                                        </p:tgtEl>
                                        <p:attrNameLst>
                                          <p:attrName>ppt_y</p:attrName>
                                        </p:attrNameLst>
                                      </p:cBhvr>
                                      <p:tavLst>
                                        <p:tav tm="0">
                                          <p:val>
                                            <p:strVal val="#ppt_y-#ppt_h/2"/>
                                          </p:val>
                                        </p:tav>
                                        <p:tav tm="100000">
                                          <p:val>
                                            <p:strVal val="#ppt_y"/>
                                          </p:val>
                                        </p:tav>
                                      </p:tavLst>
                                    </p:anim>
                                    <p:anim calcmode="lin" valueType="num">
                                      <p:cBhvr>
                                        <p:cTn id="100" dur="2000" fill="hold"/>
                                        <p:tgtEl>
                                          <p:spTgt spid="2"/>
                                        </p:tgtEl>
                                        <p:attrNameLst>
                                          <p:attrName>ppt_w</p:attrName>
                                        </p:attrNameLst>
                                      </p:cBhvr>
                                      <p:tavLst>
                                        <p:tav tm="0">
                                          <p:val>
                                            <p:strVal val="#ppt_w"/>
                                          </p:val>
                                        </p:tav>
                                        <p:tav tm="100000">
                                          <p:val>
                                            <p:strVal val="#ppt_w"/>
                                          </p:val>
                                        </p:tav>
                                      </p:tavLst>
                                    </p:anim>
                                    <p:anim calcmode="lin" valueType="num">
                                      <p:cBhvr>
                                        <p:cTn id="101"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954_20181009_0093_295510.jpg"/>
          <p:cNvPicPr>
            <a:picLocks noGrp="1" noChangeAspect="1"/>
          </p:cNvPicPr>
          <p:nvPr isPhoto="1"/>
        </p:nvPicPr>
        <p:blipFill>
          <a:blip r:embed="rId2">
            <a:lum/>
          </a:blip>
          <a:stretch>
            <a:fillRect/>
          </a:stretch>
        </p:blipFill>
        <p:spPr>
          <a:xfrm>
            <a:off x="0" y="-142894"/>
            <a:ext cx="9144000" cy="5286394"/>
          </a:xfrm>
          <a:prstGeom prst="rect">
            <a:avLst/>
          </a:prstGeom>
          <a:noFill/>
          <a:ln>
            <a:noFill/>
          </a:ln>
          <a:effectLst/>
        </p:spPr>
      </p:pic>
      <p:pic>
        <p:nvPicPr>
          <p:cNvPr id="3" name="2 Imagen" descr="1985051-e91e63.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1" y="1"/>
            <a:ext cx="928676" cy="928676"/>
          </a:xfrm>
          <a:prstGeom prst="rect">
            <a:avLst/>
          </a:prstGeom>
          <a:effectLst>
            <a:reflection blurRad="6350" stA="50000" endA="300" endPos="90000" dir="5400000" sy="-100000" algn="bl" rotWithShape="0"/>
          </a:effectLst>
        </p:spPr>
      </p:pic>
      <p:pic>
        <p:nvPicPr>
          <p:cNvPr id="4" name="3 Imagen" descr="1985051-e91e63.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28596" y="1000114"/>
            <a:ext cx="928676" cy="928676"/>
          </a:xfrm>
          <a:prstGeom prst="rect">
            <a:avLst/>
          </a:prstGeom>
          <a:effectLst>
            <a:reflection blurRad="6350" stA="50000" endA="300" endPos="90000" dir="5400000" sy="-100000" algn="bl" rotWithShape="0"/>
          </a:effectLst>
        </p:spPr>
      </p:pic>
      <p:pic>
        <p:nvPicPr>
          <p:cNvPr id="5" name="4 Imagen" descr="1985051-e91e63.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1285852" y="1643056"/>
            <a:ext cx="928676" cy="928676"/>
          </a:xfrm>
          <a:prstGeom prst="rect">
            <a:avLst/>
          </a:prstGeom>
          <a:effectLst>
            <a:reflection blurRad="6350" stA="50000" endA="300" endPos="90000" dir="5400000" sy="-100000" algn="bl" rotWithShape="0"/>
          </a:effectLst>
        </p:spPr>
      </p:pic>
      <p:pic>
        <p:nvPicPr>
          <p:cNvPr id="6" name="5 Imagen" descr="1985051-e91e63.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2214546" y="2143122"/>
            <a:ext cx="928676" cy="928676"/>
          </a:xfrm>
          <a:prstGeom prst="rect">
            <a:avLst/>
          </a:prstGeom>
          <a:effectLst>
            <a:reflection blurRad="6350" stA="50000" endA="300" endPos="90000" dir="5400000" sy="-100000" algn="bl" rotWithShape="0"/>
          </a:effectLst>
        </p:spPr>
      </p:pic>
      <p:pic>
        <p:nvPicPr>
          <p:cNvPr id="7" name="6 Imagen" descr="1985051-e91e63.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143240" y="2643188"/>
            <a:ext cx="928676" cy="928676"/>
          </a:xfrm>
          <a:prstGeom prst="rect">
            <a:avLst/>
          </a:prstGeom>
          <a:effectLst>
            <a:reflection blurRad="6350" stA="50000" endA="300" endPos="90000" dir="5400000" sy="-100000" algn="bl" rotWithShape="0"/>
          </a:effectLst>
        </p:spPr>
      </p:pic>
      <p:pic>
        <p:nvPicPr>
          <p:cNvPr id="8" name="7 Imagen" descr="1985051-e91e63.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000496" y="3143254"/>
            <a:ext cx="928676" cy="928676"/>
          </a:xfrm>
          <a:prstGeom prst="rect">
            <a:avLst/>
          </a:prstGeom>
          <a:effectLst>
            <a:reflection blurRad="6350" stA="50000" endA="300" endPos="90000" dir="5400000" sy="-100000" algn="bl" rotWithShape="0"/>
          </a:effectLst>
        </p:spPr>
      </p:pic>
      <p:pic>
        <p:nvPicPr>
          <p:cNvPr id="9" name="8 Imagen" descr="1985051-e91e63.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857752" y="3500444"/>
            <a:ext cx="928676" cy="928676"/>
          </a:xfrm>
          <a:prstGeom prst="rect">
            <a:avLst/>
          </a:prstGeom>
          <a:effectLst>
            <a:reflection blurRad="6350" stA="50000" endA="300" endPos="90000" dir="5400000" sy="-100000" algn="bl" rotWithShape="0"/>
          </a:effectLst>
        </p:spPr>
      </p:pic>
      <p:pic>
        <p:nvPicPr>
          <p:cNvPr id="10" name="9 Imagen" descr="1985051-e91e63.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5857884" y="3857634"/>
            <a:ext cx="928676" cy="928676"/>
          </a:xfrm>
          <a:prstGeom prst="rect">
            <a:avLst/>
          </a:prstGeom>
          <a:effectLst>
            <a:reflection blurRad="6350" stA="50000" endA="300" endPos="90000" dir="5400000" sy="-100000" algn="bl" rotWithShape="0"/>
          </a:effectLst>
        </p:spPr>
      </p:pic>
      <p:pic>
        <p:nvPicPr>
          <p:cNvPr id="11" name="10 Imagen" descr="1985051-e91e63.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6929454" y="4071948"/>
            <a:ext cx="928676" cy="928676"/>
          </a:xfrm>
          <a:prstGeom prst="rect">
            <a:avLst/>
          </a:prstGeom>
          <a:effectLst>
            <a:reflection blurRad="6350" stA="50000" endA="300" endPos="90000" dir="5400000" sy="-100000" algn="bl" rotWithShape="0"/>
          </a:effectLst>
        </p:spPr>
      </p:pic>
      <p:pic>
        <p:nvPicPr>
          <p:cNvPr id="12" name="11 Imagen" descr="1985051-e91e63.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8001024" y="4214824"/>
            <a:ext cx="928676" cy="928676"/>
          </a:xfrm>
          <a:prstGeom prst="rect">
            <a:avLst/>
          </a:prstGeom>
          <a:effectLst>
            <a:reflection blurRad="6350" stA="50000" endA="300" endPos="90000" dir="5400000" sy="-100000" algn="bl" rotWithShape="0"/>
          </a:effectLst>
        </p:spPr>
      </p:pic>
      <p:sp>
        <p:nvSpPr>
          <p:cNvPr id="13" name="12 Rectángulo"/>
          <p:cNvSpPr/>
          <p:nvPr/>
        </p:nvSpPr>
        <p:spPr>
          <a:xfrm>
            <a:off x="-357222" y="-214332"/>
            <a:ext cx="9715568"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1+#ppt_w/2"/>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1+#ppt_w/2"/>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1+#ppt_w/2"/>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1+#ppt_w/2"/>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1+#ppt_w/2"/>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8" presetClass="emph" presetSubtype="0" autoRev="1" fill="hold" nodeType="withEffect">
                                  <p:stCondLst>
                                    <p:cond delay="0"/>
                                  </p:stCondLst>
                                  <p:childTnLst>
                                    <p:animRot by="21600000">
                                      <p:cBhvr>
                                        <p:cTn id="48" dur="2000" fill="hold"/>
                                        <p:tgtEl>
                                          <p:spTgt spid="3"/>
                                        </p:tgtEl>
                                        <p:attrNameLst>
                                          <p:attrName>r</p:attrName>
                                        </p:attrNameLst>
                                      </p:cBhvr>
                                    </p:animRot>
                                  </p:childTnLst>
                                </p:cTn>
                              </p:par>
                              <p:par>
                                <p:cTn id="49" presetID="8" presetClass="emph" presetSubtype="0" autoRev="1" fill="hold" nodeType="withEffect">
                                  <p:stCondLst>
                                    <p:cond delay="0"/>
                                  </p:stCondLst>
                                  <p:childTnLst>
                                    <p:animRot by="21600000">
                                      <p:cBhvr>
                                        <p:cTn id="50" dur="2000" fill="hold"/>
                                        <p:tgtEl>
                                          <p:spTgt spid="4"/>
                                        </p:tgtEl>
                                        <p:attrNameLst>
                                          <p:attrName>r</p:attrName>
                                        </p:attrNameLst>
                                      </p:cBhvr>
                                    </p:animRot>
                                  </p:childTnLst>
                                </p:cTn>
                              </p:par>
                              <p:par>
                                <p:cTn id="51" presetID="8" presetClass="emph" presetSubtype="0" autoRev="1" fill="hold" nodeType="withEffect">
                                  <p:stCondLst>
                                    <p:cond delay="0"/>
                                  </p:stCondLst>
                                  <p:childTnLst>
                                    <p:animRot by="21600000">
                                      <p:cBhvr>
                                        <p:cTn id="52" dur="2000" fill="hold"/>
                                        <p:tgtEl>
                                          <p:spTgt spid="5"/>
                                        </p:tgtEl>
                                        <p:attrNameLst>
                                          <p:attrName>r</p:attrName>
                                        </p:attrNameLst>
                                      </p:cBhvr>
                                    </p:animRot>
                                  </p:childTnLst>
                                </p:cTn>
                              </p:par>
                              <p:par>
                                <p:cTn id="53" presetID="8" presetClass="emph" presetSubtype="0" autoRev="1" fill="hold" nodeType="withEffect">
                                  <p:stCondLst>
                                    <p:cond delay="0"/>
                                  </p:stCondLst>
                                  <p:childTnLst>
                                    <p:animRot by="21600000">
                                      <p:cBhvr>
                                        <p:cTn id="54" dur="2000" fill="hold"/>
                                        <p:tgtEl>
                                          <p:spTgt spid="6"/>
                                        </p:tgtEl>
                                        <p:attrNameLst>
                                          <p:attrName>r</p:attrName>
                                        </p:attrNameLst>
                                      </p:cBhvr>
                                    </p:animRot>
                                  </p:childTnLst>
                                </p:cTn>
                              </p:par>
                              <p:par>
                                <p:cTn id="55" presetID="8" presetClass="emph" presetSubtype="0" autoRev="1" fill="hold" nodeType="withEffect">
                                  <p:stCondLst>
                                    <p:cond delay="0"/>
                                  </p:stCondLst>
                                  <p:childTnLst>
                                    <p:animRot by="21600000">
                                      <p:cBhvr>
                                        <p:cTn id="56" dur="2000" fill="hold"/>
                                        <p:tgtEl>
                                          <p:spTgt spid="7"/>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8"/>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9"/>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10"/>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11"/>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12"/>
                                        </p:tgtEl>
                                        <p:attrNameLst>
                                          <p:attrName>r</p:attrName>
                                        </p:attrNameLst>
                                      </p:cBhvr>
                                    </p:animRot>
                                  </p:childTnLst>
                                </p:cTn>
                              </p:par>
                            </p:childTnLst>
                          </p:cTn>
                        </p:par>
                        <p:par>
                          <p:cTn id="67" fill="hold">
                            <p:stCondLst>
                              <p:cond delay="4000"/>
                            </p:stCondLst>
                            <p:childTnLst>
                              <p:par>
                                <p:cTn id="68" presetID="2" presetClass="exit" presetSubtype="6" fill="hold" nodeType="afterEffect">
                                  <p:stCondLst>
                                    <p:cond delay="0"/>
                                  </p:stCondLst>
                                  <p:childTnLst>
                                    <p:anim calcmode="lin" valueType="num">
                                      <p:cBhvr additive="base">
                                        <p:cTn id="69" dur="2000"/>
                                        <p:tgtEl>
                                          <p:spTgt spid="3"/>
                                        </p:tgtEl>
                                        <p:attrNameLst>
                                          <p:attrName>ppt_x</p:attrName>
                                        </p:attrNameLst>
                                      </p:cBhvr>
                                      <p:tavLst>
                                        <p:tav tm="0">
                                          <p:val>
                                            <p:strVal val="ppt_x"/>
                                          </p:val>
                                        </p:tav>
                                        <p:tav tm="100000">
                                          <p:val>
                                            <p:strVal val="1+ppt_w/2"/>
                                          </p:val>
                                        </p:tav>
                                      </p:tavLst>
                                    </p:anim>
                                    <p:anim calcmode="lin" valueType="num">
                                      <p:cBhvr additive="base">
                                        <p:cTn id="70" dur="2000"/>
                                        <p:tgtEl>
                                          <p:spTgt spid="3"/>
                                        </p:tgtEl>
                                        <p:attrNameLst>
                                          <p:attrName>ppt_y</p:attrName>
                                        </p:attrNameLst>
                                      </p:cBhvr>
                                      <p:tavLst>
                                        <p:tav tm="0">
                                          <p:val>
                                            <p:strVal val="ppt_y"/>
                                          </p:val>
                                        </p:tav>
                                        <p:tav tm="100000">
                                          <p:val>
                                            <p:strVal val="1+ppt_h/2"/>
                                          </p:val>
                                        </p:tav>
                                      </p:tavLst>
                                    </p:anim>
                                    <p:set>
                                      <p:cBhvr>
                                        <p:cTn id="71" dur="1" fill="hold">
                                          <p:stCondLst>
                                            <p:cond delay="1999"/>
                                          </p:stCondLst>
                                        </p:cTn>
                                        <p:tgtEl>
                                          <p:spTgt spid="3"/>
                                        </p:tgtEl>
                                        <p:attrNameLst>
                                          <p:attrName>style.visibility</p:attrName>
                                        </p:attrNameLst>
                                      </p:cBhvr>
                                      <p:to>
                                        <p:strVal val="hidden"/>
                                      </p:to>
                                    </p:set>
                                  </p:childTnLst>
                                </p:cTn>
                              </p:par>
                              <p:par>
                                <p:cTn id="72" presetID="2" presetClass="exit" presetSubtype="6" fill="hold" nodeType="withEffect">
                                  <p:stCondLst>
                                    <p:cond delay="0"/>
                                  </p:stCondLst>
                                  <p:childTnLst>
                                    <p:anim calcmode="lin" valueType="num">
                                      <p:cBhvr additive="base">
                                        <p:cTn id="73" dur="2000"/>
                                        <p:tgtEl>
                                          <p:spTgt spid="4"/>
                                        </p:tgtEl>
                                        <p:attrNameLst>
                                          <p:attrName>ppt_x</p:attrName>
                                        </p:attrNameLst>
                                      </p:cBhvr>
                                      <p:tavLst>
                                        <p:tav tm="0">
                                          <p:val>
                                            <p:strVal val="ppt_x"/>
                                          </p:val>
                                        </p:tav>
                                        <p:tav tm="100000">
                                          <p:val>
                                            <p:strVal val="1+ppt_w/2"/>
                                          </p:val>
                                        </p:tav>
                                      </p:tavLst>
                                    </p:anim>
                                    <p:anim calcmode="lin" valueType="num">
                                      <p:cBhvr additive="base">
                                        <p:cTn id="74" dur="2000"/>
                                        <p:tgtEl>
                                          <p:spTgt spid="4"/>
                                        </p:tgtEl>
                                        <p:attrNameLst>
                                          <p:attrName>ppt_y</p:attrName>
                                        </p:attrNameLst>
                                      </p:cBhvr>
                                      <p:tavLst>
                                        <p:tav tm="0">
                                          <p:val>
                                            <p:strVal val="ppt_y"/>
                                          </p:val>
                                        </p:tav>
                                        <p:tav tm="100000">
                                          <p:val>
                                            <p:strVal val="1+ppt_h/2"/>
                                          </p:val>
                                        </p:tav>
                                      </p:tavLst>
                                    </p:anim>
                                    <p:set>
                                      <p:cBhvr>
                                        <p:cTn id="75" dur="1" fill="hold">
                                          <p:stCondLst>
                                            <p:cond delay="1999"/>
                                          </p:stCondLst>
                                        </p:cTn>
                                        <p:tgtEl>
                                          <p:spTgt spid="4"/>
                                        </p:tgtEl>
                                        <p:attrNameLst>
                                          <p:attrName>style.visibility</p:attrName>
                                        </p:attrNameLst>
                                      </p:cBhvr>
                                      <p:to>
                                        <p:strVal val="hidden"/>
                                      </p:to>
                                    </p:set>
                                  </p:childTnLst>
                                </p:cTn>
                              </p:par>
                              <p:par>
                                <p:cTn id="76" presetID="2" presetClass="exit" presetSubtype="6" fill="hold" nodeType="withEffect">
                                  <p:stCondLst>
                                    <p:cond delay="0"/>
                                  </p:stCondLst>
                                  <p:childTnLst>
                                    <p:anim calcmode="lin" valueType="num">
                                      <p:cBhvr additive="base">
                                        <p:cTn id="77" dur="2000"/>
                                        <p:tgtEl>
                                          <p:spTgt spid="5"/>
                                        </p:tgtEl>
                                        <p:attrNameLst>
                                          <p:attrName>ppt_x</p:attrName>
                                        </p:attrNameLst>
                                      </p:cBhvr>
                                      <p:tavLst>
                                        <p:tav tm="0">
                                          <p:val>
                                            <p:strVal val="ppt_x"/>
                                          </p:val>
                                        </p:tav>
                                        <p:tav tm="100000">
                                          <p:val>
                                            <p:strVal val="1+ppt_w/2"/>
                                          </p:val>
                                        </p:tav>
                                      </p:tavLst>
                                    </p:anim>
                                    <p:anim calcmode="lin" valueType="num">
                                      <p:cBhvr additive="base">
                                        <p:cTn id="78" dur="2000"/>
                                        <p:tgtEl>
                                          <p:spTgt spid="5"/>
                                        </p:tgtEl>
                                        <p:attrNameLst>
                                          <p:attrName>ppt_y</p:attrName>
                                        </p:attrNameLst>
                                      </p:cBhvr>
                                      <p:tavLst>
                                        <p:tav tm="0">
                                          <p:val>
                                            <p:strVal val="ppt_y"/>
                                          </p:val>
                                        </p:tav>
                                        <p:tav tm="100000">
                                          <p:val>
                                            <p:strVal val="1+ppt_h/2"/>
                                          </p:val>
                                        </p:tav>
                                      </p:tavLst>
                                    </p:anim>
                                    <p:set>
                                      <p:cBhvr>
                                        <p:cTn id="79" dur="1" fill="hold">
                                          <p:stCondLst>
                                            <p:cond delay="1999"/>
                                          </p:stCondLst>
                                        </p:cTn>
                                        <p:tgtEl>
                                          <p:spTgt spid="5"/>
                                        </p:tgtEl>
                                        <p:attrNameLst>
                                          <p:attrName>style.visibility</p:attrName>
                                        </p:attrNameLst>
                                      </p:cBhvr>
                                      <p:to>
                                        <p:strVal val="hidden"/>
                                      </p:to>
                                    </p:set>
                                  </p:childTnLst>
                                </p:cTn>
                              </p:par>
                              <p:par>
                                <p:cTn id="80" presetID="2" presetClass="exit" presetSubtype="6" fill="hold" nodeType="withEffect">
                                  <p:stCondLst>
                                    <p:cond delay="0"/>
                                  </p:stCondLst>
                                  <p:childTnLst>
                                    <p:anim calcmode="lin" valueType="num">
                                      <p:cBhvr additive="base">
                                        <p:cTn id="81" dur="2000"/>
                                        <p:tgtEl>
                                          <p:spTgt spid="6"/>
                                        </p:tgtEl>
                                        <p:attrNameLst>
                                          <p:attrName>ppt_x</p:attrName>
                                        </p:attrNameLst>
                                      </p:cBhvr>
                                      <p:tavLst>
                                        <p:tav tm="0">
                                          <p:val>
                                            <p:strVal val="ppt_x"/>
                                          </p:val>
                                        </p:tav>
                                        <p:tav tm="100000">
                                          <p:val>
                                            <p:strVal val="1+ppt_w/2"/>
                                          </p:val>
                                        </p:tav>
                                      </p:tavLst>
                                    </p:anim>
                                    <p:anim calcmode="lin" valueType="num">
                                      <p:cBhvr additive="base">
                                        <p:cTn id="82" dur="2000"/>
                                        <p:tgtEl>
                                          <p:spTgt spid="6"/>
                                        </p:tgtEl>
                                        <p:attrNameLst>
                                          <p:attrName>ppt_y</p:attrName>
                                        </p:attrNameLst>
                                      </p:cBhvr>
                                      <p:tavLst>
                                        <p:tav tm="0">
                                          <p:val>
                                            <p:strVal val="ppt_y"/>
                                          </p:val>
                                        </p:tav>
                                        <p:tav tm="100000">
                                          <p:val>
                                            <p:strVal val="1+ppt_h/2"/>
                                          </p:val>
                                        </p:tav>
                                      </p:tavLst>
                                    </p:anim>
                                    <p:set>
                                      <p:cBhvr>
                                        <p:cTn id="83" dur="1" fill="hold">
                                          <p:stCondLst>
                                            <p:cond delay="1999"/>
                                          </p:stCondLst>
                                        </p:cTn>
                                        <p:tgtEl>
                                          <p:spTgt spid="6"/>
                                        </p:tgtEl>
                                        <p:attrNameLst>
                                          <p:attrName>style.visibility</p:attrName>
                                        </p:attrNameLst>
                                      </p:cBhvr>
                                      <p:to>
                                        <p:strVal val="hidden"/>
                                      </p:to>
                                    </p:set>
                                  </p:childTnLst>
                                </p:cTn>
                              </p:par>
                              <p:par>
                                <p:cTn id="84" presetID="2" presetClass="exit" presetSubtype="6" fill="hold" nodeType="withEffect">
                                  <p:stCondLst>
                                    <p:cond delay="0"/>
                                  </p:stCondLst>
                                  <p:childTnLst>
                                    <p:anim calcmode="lin" valueType="num">
                                      <p:cBhvr additive="base">
                                        <p:cTn id="85" dur="2000"/>
                                        <p:tgtEl>
                                          <p:spTgt spid="7"/>
                                        </p:tgtEl>
                                        <p:attrNameLst>
                                          <p:attrName>ppt_x</p:attrName>
                                        </p:attrNameLst>
                                      </p:cBhvr>
                                      <p:tavLst>
                                        <p:tav tm="0">
                                          <p:val>
                                            <p:strVal val="ppt_x"/>
                                          </p:val>
                                        </p:tav>
                                        <p:tav tm="100000">
                                          <p:val>
                                            <p:strVal val="1+ppt_w/2"/>
                                          </p:val>
                                        </p:tav>
                                      </p:tavLst>
                                    </p:anim>
                                    <p:anim calcmode="lin" valueType="num">
                                      <p:cBhvr additive="base">
                                        <p:cTn id="86" dur="2000"/>
                                        <p:tgtEl>
                                          <p:spTgt spid="7"/>
                                        </p:tgtEl>
                                        <p:attrNameLst>
                                          <p:attrName>ppt_y</p:attrName>
                                        </p:attrNameLst>
                                      </p:cBhvr>
                                      <p:tavLst>
                                        <p:tav tm="0">
                                          <p:val>
                                            <p:strVal val="ppt_y"/>
                                          </p:val>
                                        </p:tav>
                                        <p:tav tm="100000">
                                          <p:val>
                                            <p:strVal val="1+ppt_h/2"/>
                                          </p:val>
                                        </p:tav>
                                      </p:tavLst>
                                    </p:anim>
                                    <p:set>
                                      <p:cBhvr>
                                        <p:cTn id="87" dur="1" fill="hold">
                                          <p:stCondLst>
                                            <p:cond delay="1999"/>
                                          </p:stCondLst>
                                        </p:cTn>
                                        <p:tgtEl>
                                          <p:spTgt spid="7"/>
                                        </p:tgtEl>
                                        <p:attrNameLst>
                                          <p:attrName>style.visibility</p:attrName>
                                        </p:attrNameLst>
                                      </p:cBhvr>
                                      <p:to>
                                        <p:strVal val="hidden"/>
                                      </p:to>
                                    </p:set>
                                  </p:childTnLst>
                                </p:cTn>
                              </p:par>
                              <p:par>
                                <p:cTn id="88" presetID="2" presetClass="exit" presetSubtype="6" fill="hold" nodeType="withEffect">
                                  <p:stCondLst>
                                    <p:cond delay="0"/>
                                  </p:stCondLst>
                                  <p:childTnLst>
                                    <p:anim calcmode="lin" valueType="num">
                                      <p:cBhvr additive="base">
                                        <p:cTn id="89" dur="2000"/>
                                        <p:tgtEl>
                                          <p:spTgt spid="8"/>
                                        </p:tgtEl>
                                        <p:attrNameLst>
                                          <p:attrName>ppt_x</p:attrName>
                                        </p:attrNameLst>
                                      </p:cBhvr>
                                      <p:tavLst>
                                        <p:tav tm="0">
                                          <p:val>
                                            <p:strVal val="ppt_x"/>
                                          </p:val>
                                        </p:tav>
                                        <p:tav tm="100000">
                                          <p:val>
                                            <p:strVal val="1+ppt_w/2"/>
                                          </p:val>
                                        </p:tav>
                                      </p:tavLst>
                                    </p:anim>
                                    <p:anim calcmode="lin" valueType="num">
                                      <p:cBhvr additive="base">
                                        <p:cTn id="90" dur="2000"/>
                                        <p:tgtEl>
                                          <p:spTgt spid="8"/>
                                        </p:tgtEl>
                                        <p:attrNameLst>
                                          <p:attrName>ppt_y</p:attrName>
                                        </p:attrNameLst>
                                      </p:cBhvr>
                                      <p:tavLst>
                                        <p:tav tm="0">
                                          <p:val>
                                            <p:strVal val="ppt_y"/>
                                          </p:val>
                                        </p:tav>
                                        <p:tav tm="100000">
                                          <p:val>
                                            <p:strVal val="1+ppt_h/2"/>
                                          </p:val>
                                        </p:tav>
                                      </p:tavLst>
                                    </p:anim>
                                    <p:set>
                                      <p:cBhvr>
                                        <p:cTn id="91" dur="1" fill="hold">
                                          <p:stCondLst>
                                            <p:cond delay="1999"/>
                                          </p:stCondLst>
                                        </p:cTn>
                                        <p:tgtEl>
                                          <p:spTgt spid="8"/>
                                        </p:tgtEl>
                                        <p:attrNameLst>
                                          <p:attrName>style.visibility</p:attrName>
                                        </p:attrNameLst>
                                      </p:cBhvr>
                                      <p:to>
                                        <p:strVal val="hidden"/>
                                      </p:to>
                                    </p:set>
                                  </p:childTnLst>
                                </p:cTn>
                              </p:par>
                              <p:par>
                                <p:cTn id="92" presetID="2" presetClass="exit" presetSubtype="6" fill="hold" nodeType="withEffect">
                                  <p:stCondLst>
                                    <p:cond delay="0"/>
                                  </p:stCondLst>
                                  <p:childTnLst>
                                    <p:anim calcmode="lin" valueType="num">
                                      <p:cBhvr additive="base">
                                        <p:cTn id="93" dur="2000"/>
                                        <p:tgtEl>
                                          <p:spTgt spid="9"/>
                                        </p:tgtEl>
                                        <p:attrNameLst>
                                          <p:attrName>ppt_x</p:attrName>
                                        </p:attrNameLst>
                                      </p:cBhvr>
                                      <p:tavLst>
                                        <p:tav tm="0">
                                          <p:val>
                                            <p:strVal val="ppt_x"/>
                                          </p:val>
                                        </p:tav>
                                        <p:tav tm="100000">
                                          <p:val>
                                            <p:strVal val="1+ppt_w/2"/>
                                          </p:val>
                                        </p:tav>
                                      </p:tavLst>
                                    </p:anim>
                                    <p:anim calcmode="lin" valueType="num">
                                      <p:cBhvr additive="base">
                                        <p:cTn id="94" dur="2000"/>
                                        <p:tgtEl>
                                          <p:spTgt spid="9"/>
                                        </p:tgtEl>
                                        <p:attrNameLst>
                                          <p:attrName>ppt_y</p:attrName>
                                        </p:attrNameLst>
                                      </p:cBhvr>
                                      <p:tavLst>
                                        <p:tav tm="0">
                                          <p:val>
                                            <p:strVal val="ppt_y"/>
                                          </p:val>
                                        </p:tav>
                                        <p:tav tm="100000">
                                          <p:val>
                                            <p:strVal val="1+ppt_h/2"/>
                                          </p:val>
                                        </p:tav>
                                      </p:tavLst>
                                    </p:anim>
                                    <p:set>
                                      <p:cBhvr>
                                        <p:cTn id="95" dur="1" fill="hold">
                                          <p:stCondLst>
                                            <p:cond delay="1999"/>
                                          </p:stCondLst>
                                        </p:cTn>
                                        <p:tgtEl>
                                          <p:spTgt spid="9"/>
                                        </p:tgtEl>
                                        <p:attrNameLst>
                                          <p:attrName>style.visibility</p:attrName>
                                        </p:attrNameLst>
                                      </p:cBhvr>
                                      <p:to>
                                        <p:strVal val="hidden"/>
                                      </p:to>
                                    </p:set>
                                  </p:childTnLst>
                                </p:cTn>
                              </p:par>
                              <p:par>
                                <p:cTn id="96" presetID="2" presetClass="exit" presetSubtype="6" fill="hold" nodeType="withEffect">
                                  <p:stCondLst>
                                    <p:cond delay="0"/>
                                  </p:stCondLst>
                                  <p:childTnLst>
                                    <p:anim calcmode="lin" valueType="num">
                                      <p:cBhvr additive="base">
                                        <p:cTn id="97" dur="2000"/>
                                        <p:tgtEl>
                                          <p:spTgt spid="10"/>
                                        </p:tgtEl>
                                        <p:attrNameLst>
                                          <p:attrName>ppt_x</p:attrName>
                                        </p:attrNameLst>
                                      </p:cBhvr>
                                      <p:tavLst>
                                        <p:tav tm="0">
                                          <p:val>
                                            <p:strVal val="ppt_x"/>
                                          </p:val>
                                        </p:tav>
                                        <p:tav tm="100000">
                                          <p:val>
                                            <p:strVal val="1+ppt_w/2"/>
                                          </p:val>
                                        </p:tav>
                                      </p:tavLst>
                                    </p:anim>
                                    <p:anim calcmode="lin" valueType="num">
                                      <p:cBhvr additive="base">
                                        <p:cTn id="98" dur="2000"/>
                                        <p:tgtEl>
                                          <p:spTgt spid="10"/>
                                        </p:tgtEl>
                                        <p:attrNameLst>
                                          <p:attrName>ppt_y</p:attrName>
                                        </p:attrNameLst>
                                      </p:cBhvr>
                                      <p:tavLst>
                                        <p:tav tm="0">
                                          <p:val>
                                            <p:strVal val="ppt_y"/>
                                          </p:val>
                                        </p:tav>
                                        <p:tav tm="100000">
                                          <p:val>
                                            <p:strVal val="1+ppt_h/2"/>
                                          </p:val>
                                        </p:tav>
                                      </p:tavLst>
                                    </p:anim>
                                    <p:set>
                                      <p:cBhvr>
                                        <p:cTn id="99" dur="1" fill="hold">
                                          <p:stCondLst>
                                            <p:cond delay="1999"/>
                                          </p:stCondLst>
                                        </p:cTn>
                                        <p:tgtEl>
                                          <p:spTgt spid="10"/>
                                        </p:tgtEl>
                                        <p:attrNameLst>
                                          <p:attrName>style.visibility</p:attrName>
                                        </p:attrNameLst>
                                      </p:cBhvr>
                                      <p:to>
                                        <p:strVal val="hidden"/>
                                      </p:to>
                                    </p:set>
                                  </p:childTnLst>
                                </p:cTn>
                              </p:par>
                              <p:par>
                                <p:cTn id="100" presetID="2" presetClass="exit" presetSubtype="6" fill="hold" nodeType="withEffect">
                                  <p:stCondLst>
                                    <p:cond delay="0"/>
                                  </p:stCondLst>
                                  <p:childTnLst>
                                    <p:anim calcmode="lin" valueType="num">
                                      <p:cBhvr additive="base">
                                        <p:cTn id="101" dur="2000"/>
                                        <p:tgtEl>
                                          <p:spTgt spid="11"/>
                                        </p:tgtEl>
                                        <p:attrNameLst>
                                          <p:attrName>ppt_x</p:attrName>
                                        </p:attrNameLst>
                                      </p:cBhvr>
                                      <p:tavLst>
                                        <p:tav tm="0">
                                          <p:val>
                                            <p:strVal val="ppt_x"/>
                                          </p:val>
                                        </p:tav>
                                        <p:tav tm="100000">
                                          <p:val>
                                            <p:strVal val="1+ppt_w/2"/>
                                          </p:val>
                                        </p:tav>
                                      </p:tavLst>
                                    </p:anim>
                                    <p:anim calcmode="lin" valueType="num">
                                      <p:cBhvr additive="base">
                                        <p:cTn id="102" dur="2000"/>
                                        <p:tgtEl>
                                          <p:spTgt spid="11"/>
                                        </p:tgtEl>
                                        <p:attrNameLst>
                                          <p:attrName>ppt_y</p:attrName>
                                        </p:attrNameLst>
                                      </p:cBhvr>
                                      <p:tavLst>
                                        <p:tav tm="0">
                                          <p:val>
                                            <p:strVal val="ppt_y"/>
                                          </p:val>
                                        </p:tav>
                                        <p:tav tm="100000">
                                          <p:val>
                                            <p:strVal val="1+ppt_h/2"/>
                                          </p:val>
                                        </p:tav>
                                      </p:tavLst>
                                    </p:anim>
                                    <p:set>
                                      <p:cBhvr>
                                        <p:cTn id="103" dur="1" fill="hold">
                                          <p:stCondLst>
                                            <p:cond delay="1999"/>
                                          </p:stCondLst>
                                        </p:cTn>
                                        <p:tgtEl>
                                          <p:spTgt spid="11"/>
                                        </p:tgtEl>
                                        <p:attrNameLst>
                                          <p:attrName>style.visibility</p:attrName>
                                        </p:attrNameLst>
                                      </p:cBhvr>
                                      <p:to>
                                        <p:strVal val="hidden"/>
                                      </p:to>
                                    </p:set>
                                  </p:childTnLst>
                                </p:cTn>
                              </p:par>
                              <p:par>
                                <p:cTn id="104" presetID="2" presetClass="exit" presetSubtype="6" fill="hold" nodeType="withEffect">
                                  <p:stCondLst>
                                    <p:cond delay="0"/>
                                  </p:stCondLst>
                                  <p:childTnLst>
                                    <p:anim calcmode="lin" valueType="num">
                                      <p:cBhvr additive="base">
                                        <p:cTn id="105" dur="2000"/>
                                        <p:tgtEl>
                                          <p:spTgt spid="12"/>
                                        </p:tgtEl>
                                        <p:attrNameLst>
                                          <p:attrName>ppt_x</p:attrName>
                                        </p:attrNameLst>
                                      </p:cBhvr>
                                      <p:tavLst>
                                        <p:tav tm="0">
                                          <p:val>
                                            <p:strVal val="ppt_x"/>
                                          </p:val>
                                        </p:tav>
                                        <p:tav tm="100000">
                                          <p:val>
                                            <p:strVal val="1+ppt_w/2"/>
                                          </p:val>
                                        </p:tav>
                                      </p:tavLst>
                                    </p:anim>
                                    <p:anim calcmode="lin" valueType="num">
                                      <p:cBhvr additive="base">
                                        <p:cTn id="106" dur="2000"/>
                                        <p:tgtEl>
                                          <p:spTgt spid="12"/>
                                        </p:tgtEl>
                                        <p:attrNameLst>
                                          <p:attrName>ppt_y</p:attrName>
                                        </p:attrNameLst>
                                      </p:cBhvr>
                                      <p:tavLst>
                                        <p:tav tm="0">
                                          <p:val>
                                            <p:strVal val="ppt_y"/>
                                          </p:val>
                                        </p:tav>
                                        <p:tav tm="100000">
                                          <p:val>
                                            <p:strVal val="1+ppt_h/2"/>
                                          </p:val>
                                        </p:tav>
                                      </p:tavLst>
                                    </p:anim>
                                    <p:set>
                                      <p:cBhvr>
                                        <p:cTn id="107" dur="1" fill="hold">
                                          <p:stCondLst>
                                            <p:cond delay="1999"/>
                                          </p:stCondLst>
                                        </p:cTn>
                                        <p:tgtEl>
                                          <p:spTgt spid="12"/>
                                        </p:tgtEl>
                                        <p:attrNameLst>
                                          <p:attrName>style.visibility</p:attrName>
                                        </p:attrNameLst>
                                      </p:cBhvr>
                                      <p:to>
                                        <p:strVal val="hidden"/>
                                      </p:to>
                                    </p:set>
                                  </p:childTnLst>
                                </p:cTn>
                              </p:par>
                              <p:par>
                                <p:cTn id="108" presetID="8" presetClass="emph" presetSubtype="0" autoRev="1" fill="hold" nodeType="withEffect">
                                  <p:stCondLst>
                                    <p:cond delay="0"/>
                                  </p:stCondLst>
                                  <p:childTnLst>
                                    <p:animRot by="-21600000">
                                      <p:cBhvr>
                                        <p:cTn id="109" dur="2000" fill="hold"/>
                                        <p:tgtEl>
                                          <p:spTgt spid="3"/>
                                        </p:tgtEl>
                                        <p:attrNameLst>
                                          <p:attrName>r</p:attrName>
                                        </p:attrNameLst>
                                      </p:cBhvr>
                                    </p:animRot>
                                  </p:childTnLst>
                                </p:cTn>
                              </p:par>
                              <p:par>
                                <p:cTn id="110" presetID="8" presetClass="emph" presetSubtype="0" autoRev="1" fill="hold" nodeType="withEffect">
                                  <p:stCondLst>
                                    <p:cond delay="0"/>
                                  </p:stCondLst>
                                  <p:childTnLst>
                                    <p:animRot by="-21600000">
                                      <p:cBhvr>
                                        <p:cTn id="111" dur="2000" fill="hold"/>
                                        <p:tgtEl>
                                          <p:spTgt spid="4"/>
                                        </p:tgtEl>
                                        <p:attrNameLst>
                                          <p:attrName>r</p:attrName>
                                        </p:attrNameLst>
                                      </p:cBhvr>
                                    </p:animRot>
                                  </p:childTnLst>
                                </p:cTn>
                              </p:par>
                              <p:par>
                                <p:cTn id="112" presetID="8" presetClass="emph" presetSubtype="0" autoRev="1" fill="hold" nodeType="withEffect">
                                  <p:stCondLst>
                                    <p:cond delay="0"/>
                                  </p:stCondLst>
                                  <p:childTnLst>
                                    <p:animRot by="-21600000">
                                      <p:cBhvr>
                                        <p:cTn id="113" dur="2000" fill="hold"/>
                                        <p:tgtEl>
                                          <p:spTgt spid="5"/>
                                        </p:tgtEl>
                                        <p:attrNameLst>
                                          <p:attrName>r</p:attrName>
                                        </p:attrNameLst>
                                      </p:cBhvr>
                                    </p:animRot>
                                  </p:childTnLst>
                                </p:cTn>
                              </p:par>
                              <p:par>
                                <p:cTn id="114" presetID="8" presetClass="emph" presetSubtype="0" autoRev="1" fill="hold" nodeType="withEffect">
                                  <p:stCondLst>
                                    <p:cond delay="0"/>
                                  </p:stCondLst>
                                  <p:childTnLst>
                                    <p:animRot by="-21600000">
                                      <p:cBhvr>
                                        <p:cTn id="115" dur="2000" fill="hold"/>
                                        <p:tgtEl>
                                          <p:spTgt spid="6"/>
                                        </p:tgtEl>
                                        <p:attrNameLst>
                                          <p:attrName>r</p:attrName>
                                        </p:attrNameLst>
                                      </p:cBhvr>
                                    </p:animRot>
                                  </p:childTnLst>
                                </p:cTn>
                              </p:par>
                              <p:par>
                                <p:cTn id="116" presetID="8" presetClass="emph" presetSubtype="0" autoRev="1" fill="hold" nodeType="withEffect">
                                  <p:stCondLst>
                                    <p:cond delay="0"/>
                                  </p:stCondLst>
                                  <p:childTnLst>
                                    <p:animRot by="-21600000">
                                      <p:cBhvr>
                                        <p:cTn id="117" dur="2000" fill="hold"/>
                                        <p:tgtEl>
                                          <p:spTgt spid="7"/>
                                        </p:tgtEl>
                                        <p:attrNameLst>
                                          <p:attrName>r</p:attrName>
                                        </p:attrNameLst>
                                      </p:cBhvr>
                                    </p:animRot>
                                  </p:childTnLst>
                                </p:cTn>
                              </p:par>
                              <p:par>
                                <p:cTn id="118" presetID="8" presetClass="emph" presetSubtype="0" autoRev="1" fill="hold" nodeType="withEffect">
                                  <p:stCondLst>
                                    <p:cond delay="0"/>
                                  </p:stCondLst>
                                  <p:childTnLst>
                                    <p:animRot by="-21600000">
                                      <p:cBhvr>
                                        <p:cTn id="119" dur="2000" fill="hold"/>
                                        <p:tgtEl>
                                          <p:spTgt spid="8"/>
                                        </p:tgtEl>
                                        <p:attrNameLst>
                                          <p:attrName>r</p:attrName>
                                        </p:attrNameLst>
                                      </p:cBhvr>
                                    </p:animRot>
                                  </p:childTnLst>
                                </p:cTn>
                              </p:par>
                              <p:par>
                                <p:cTn id="120" presetID="8" presetClass="emph" presetSubtype="0" autoRev="1" fill="hold" nodeType="withEffect">
                                  <p:stCondLst>
                                    <p:cond delay="0"/>
                                  </p:stCondLst>
                                  <p:childTnLst>
                                    <p:animRot by="-21600000">
                                      <p:cBhvr>
                                        <p:cTn id="121" dur="2000" fill="hold"/>
                                        <p:tgtEl>
                                          <p:spTgt spid="9"/>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10"/>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11"/>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12"/>
                                        </p:tgtEl>
                                        <p:attrNameLst>
                                          <p:attrName>r</p:attrName>
                                        </p:attrNameLst>
                                      </p:cBhvr>
                                    </p:animRot>
                                  </p:childTnLst>
                                </p:cTn>
                              </p:par>
                              <p:par>
                                <p:cTn id="128" presetID="2" presetClass="entr" presetSubtype="9" fill="hold" nodeType="withEffect">
                                  <p:stCondLst>
                                    <p:cond delay="0"/>
                                  </p:stCondLst>
                                  <p:childTnLst>
                                    <p:set>
                                      <p:cBhvr>
                                        <p:cTn id="129" dur="1" fill="hold">
                                          <p:stCondLst>
                                            <p:cond delay="0"/>
                                          </p:stCondLst>
                                        </p:cTn>
                                        <p:tgtEl>
                                          <p:spTgt spid="2"/>
                                        </p:tgtEl>
                                        <p:attrNameLst>
                                          <p:attrName>style.visibility</p:attrName>
                                        </p:attrNameLst>
                                      </p:cBhvr>
                                      <p:to>
                                        <p:strVal val="visible"/>
                                      </p:to>
                                    </p:set>
                                    <p:anim calcmode="lin" valueType="num">
                                      <p:cBhvr additive="base">
                                        <p:cTn id="130" dur="2000" fill="hold"/>
                                        <p:tgtEl>
                                          <p:spTgt spid="2"/>
                                        </p:tgtEl>
                                        <p:attrNameLst>
                                          <p:attrName>ppt_x</p:attrName>
                                        </p:attrNameLst>
                                      </p:cBhvr>
                                      <p:tavLst>
                                        <p:tav tm="0">
                                          <p:val>
                                            <p:strVal val="0-#ppt_w/2"/>
                                          </p:val>
                                        </p:tav>
                                        <p:tav tm="100000">
                                          <p:val>
                                            <p:strVal val="#ppt_x"/>
                                          </p:val>
                                        </p:tav>
                                      </p:tavLst>
                                    </p:anim>
                                    <p:anim calcmode="lin" valueType="num">
                                      <p:cBhvr additive="base">
                                        <p:cTn id="131" dur="20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adre_pour_video_9_by_kidpaddleetcie-d98z2tx.png"/>
          <p:cNvPicPr>
            <a:picLocks noChangeAspect="1"/>
          </p:cNvPicPr>
          <p:nvPr/>
        </p:nvPicPr>
        <p:blipFill>
          <a:blip r:embed="rId2">
            <a:duotone>
              <a:prstClr val="black"/>
              <a:srgbClr val="D9C3A5">
                <a:tint val="50000"/>
                <a:satMod val="180000"/>
              </a:srgbClr>
            </a:duotone>
            <a:lum contrast="40000"/>
          </a:blip>
          <a:stretch>
            <a:fillRect/>
          </a:stretch>
        </p:blipFill>
        <p:spPr>
          <a:xfrm>
            <a:off x="0" y="0"/>
            <a:ext cx="9144000" cy="5143499"/>
          </a:xfrm>
          <a:prstGeom prst="rect">
            <a:avLst/>
          </a:prstGeom>
        </p:spPr>
      </p:pic>
      <p:pic>
        <p:nvPicPr>
          <p:cNvPr id="3" name="2 Imagen" descr="MUSICA (VIOLIN) (39).png"/>
          <p:cNvPicPr>
            <a:picLocks noChangeAspect="1"/>
          </p:cNvPicPr>
          <p:nvPr/>
        </p:nvPicPr>
        <p:blipFill>
          <a:blip r:embed="rId3"/>
          <a:stretch>
            <a:fillRect/>
          </a:stretch>
        </p:blipFill>
        <p:spPr>
          <a:xfrm>
            <a:off x="357158" y="1071552"/>
            <a:ext cx="3113015" cy="3691322"/>
          </a:xfrm>
          <a:prstGeom prst="rect">
            <a:avLst/>
          </a:prstGeom>
          <a:effectLst>
            <a:softEdge rad="12700"/>
          </a:effectLst>
        </p:spPr>
      </p:pic>
      <p:sp>
        <p:nvSpPr>
          <p:cNvPr id="4" name="3 CuadroTexto"/>
          <p:cNvSpPr txBox="1"/>
          <p:nvPr/>
        </p:nvSpPr>
        <p:spPr>
          <a:xfrm>
            <a:off x="3571868" y="1785932"/>
            <a:ext cx="4643469" cy="2308324"/>
          </a:xfrm>
          <a:prstGeom prst="rect">
            <a:avLst/>
          </a:prstGeom>
          <a:noFill/>
        </p:spPr>
        <p:txBody>
          <a:bodyPr wrap="square" rtlCol="0">
            <a:spAutoFit/>
            <a:scene3d>
              <a:camera prst="orthographicFront"/>
              <a:lightRig rig="soft" dir="t">
                <a:rot lat="0" lon="0" rev="10800000"/>
              </a:lightRig>
            </a:scene3d>
            <a:sp3d>
              <a:bevelT w="27940" h="12700"/>
              <a:contourClr>
                <a:srgbClr val="DDDDDD"/>
              </a:contourClr>
            </a:sp3d>
          </a:bodyPr>
          <a:lstStyle/>
          <a:p>
            <a:pPr algn="ctr"/>
            <a:r>
              <a:rPr lang="es-PE" sz="1600" b="1" spc="150" dirty="0" smtClean="0">
                <a:ln w="11430"/>
                <a:solidFill>
                  <a:srgbClr val="F8F8F8"/>
                </a:solidFill>
                <a:effectLst>
                  <a:outerShdw blurRad="25400" algn="tl" rotWithShape="0">
                    <a:srgbClr val="000000">
                      <a:alpha val="43000"/>
                    </a:srgbClr>
                  </a:outerShdw>
                </a:effectLst>
              </a:rPr>
              <a:t>UNA ESPECIE EN PELIGRO DE EXTINCIÓN</a:t>
            </a:r>
          </a:p>
          <a:p>
            <a:pPr algn="ctr"/>
            <a:endParaRPr lang="es-PE" sz="1600" b="1" spc="150" dirty="0" smtClean="0">
              <a:ln w="11430"/>
              <a:solidFill>
                <a:srgbClr val="F8F8F8"/>
              </a:solidFill>
              <a:effectLst>
                <a:outerShdw blurRad="25400" algn="tl" rotWithShape="0">
                  <a:srgbClr val="000000">
                    <a:alpha val="43000"/>
                  </a:srgbClr>
                </a:outerShdw>
              </a:effectLst>
            </a:endParaRPr>
          </a:p>
          <a:p>
            <a:pPr algn="ctr"/>
            <a:r>
              <a:rPr lang="es-PE" sz="1600" b="1" spc="150" dirty="0" smtClean="0">
                <a:ln w="11430"/>
                <a:solidFill>
                  <a:srgbClr val="F8F8F8"/>
                </a:solidFill>
                <a:effectLst>
                  <a:outerShdw blurRad="25400" algn="tl" rotWithShape="0">
                    <a:srgbClr val="000000">
                      <a:alpha val="43000"/>
                    </a:srgbClr>
                  </a:outerShdw>
                </a:effectLst>
              </a:rPr>
              <a:t>De los más de 1000 instrumentos de cuerda (violines, violas, violonchelos, contrabajos, arpas, etc.) fabricados por la familia </a:t>
            </a:r>
            <a:r>
              <a:rPr lang="es-PE" sz="1600" b="1" spc="150" dirty="0" err="1" smtClean="0">
                <a:ln w="11430"/>
                <a:solidFill>
                  <a:srgbClr val="F8F8F8"/>
                </a:solidFill>
                <a:effectLst>
                  <a:outerShdw blurRad="25400" algn="tl" rotWithShape="0">
                    <a:srgbClr val="000000">
                      <a:alpha val="43000"/>
                    </a:srgbClr>
                  </a:outerShdw>
                </a:effectLst>
              </a:rPr>
              <a:t>Stradivari</a:t>
            </a:r>
            <a:r>
              <a:rPr lang="es-PE" sz="1600" b="1" spc="150" dirty="0" smtClean="0">
                <a:ln w="11430"/>
                <a:solidFill>
                  <a:srgbClr val="F8F8F8"/>
                </a:solidFill>
                <a:effectLst>
                  <a:outerShdw blurRad="25400" algn="tl" rotWithShape="0">
                    <a:srgbClr val="000000">
                      <a:alpha val="43000"/>
                    </a:srgbClr>
                  </a:outerShdw>
                </a:effectLst>
              </a:rPr>
              <a:t> sólo quedan en la actualidad alrededor de 500 ejemplares en circulación. Esto no quiere decir que no existan, sino que se encuentran formando parte de colecciones privadas, </a:t>
            </a:r>
            <a:endParaRPr lang="es-PE" sz="1600" b="1" spc="150" dirty="0">
              <a:ln w="11430"/>
              <a:solidFill>
                <a:srgbClr val="F8F8F8"/>
              </a:solidFill>
              <a:effectLst>
                <a:outerShdw blurRad="25400" algn="tl" rotWithShape="0">
                  <a:srgbClr val="000000">
                    <a:alpha val="43000"/>
                  </a:srgbClr>
                </a:outerShdw>
              </a:effectLst>
            </a:endParaRPr>
          </a:p>
        </p:txBody>
      </p:sp>
      <p:pic>
        <p:nvPicPr>
          <p:cNvPr id="5" name="4 Imagen" descr="961c1e_8ffa03d328504d6586951410c715d90d.gif"/>
          <p:cNvPicPr>
            <a:picLocks noChangeAspect="1"/>
          </p:cNvPicPr>
          <p:nvPr/>
        </p:nvPicPr>
        <p:blipFill>
          <a:blip r:embed="rId4"/>
          <a:stretch>
            <a:fillRect/>
          </a:stretch>
        </p:blipFill>
        <p:spPr>
          <a:xfrm>
            <a:off x="4286248" y="785800"/>
            <a:ext cx="3124200" cy="781050"/>
          </a:xfrm>
          <a:prstGeom prst="rect">
            <a:avLst/>
          </a:prstGeom>
        </p:spPr>
      </p:pic>
      <p:sp>
        <p:nvSpPr>
          <p:cNvPr id="6" name="5 Rectángulo"/>
          <p:cNvSpPr/>
          <p:nvPr/>
        </p:nvSpPr>
        <p:spPr>
          <a:xfrm>
            <a:off x="-357222" y="-214332"/>
            <a:ext cx="9715568" cy="5643602"/>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543422"/>
            </a:gs>
            <a:gs pos="30000">
              <a:srgbClr val="D49E6C"/>
            </a:gs>
            <a:gs pos="70000">
              <a:srgbClr val="A65528"/>
            </a:gs>
            <a:gs pos="100000">
              <a:srgbClr val="663012"/>
            </a:gs>
          </a:gsLst>
          <a:lin ang="5400000" scaled="1"/>
          <a:tileRect/>
        </a:gradFill>
        <a:effectLst/>
      </p:bgPr>
    </p:bg>
    <p:spTree>
      <p:nvGrpSpPr>
        <p:cNvPr id="1" name=""/>
        <p:cNvGrpSpPr/>
        <p:nvPr/>
      </p:nvGrpSpPr>
      <p:grpSpPr>
        <a:xfrm>
          <a:off x="0" y="0"/>
          <a:ext cx="0" cy="0"/>
          <a:chOff x="0" y="0"/>
          <a:chExt cx="0" cy="0"/>
        </a:xfrm>
      </p:grpSpPr>
      <p:pic>
        <p:nvPicPr>
          <p:cNvPr id="2" name="1 Imagen" descr="2644ba04d09a752f1c73810708379f2a.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fireworks-burst-color-512.png"/>
          <p:cNvPicPr>
            <a:picLocks noChangeAspect="1"/>
          </p:cNvPicPr>
          <p:nvPr/>
        </p:nvPicPr>
        <p:blipFill>
          <a:blip r:embed="rId3">
            <a:lum contrast="40000"/>
          </a:blip>
          <a:stretch>
            <a:fillRect/>
          </a:stretch>
        </p:blipFill>
        <p:spPr>
          <a:xfrm>
            <a:off x="0" y="0"/>
            <a:ext cx="1071552" cy="1071552"/>
          </a:xfrm>
          <a:prstGeom prst="rect">
            <a:avLst/>
          </a:prstGeom>
          <a:effectLst>
            <a:reflection blurRad="6350" stA="50000" endA="300" endPos="90000" dir="5400000" sy="-100000" algn="bl" rotWithShape="0"/>
          </a:effectLst>
        </p:spPr>
      </p:pic>
      <p:pic>
        <p:nvPicPr>
          <p:cNvPr id="4" name="3 Imagen" descr="fireworks-burst-color-512.png"/>
          <p:cNvPicPr>
            <a:picLocks noChangeAspect="1"/>
          </p:cNvPicPr>
          <p:nvPr/>
        </p:nvPicPr>
        <p:blipFill>
          <a:blip r:embed="rId3">
            <a:duotone>
              <a:schemeClr val="bg2">
                <a:shade val="45000"/>
                <a:satMod val="135000"/>
              </a:schemeClr>
              <a:prstClr val="white"/>
            </a:duotone>
            <a:lum bright="40000"/>
          </a:blip>
          <a:stretch>
            <a:fillRect/>
          </a:stretch>
        </p:blipFill>
        <p:spPr>
          <a:xfrm>
            <a:off x="3428992" y="4071948"/>
            <a:ext cx="1071552" cy="1071552"/>
          </a:xfrm>
          <a:prstGeom prst="rect">
            <a:avLst/>
          </a:prstGeom>
          <a:effectLst>
            <a:reflection blurRad="6350" stA="50000" endA="300" endPos="90000" dir="5400000" sy="-100000" algn="bl" rotWithShape="0"/>
          </a:effectLst>
        </p:spPr>
      </p:pic>
      <p:pic>
        <p:nvPicPr>
          <p:cNvPr id="5" name="4 Imagen" descr="fireworks-burst-color-512.png"/>
          <p:cNvPicPr>
            <a:picLocks noChangeAspect="1"/>
          </p:cNvPicPr>
          <p:nvPr/>
        </p:nvPicPr>
        <p:blipFill>
          <a:blip r:embed="rId3">
            <a:duotone>
              <a:schemeClr val="bg2">
                <a:shade val="45000"/>
                <a:satMod val="135000"/>
              </a:schemeClr>
              <a:prstClr val="white"/>
            </a:duotone>
            <a:lum bright="40000"/>
          </a:blip>
          <a:stretch>
            <a:fillRect/>
          </a:stretch>
        </p:blipFill>
        <p:spPr>
          <a:xfrm>
            <a:off x="4572000" y="4071948"/>
            <a:ext cx="1071552" cy="1071552"/>
          </a:xfrm>
          <a:prstGeom prst="rect">
            <a:avLst/>
          </a:prstGeom>
          <a:effectLst>
            <a:reflection blurRad="6350" stA="50000" endA="300" endPos="90000" dir="5400000" sy="-100000" algn="bl" rotWithShape="0"/>
          </a:effectLst>
        </p:spPr>
      </p:pic>
      <p:pic>
        <p:nvPicPr>
          <p:cNvPr id="6" name="5 Imagen" descr="fireworks-burst-color-512.png"/>
          <p:cNvPicPr>
            <a:picLocks noChangeAspect="1"/>
          </p:cNvPicPr>
          <p:nvPr/>
        </p:nvPicPr>
        <p:blipFill>
          <a:blip r:embed="rId3">
            <a:lum contrast="40000"/>
          </a:blip>
          <a:stretch>
            <a:fillRect/>
          </a:stretch>
        </p:blipFill>
        <p:spPr>
          <a:xfrm>
            <a:off x="8072448" y="0"/>
            <a:ext cx="1071552" cy="1071552"/>
          </a:xfrm>
          <a:prstGeom prst="rect">
            <a:avLst/>
          </a:prstGeom>
          <a:effectLst>
            <a:reflection blurRad="6350" stA="50000" endA="300" endPos="90000" dir="5400000" sy="-100000" algn="bl" rotWithShape="0"/>
          </a:effectLst>
        </p:spPr>
      </p:pic>
      <p:pic>
        <p:nvPicPr>
          <p:cNvPr id="7" name="6 Imagen" descr="fireworks-burst-color-512.png"/>
          <p:cNvPicPr>
            <a:picLocks noChangeAspect="1"/>
          </p:cNvPicPr>
          <p:nvPr/>
        </p:nvPicPr>
        <p:blipFill>
          <a:blip r:embed="rId3">
            <a:duotone>
              <a:schemeClr val="bg2">
                <a:shade val="45000"/>
                <a:satMod val="135000"/>
              </a:schemeClr>
              <a:prstClr val="white"/>
            </a:duotone>
            <a:lum bright="40000"/>
          </a:blip>
          <a:stretch>
            <a:fillRect/>
          </a:stretch>
        </p:blipFill>
        <p:spPr>
          <a:xfrm>
            <a:off x="785786" y="571486"/>
            <a:ext cx="1071552" cy="1071552"/>
          </a:xfrm>
          <a:prstGeom prst="rect">
            <a:avLst/>
          </a:prstGeom>
          <a:effectLst>
            <a:reflection blurRad="6350" stA="50000" endA="300" endPos="90000" dir="5400000" sy="-100000" algn="bl" rotWithShape="0"/>
          </a:effectLst>
        </p:spPr>
      </p:pic>
      <p:pic>
        <p:nvPicPr>
          <p:cNvPr id="8" name="7 Imagen" descr="fireworks-burst-color-512.png"/>
          <p:cNvPicPr>
            <a:picLocks noChangeAspect="1"/>
          </p:cNvPicPr>
          <p:nvPr/>
        </p:nvPicPr>
        <p:blipFill>
          <a:blip r:embed="rId3">
            <a:lum contrast="40000"/>
          </a:blip>
          <a:stretch>
            <a:fillRect/>
          </a:stretch>
        </p:blipFill>
        <p:spPr>
          <a:xfrm>
            <a:off x="1571604" y="1428742"/>
            <a:ext cx="1071552" cy="1071552"/>
          </a:xfrm>
          <a:prstGeom prst="rect">
            <a:avLst/>
          </a:prstGeom>
          <a:effectLst>
            <a:reflection blurRad="6350" stA="50000" endA="300" endPos="90000" dir="5400000" sy="-100000" algn="bl" rotWithShape="0"/>
          </a:effectLst>
        </p:spPr>
      </p:pic>
      <p:pic>
        <p:nvPicPr>
          <p:cNvPr id="9" name="8 Imagen" descr="fireworks-burst-color-512.png"/>
          <p:cNvPicPr>
            <a:picLocks noChangeAspect="1"/>
          </p:cNvPicPr>
          <p:nvPr/>
        </p:nvPicPr>
        <p:blipFill>
          <a:blip r:embed="rId3">
            <a:duotone>
              <a:schemeClr val="bg2">
                <a:shade val="45000"/>
                <a:satMod val="135000"/>
              </a:schemeClr>
              <a:prstClr val="white"/>
            </a:duotone>
            <a:lum bright="40000"/>
          </a:blip>
          <a:stretch>
            <a:fillRect/>
          </a:stretch>
        </p:blipFill>
        <p:spPr>
          <a:xfrm>
            <a:off x="2143108" y="2357436"/>
            <a:ext cx="1071552" cy="1071552"/>
          </a:xfrm>
          <a:prstGeom prst="rect">
            <a:avLst/>
          </a:prstGeom>
          <a:effectLst>
            <a:reflection blurRad="6350" stA="50000" endA="300" endPos="90000" dir="5400000" sy="-100000" algn="bl" rotWithShape="0"/>
          </a:effectLst>
        </p:spPr>
      </p:pic>
      <p:pic>
        <p:nvPicPr>
          <p:cNvPr id="10" name="9 Imagen" descr="fireworks-burst-color-512.png"/>
          <p:cNvPicPr>
            <a:picLocks noChangeAspect="1"/>
          </p:cNvPicPr>
          <p:nvPr/>
        </p:nvPicPr>
        <p:blipFill>
          <a:blip r:embed="rId3">
            <a:lum contrast="40000"/>
          </a:blip>
          <a:stretch>
            <a:fillRect/>
          </a:stretch>
        </p:blipFill>
        <p:spPr>
          <a:xfrm>
            <a:off x="2857488" y="3214692"/>
            <a:ext cx="1071552" cy="1071552"/>
          </a:xfrm>
          <a:prstGeom prst="rect">
            <a:avLst/>
          </a:prstGeom>
          <a:effectLst>
            <a:reflection blurRad="6350" stA="50000" endA="300" endPos="90000" dir="5400000" sy="-100000" algn="bl" rotWithShape="0"/>
          </a:effectLst>
        </p:spPr>
      </p:pic>
      <p:pic>
        <p:nvPicPr>
          <p:cNvPr id="11" name="10 Imagen" descr="fireworks-burst-color-512.png"/>
          <p:cNvPicPr>
            <a:picLocks noChangeAspect="1"/>
          </p:cNvPicPr>
          <p:nvPr/>
        </p:nvPicPr>
        <p:blipFill>
          <a:blip r:embed="rId3">
            <a:duotone>
              <a:schemeClr val="bg2">
                <a:shade val="45000"/>
                <a:satMod val="135000"/>
              </a:schemeClr>
              <a:prstClr val="white"/>
            </a:duotone>
            <a:lum bright="40000"/>
          </a:blip>
          <a:stretch>
            <a:fillRect/>
          </a:stretch>
        </p:blipFill>
        <p:spPr>
          <a:xfrm>
            <a:off x="7429520" y="785800"/>
            <a:ext cx="1071552" cy="1071552"/>
          </a:xfrm>
          <a:prstGeom prst="rect">
            <a:avLst/>
          </a:prstGeom>
          <a:effectLst>
            <a:reflection blurRad="6350" stA="50000" endA="300" endPos="90000" dir="5400000" sy="-100000" algn="bl" rotWithShape="0"/>
          </a:effectLst>
        </p:spPr>
      </p:pic>
      <p:pic>
        <p:nvPicPr>
          <p:cNvPr id="12" name="11 Imagen" descr="fireworks-burst-color-512.png"/>
          <p:cNvPicPr>
            <a:picLocks noChangeAspect="1"/>
          </p:cNvPicPr>
          <p:nvPr/>
        </p:nvPicPr>
        <p:blipFill>
          <a:blip r:embed="rId3">
            <a:lum contrast="40000"/>
          </a:blip>
          <a:stretch>
            <a:fillRect/>
          </a:stretch>
        </p:blipFill>
        <p:spPr>
          <a:xfrm>
            <a:off x="6643702" y="1643056"/>
            <a:ext cx="1071552" cy="1071552"/>
          </a:xfrm>
          <a:prstGeom prst="rect">
            <a:avLst/>
          </a:prstGeom>
          <a:effectLst>
            <a:reflection blurRad="6350" stA="50000" endA="300" endPos="90000" dir="5400000" sy="-100000" algn="bl" rotWithShape="0"/>
          </a:effectLst>
        </p:spPr>
      </p:pic>
      <p:pic>
        <p:nvPicPr>
          <p:cNvPr id="13" name="12 Imagen" descr="fireworks-burst-color-512.png"/>
          <p:cNvPicPr>
            <a:picLocks noChangeAspect="1"/>
          </p:cNvPicPr>
          <p:nvPr/>
        </p:nvPicPr>
        <p:blipFill>
          <a:blip r:embed="rId3">
            <a:duotone>
              <a:schemeClr val="bg2">
                <a:shade val="45000"/>
                <a:satMod val="135000"/>
              </a:schemeClr>
              <a:prstClr val="white"/>
            </a:duotone>
            <a:lum bright="40000"/>
          </a:blip>
          <a:stretch>
            <a:fillRect/>
          </a:stretch>
        </p:blipFill>
        <p:spPr>
          <a:xfrm>
            <a:off x="6000760" y="2500312"/>
            <a:ext cx="1071552" cy="1071552"/>
          </a:xfrm>
          <a:prstGeom prst="rect">
            <a:avLst/>
          </a:prstGeom>
          <a:effectLst>
            <a:reflection blurRad="6350" stA="50000" endA="300" endPos="90000" dir="5400000" sy="-100000" algn="bl" rotWithShape="0"/>
          </a:effectLst>
        </p:spPr>
      </p:pic>
      <p:pic>
        <p:nvPicPr>
          <p:cNvPr id="14" name="13 Imagen" descr="fireworks-burst-color-512.png"/>
          <p:cNvPicPr>
            <a:picLocks noChangeAspect="1"/>
          </p:cNvPicPr>
          <p:nvPr/>
        </p:nvPicPr>
        <p:blipFill>
          <a:blip r:embed="rId3">
            <a:lum contrast="40000"/>
          </a:blip>
          <a:stretch>
            <a:fillRect/>
          </a:stretch>
        </p:blipFill>
        <p:spPr>
          <a:xfrm>
            <a:off x="5429256" y="3429006"/>
            <a:ext cx="1071552" cy="1071552"/>
          </a:xfrm>
          <a:prstGeom prst="rect">
            <a:avLst/>
          </a:prstGeom>
          <a:effectLst>
            <a:reflection blurRad="6350" stA="50000" endA="300" endPos="90000" dir="5400000" sy="-100000" algn="bl" rotWithShape="0"/>
          </a:effectLst>
        </p:spPr>
      </p:pic>
      <p:sp>
        <p:nvSpPr>
          <p:cNvPr id="15" name="14 Rectángulo"/>
          <p:cNvSpPr/>
          <p:nvPr/>
        </p:nvSpPr>
        <p:spPr>
          <a:xfrm>
            <a:off x="-357222" y="-214332"/>
            <a:ext cx="9715568"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1+#ppt_w/2"/>
                                          </p:val>
                                        </p:tav>
                                        <p:tav tm="100000">
                                          <p:val>
                                            <p:strVal val="#ppt_x"/>
                                          </p:val>
                                        </p:tav>
                                      </p:tavLst>
                                    </p:anim>
                                    <p:anim calcmode="lin" valueType="num">
                                      <p:cBhvr additive="base">
                                        <p:cTn id="22" dur="2000" fill="hold"/>
                                        <p:tgtEl>
                                          <p:spTgt spid="8"/>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1+#ppt_w/2"/>
                                          </p:val>
                                        </p:tav>
                                        <p:tav tm="100000">
                                          <p:val>
                                            <p:strVal val="#ppt_x"/>
                                          </p:val>
                                        </p:tav>
                                      </p:tavLst>
                                    </p:anim>
                                    <p:anim calcmode="lin" valueType="num">
                                      <p:cBhvr additive="base">
                                        <p:cTn id="26" dur="2000" fill="hold"/>
                                        <p:tgtEl>
                                          <p:spTgt spid="9"/>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2000" fill="hold"/>
                                        <p:tgtEl>
                                          <p:spTgt spid="10"/>
                                        </p:tgtEl>
                                        <p:attrNameLst>
                                          <p:attrName>ppt_x</p:attrName>
                                        </p:attrNameLst>
                                      </p:cBhvr>
                                      <p:tavLst>
                                        <p:tav tm="0">
                                          <p:val>
                                            <p:strVal val="1+#ppt_w/2"/>
                                          </p:val>
                                        </p:tav>
                                        <p:tav tm="100000">
                                          <p:val>
                                            <p:strVal val="#ppt_x"/>
                                          </p:val>
                                        </p:tav>
                                      </p:tavLst>
                                    </p:anim>
                                    <p:anim calcmode="lin" valueType="num">
                                      <p:cBhvr additive="base">
                                        <p:cTn id="30" dur="2000" fill="hold"/>
                                        <p:tgtEl>
                                          <p:spTgt spid="10"/>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additive="base">
                                        <p:cTn id="33" dur="2000" fill="hold"/>
                                        <p:tgtEl>
                                          <p:spTgt spid="5"/>
                                        </p:tgtEl>
                                        <p:attrNameLst>
                                          <p:attrName>ppt_x</p:attrName>
                                        </p:attrNameLst>
                                      </p:cBhvr>
                                      <p:tavLst>
                                        <p:tav tm="0">
                                          <p:val>
                                            <p:strVal val="0-#ppt_w/2"/>
                                          </p:val>
                                        </p:tav>
                                        <p:tav tm="100000">
                                          <p:val>
                                            <p:strVal val="#ppt_x"/>
                                          </p:val>
                                        </p:tav>
                                      </p:tavLst>
                                    </p:anim>
                                    <p:anim calcmode="lin" valueType="num">
                                      <p:cBhvr additive="base">
                                        <p:cTn id="34" dur="2000" fill="hold"/>
                                        <p:tgtEl>
                                          <p:spTgt spid="5"/>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2000" fill="hold"/>
                                        <p:tgtEl>
                                          <p:spTgt spid="6"/>
                                        </p:tgtEl>
                                        <p:attrNameLst>
                                          <p:attrName>ppt_x</p:attrName>
                                        </p:attrNameLst>
                                      </p:cBhvr>
                                      <p:tavLst>
                                        <p:tav tm="0">
                                          <p:val>
                                            <p:strVal val="0-#ppt_w/2"/>
                                          </p:val>
                                        </p:tav>
                                        <p:tav tm="100000">
                                          <p:val>
                                            <p:strVal val="#ppt_x"/>
                                          </p:val>
                                        </p:tav>
                                      </p:tavLst>
                                    </p:anim>
                                    <p:anim calcmode="lin" valueType="num">
                                      <p:cBhvr additive="base">
                                        <p:cTn id="38" dur="2000" fill="hold"/>
                                        <p:tgtEl>
                                          <p:spTgt spid="6"/>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0-#ppt_w/2"/>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0-#ppt_w/2"/>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0-#ppt_w/2"/>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3"/>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7"/>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8"/>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9"/>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10"/>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5"/>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6"/>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11"/>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2"/>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3"/>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4"/>
                                        </p:tgtEl>
                                        <p:attrNameLst>
                                          <p:attrName>r</p:attrName>
                                        </p:attrNameLst>
                                      </p:cBhvr>
                                    </p:animRot>
                                  </p:childTnLst>
                                </p:cTn>
                              </p:par>
                            </p:childTnLst>
                          </p:cTn>
                        </p:par>
                        <p:par>
                          <p:cTn id="79" fill="hold">
                            <p:stCondLst>
                              <p:cond delay="4000"/>
                            </p:stCondLst>
                            <p:childTnLst>
                              <p:par>
                                <p:cTn id="80" presetID="2" presetClass="exit" presetSubtype="6" fill="hold" nodeType="afterEffect">
                                  <p:stCondLst>
                                    <p:cond delay="0"/>
                                  </p:stCondLst>
                                  <p:childTnLst>
                                    <p:anim calcmode="lin" valueType="num">
                                      <p:cBhvr additive="base">
                                        <p:cTn id="81" dur="2000"/>
                                        <p:tgtEl>
                                          <p:spTgt spid="3"/>
                                        </p:tgtEl>
                                        <p:attrNameLst>
                                          <p:attrName>ppt_x</p:attrName>
                                        </p:attrNameLst>
                                      </p:cBhvr>
                                      <p:tavLst>
                                        <p:tav tm="0">
                                          <p:val>
                                            <p:strVal val="ppt_x"/>
                                          </p:val>
                                        </p:tav>
                                        <p:tav tm="100000">
                                          <p:val>
                                            <p:strVal val="1+ppt_w/2"/>
                                          </p:val>
                                        </p:tav>
                                      </p:tavLst>
                                    </p:anim>
                                    <p:anim calcmode="lin" valueType="num">
                                      <p:cBhvr additive="base">
                                        <p:cTn id="82" dur="2000"/>
                                        <p:tgtEl>
                                          <p:spTgt spid="3"/>
                                        </p:tgtEl>
                                        <p:attrNameLst>
                                          <p:attrName>ppt_y</p:attrName>
                                        </p:attrNameLst>
                                      </p:cBhvr>
                                      <p:tavLst>
                                        <p:tav tm="0">
                                          <p:val>
                                            <p:strVal val="ppt_y"/>
                                          </p:val>
                                        </p:tav>
                                        <p:tav tm="100000">
                                          <p:val>
                                            <p:strVal val="1+ppt_h/2"/>
                                          </p:val>
                                        </p:tav>
                                      </p:tavLst>
                                    </p:anim>
                                    <p:set>
                                      <p:cBhvr>
                                        <p:cTn id="83" dur="1" fill="hold">
                                          <p:stCondLst>
                                            <p:cond delay="1999"/>
                                          </p:stCondLst>
                                        </p:cTn>
                                        <p:tgtEl>
                                          <p:spTgt spid="3"/>
                                        </p:tgtEl>
                                        <p:attrNameLst>
                                          <p:attrName>style.visibility</p:attrName>
                                        </p:attrNameLst>
                                      </p:cBhvr>
                                      <p:to>
                                        <p:strVal val="hidden"/>
                                      </p:to>
                                    </p:set>
                                  </p:childTnLst>
                                </p:cTn>
                              </p:par>
                              <p:par>
                                <p:cTn id="84" presetID="2" presetClass="exit" presetSubtype="6" fill="hold" nodeType="withEffect">
                                  <p:stCondLst>
                                    <p:cond delay="0"/>
                                  </p:stCondLst>
                                  <p:childTnLst>
                                    <p:anim calcmode="lin" valueType="num">
                                      <p:cBhvr additive="base">
                                        <p:cTn id="85" dur="2000"/>
                                        <p:tgtEl>
                                          <p:spTgt spid="4"/>
                                        </p:tgtEl>
                                        <p:attrNameLst>
                                          <p:attrName>ppt_x</p:attrName>
                                        </p:attrNameLst>
                                      </p:cBhvr>
                                      <p:tavLst>
                                        <p:tav tm="0">
                                          <p:val>
                                            <p:strVal val="ppt_x"/>
                                          </p:val>
                                        </p:tav>
                                        <p:tav tm="100000">
                                          <p:val>
                                            <p:strVal val="1+ppt_w/2"/>
                                          </p:val>
                                        </p:tav>
                                      </p:tavLst>
                                    </p:anim>
                                    <p:anim calcmode="lin" valueType="num">
                                      <p:cBhvr additive="base">
                                        <p:cTn id="86" dur="2000"/>
                                        <p:tgtEl>
                                          <p:spTgt spid="4"/>
                                        </p:tgtEl>
                                        <p:attrNameLst>
                                          <p:attrName>ppt_y</p:attrName>
                                        </p:attrNameLst>
                                      </p:cBhvr>
                                      <p:tavLst>
                                        <p:tav tm="0">
                                          <p:val>
                                            <p:strVal val="ppt_y"/>
                                          </p:val>
                                        </p:tav>
                                        <p:tav tm="100000">
                                          <p:val>
                                            <p:strVal val="1+ppt_h/2"/>
                                          </p:val>
                                        </p:tav>
                                      </p:tavLst>
                                    </p:anim>
                                    <p:set>
                                      <p:cBhvr>
                                        <p:cTn id="87" dur="1" fill="hold">
                                          <p:stCondLst>
                                            <p:cond delay="1999"/>
                                          </p:stCondLst>
                                        </p:cTn>
                                        <p:tgtEl>
                                          <p:spTgt spid="4"/>
                                        </p:tgtEl>
                                        <p:attrNameLst>
                                          <p:attrName>style.visibility</p:attrName>
                                        </p:attrNameLst>
                                      </p:cBhvr>
                                      <p:to>
                                        <p:strVal val="hidden"/>
                                      </p:to>
                                    </p:set>
                                  </p:childTnLst>
                                </p:cTn>
                              </p:par>
                              <p:par>
                                <p:cTn id="88" presetID="2" presetClass="exit" presetSubtype="6" fill="hold" nodeType="withEffect">
                                  <p:stCondLst>
                                    <p:cond delay="0"/>
                                  </p:stCondLst>
                                  <p:childTnLst>
                                    <p:anim calcmode="lin" valueType="num">
                                      <p:cBhvr additive="base">
                                        <p:cTn id="89" dur="2000"/>
                                        <p:tgtEl>
                                          <p:spTgt spid="7"/>
                                        </p:tgtEl>
                                        <p:attrNameLst>
                                          <p:attrName>ppt_x</p:attrName>
                                        </p:attrNameLst>
                                      </p:cBhvr>
                                      <p:tavLst>
                                        <p:tav tm="0">
                                          <p:val>
                                            <p:strVal val="ppt_x"/>
                                          </p:val>
                                        </p:tav>
                                        <p:tav tm="100000">
                                          <p:val>
                                            <p:strVal val="1+ppt_w/2"/>
                                          </p:val>
                                        </p:tav>
                                      </p:tavLst>
                                    </p:anim>
                                    <p:anim calcmode="lin" valueType="num">
                                      <p:cBhvr additive="base">
                                        <p:cTn id="90" dur="2000"/>
                                        <p:tgtEl>
                                          <p:spTgt spid="7"/>
                                        </p:tgtEl>
                                        <p:attrNameLst>
                                          <p:attrName>ppt_y</p:attrName>
                                        </p:attrNameLst>
                                      </p:cBhvr>
                                      <p:tavLst>
                                        <p:tav tm="0">
                                          <p:val>
                                            <p:strVal val="ppt_y"/>
                                          </p:val>
                                        </p:tav>
                                        <p:tav tm="100000">
                                          <p:val>
                                            <p:strVal val="1+ppt_h/2"/>
                                          </p:val>
                                        </p:tav>
                                      </p:tavLst>
                                    </p:anim>
                                    <p:set>
                                      <p:cBhvr>
                                        <p:cTn id="91" dur="1" fill="hold">
                                          <p:stCondLst>
                                            <p:cond delay="1999"/>
                                          </p:stCondLst>
                                        </p:cTn>
                                        <p:tgtEl>
                                          <p:spTgt spid="7"/>
                                        </p:tgtEl>
                                        <p:attrNameLst>
                                          <p:attrName>style.visibility</p:attrName>
                                        </p:attrNameLst>
                                      </p:cBhvr>
                                      <p:to>
                                        <p:strVal val="hidden"/>
                                      </p:to>
                                    </p:set>
                                  </p:childTnLst>
                                </p:cTn>
                              </p:par>
                              <p:par>
                                <p:cTn id="92" presetID="2" presetClass="exit" presetSubtype="6" fill="hold" nodeType="withEffect">
                                  <p:stCondLst>
                                    <p:cond delay="0"/>
                                  </p:stCondLst>
                                  <p:childTnLst>
                                    <p:anim calcmode="lin" valueType="num">
                                      <p:cBhvr additive="base">
                                        <p:cTn id="93" dur="2000"/>
                                        <p:tgtEl>
                                          <p:spTgt spid="8"/>
                                        </p:tgtEl>
                                        <p:attrNameLst>
                                          <p:attrName>ppt_x</p:attrName>
                                        </p:attrNameLst>
                                      </p:cBhvr>
                                      <p:tavLst>
                                        <p:tav tm="0">
                                          <p:val>
                                            <p:strVal val="ppt_x"/>
                                          </p:val>
                                        </p:tav>
                                        <p:tav tm="100000">
                                          <p:val>
                                            <p:strVal val="1+ppt_w/2"/>
                                          </p:val>
                                        </p:tav>
                                      </p:tavLst>
                                    </p:anim>
                                    <p:anim calcmode="lin" valueType="num">
                                      <p:cBhvr additive="base">
                                        <p:cTn id="94" dur="2000"/>
                                        <p:tgtEl>
                                          <p:spTgt spid="8"/>
                                        </p:tgtEl>
                                        <p:attrNameLst>
                                          <p:attrName>ppt_y</p:attrName>
                                        </p:attrNameLst>
                                      </p:cBhvr>
                                      <p:tavLst>
                                        <p:tav tm="0">
                                          <p:val>
                                            <p:strVal val="ppt_y"/>
                                          </p:val>
                                        </p:tav>
                                        <p:tav tm="100000">
                                          <p:val>
                                            <p:strVal val="1+ppt_h/2"/>
                                          </p:val>
                                        </p:tav>
                                      </p:tavLst>
                                    </p:anim>
                                    <p:set>
                                      <p:cBhvr>
                                        <p:cTn id="95" dur="1" fill="hold">
                                          <p:stCondLst>
                                            <p:cond delay="1999"/>
                                          </p:stCondLst>
                                        </p:cTn>
                                        <p:tgtEl>
                                          <p:spTgt spid="8"/>
                                        </p:tgtEl>
                                        <p:attrNameLst>
                                          <p:attrName>style.visibility</p:attrName>
                                        </p:attrNameLst>
                                      </p:cBhvr>
                                      <p:to>
                                        <p:strVal val="hidden"/>
                                      </p:to>
                                    </p:set>
                                  </p:childTnLst>
                                </p:cTn>
                              </p:par>
                              <p:par>
                                <p:cTn id="96" presetID="2" presetClass="exit" presetSubtype="6" fill="hold" nodeType="withEffect">
                                  <p:stCondLst>
                                    <p:cond delay="0"/>
                                  </p:stCondLst>
                                  <p:childTnLst>
                                    <p:anim calcmode="lin" valueType="num">
                                      <p:cBhvr additive="base">
                                        <p:cTn id="97" dur="2000"/>
                                        <p:tgtEl>
                                          <p:spTgt spid="9"/>
                                        </p:tgtEl>
                                        <p:attrNameLst>
                                          <p:attrName>ppt_x</p:attrName>
                                        </p:attrNameLst>
                                      </p:cBhvr>
                                      <p:tavLst>
                                        <p:tav tm="0">
                                          <p:val>
                                            <p:strVal val="ppt_x"/>
                                          </p:val>
                                        </p:tav>
                                        <p:tav tm="100000">
                                          <p:val>
                                            <p:strVal val="1+ppt_w/2"/>
                                          </p:val>
                                        </p:tav>
                                      </p:tavLst>
                                    </p:anim>
                                    <p:anim calcmode="lin" valueType="num">
                                      <p:cBhvr additive="base">
                                        <p:cTn id="98" dur="2000"/>
                                        <p:tgtEl>
                                          <p:spTgt spid="9"/>
                                        </p:tgtEl>
                                        <p:attrNameLst>
                                          <p:attrName>ppt_y</p:attrName>
                                        </p:attrNameLst>
                                      </p:cBhvr>
                                      <p:tavLst>
                                        <p:tav tm="0">
                                          <p:val>
                                            <p:strVal val="ppt_y"/>
                                          </p:val>
                                        </p:tav>
                                        <p:tav tm="100000">
                                          <p:val>
                                            <p:strVal val="1+ppt_h/2"/>
                                          </p:val>
                                        </p:tav>
                                      </p:tavLst>
                                    </p:anim>
                                    <p:set>
                                      <p:cBhvr>
                                        <p:cTn id="99" dur="1" fill="hold">
                                          <p:stCondLst>
                                            <p:cond delay="1999"/>
                                          </p:stCondLst>
                                        </p:cTn>
                                        <p:tgtEl>
                                          <p:spTgt spid="9"/>
                                        </p:tgtEl>
                                        <p:attrNameLst>
                                          <p:attrName>style.visibility</p:attrName>
                                        </p:attrNameLst>
                                      </p:cBhvr>
                                      <p:to>
                                        <p:strVal val="hidden"/>
                                      </p:to>
                                    </p:set>
                                  </p:childTnLst>
                                </p:cTn>
                              </p:par>
                              <p:par>
                                <p:cTn id="100" presetID="2" presetClass="exit" presetSubtype="6" fill="hold" nodeType="withEffect">
                                  <p:stCondLst>
                                    <p:cond delay="0"/>
                                  </p:stCondLst>
                                  <p:childTnLst>
                                    <p:anim calcmode="lin" valueType="num">
                                      <p:cBhvr additive="base">
                                        <p:cTn id="101" dur="2000"/>
                                        <p:tgtEl>
                                          <p:spTgt spid="10"/>
                                        </p:tgtEl>
                                        <p:attrNameLst>
                                          <p:attrName>ppt_x</p:attrName>
                                        </p:attrNameLst>
                                      </p:cBhvr>
                                      <p:tavLst>
                                        <p:tav tm="0">
                                          <p:val>
                                            <p:strVal val="ppt_x"/>
                                          </p:val>
                                        </p:tav>
                                        <p:tav tm="100000">
                                          <p:val>
                                            <p:strVal val="1+ppt_w/2"/>
                                          </p:val>
                                        </p:tav>
                                      </p:tavLst>
                                    </p:anim>
                                    <p:anim calcmode="lin" valueType="num">
                                      <p:cBhvr additive="base">
                                        <p:cTn id="102" dur="2000"/>
                                        <p:tgtEl>
                                          <p:spTgt spid="10"/>
                                        </p:tgtEl>
                                        <p:attrNameLst>
                                          <p:attrName>ppt_y</p:attrName>
                                        </p:attrNameLst>
                                      </p:cBhvr>
                                      <p:tavLst>
                                        <p:tav tm="0">
                                          <p:val>
                                            <p:strVal val="ppt_y"/>
                                          </p:val>
                                        </p:tav>
                                        <p:tav tm="100000">
                                          <p:val>
                                            <p:strVal val="1+ppt_h/2"/>
                                          </p:val>
                                        </p:tav>
                                      </p:tavLst>
                                    </p:anim>
                                    <p:set>
                                      <p:cBhvr>
                                        <p:cTn id="103" dur="1" fill="hold">
                                          <p:stCondLst>
                                            <p:cond delay="1999"/>
                                          </p:stCondLst>
                                        </p:cTn>
                                        <p:tgtEl>
                                          <p:spTgt spid="10"/>
                                        </p:tgtEl>
                                        <p:attrNameLst>
                                          <p:attrName>style.visibility</p:attrName>
                                        </p:attrNameLst>
                                      </p:cBhvr>
                                      <p:to>
                                        <p:strVal val="hidden"/>
                                      </p:to>
                                    </p:set>
                                  </p:childTnLst>
                                </p:cTn>
                              </p:par>
                              <p:par>
                                <p:cTn id="104" presetID="2" presetClass="exit" presetSubtype="12" fill="hold" nodeType="withEffect">
                                  <p:stCondLst>
                                    <p:cond delay="0"/>
                                  </p:stCondLst>
                                  <p:childTnLst>
                                    <p:anim calcmode="lin" valueType="num">
                                      <p:cBhvr additive="base">
                                        <p:cTn id="105" dur="2000"/>
                                        <p:tgtEl>
                                          <p:spTgt spid="5"/>
                                        </p:tgtEl>
                                        <p:attrNameLst>
                                          <p:attrName>ppt_x</p:attrName>
                                        </p:attrNameLst>
                                      </p:cBhvr>
                                      <p:tavLst>
                                        <p:tav tm="0">
                                          <p:val>
                                            <p:strVal val="ppt_x"/>
                                          </p:val>
                                        </p:tav>
                                        <p:tav tm="100000">
                                          <p:val>
                                            <p:strVal val="0-ppt_w/2"/>
                                          </p:val>
                                        </p:tav>
                                      </p:tavLst>
                                    </p:anim>
                                    <p:anim calcmode="lin" valueType="num">
                                      <p:cBhvr additive="base">
                                        <p:cTn id="106" dur="2000"/>
                                        <p:tgtEl>
                                          <p:spTgt spid="5"/>
                                        </p:tgtEl>
                                        <p:attrNameLst>
                                          <p:attrName>ppt_y</p:attrName>
                                        </p:attrNameLst>
                                      </p:cBhvr>
                                      <p:tavLst>
                                        <p:tav tm="0">
                                          <p:val>
                                            <p:strVal val="ppt_y"/>
                                          </p:val>
                                        </p:tav>
                                        <p:tav tm="100000">
                                          <p:val>
                                            <p:strVal val="1+ppt_h/2"/>
                                          </p:val>
                                        </p:tav>
                                      </p:tavLst>
                                    </p:anim>
                                    <p:set>
                                      <p:cBhvr>
                                        <p:cTn id="107" dur="1" fill="hold">
                                          <p:stCondLst>
                                            <p:cond delay="1999"/>
                                          </p:stCondLst>
                                        </p:cTn>
                                        <p:tgtEl>
                                          <p:spTgt spid="5"/>
                                        </p:tgtEl>
                                        <p:attrNameLst>
                                          <p:attrName>style.visibility</p:attrName>
                                        </p:attrNameLst>
                                      </p:cBhvr>
                                      <p:to>
                                        <p:strVal val="hidden"/>
                                      </p:to>
                                    </p:set>
                                  </p:childTnLst>
                                </p:cTn>
                              </p:par>
                              <p:par>
                                <p:cTn id="108" presetID="2" presetClass="exit" presetSubtype="12" fill="hold" nodeType="withEffect">
                                  <p:stCondLst>
                                    <p:cond delay="0"/>
                                  </p:stCondLst>
                                  <p:childTnLst>
                                    <p:anim calcmode="lin" valueType="num">
                                      <p:cBhvr additive="base">
                                        <p:cTn id="109" dur="2000"/>
                                        <p:tgtEl>
                                          <p:spTgt spid="6"/>
                                        </p:tgtEl>
                                        <p:attrNameLst>
                                          <p:attrName>ppt_x</p:attrName>
                                        </p:attrNameLst>
                                      </p:cBhvr>
                                      <p:tavLst>
                                        <p:tav tm="0">
                                          <p:val>
                                            <p:strVal val="ppt_x"/>
                                          </p:val>
                                        </p:tav>
                                        <p:tav tm="100000">
                                          <p:val>
                                            <p:strVal val="0-ppt_w/2"/>
                                          </p:val>
                                        </p:tav>
                                      </p:tavLst>
                                    </p:anim>
                                    <p:anim calcmode="lin" valueType="num">
                                      <p:cBhvr additive="base">
                                        <p:cTn id="110" dur="2000"/>
                                        <p:tgtEl>
                                          <p:spTgt spid="6"/>
                                        </p:tgtEl>
                                        <p:attrNameLst>
                                          <p:attrName>ppt_y</p:attrName>
                                        </p:attrNameLst>
                                      </p:cBhvr>
                                      <p:tavLst>
                                        <p:tav tm="0">
                                          <p:val>
                                            <p:strVal val="ppt_y"/>
                                          </p:val>
                                        </p:tav>
                                        <p:tav tm="100000">
                                          <p:val>
                                            <p:strVal val="1+ppt_h/2"/>
                                          </p:val>
                                        </p:tav>
                                      </p:tavLst>
                                    </p:anim>
                                    <p:set>
                                      <p:cBhvr>
                                        <p:cTn id="111" dur="1" fill="hold">
                                          <p:stCondLst>
                                            <p:cond delay="1999"/>
                                          </p:stCondLst>
                                        </p:cTn>
                                        <p:tgtEl>
                                          <p:spTgt spid="6"/>
                                        </p:tgtEl>
                                        <p:attrNameLst>
                                          <p:attrName>style.visibility</p:attrName>
                                        </p:attrNameLst>
                                      </p:cBhvr>
                                      <p:to>
                                        <p:strVal val="hidden"/>
                                      </p:to>
                                    </p:set>
                                  </p:childTnLst>
                                </p:cTn>
                              </p:par>
                              <p:par>
                                <p:cTn id="112" presetID="2" presetClass="exit" presetSubtype="12" fill="hold" nodeType="withEffect">
                                  <p:stCondLst>
                                    <p:cond delay="0"/>
                                  </p:stCondLst>
                                  <p:childTnLst>
                                    <p:anim calcmode="lin" valueType="num">
                                      <p:cBhvr additive="base">
                                        <p:cTn id="113" dur="2000"/>
                                        <p:tgtEl>
                                          <p:spTgt spid="11"/>
                                        </p:tgtEl>
                                        <p:attrNameLst>
                                          <p:attrName>ppt_x</p:attrName>
                                        </p:attrNameLst>
                                      </p:cBhvr>
                                      <p:tavLst>
                                        <p:tav tm="0">
                                          <p:val>
                                            <p:strVal val="ppt_x"/>
                                          </p:val>
                                        </p:tav>
                                        <p:tav tm="100000">
                                          <p:val>
                                            <p:strVal val="0-ppt_w/2"/>
                                          </p:val>
                                        </p:tav>
                                      </p:tavLst>
                                    </p:anim>
                                    <p:anim calcmode="lin" valueType="num">
                                      <p:cBhvr additive="base">
                                        <p:cTn id="114" dur="2000"/>
                                        <p:tgtEl>
                                          <p:spTgt spid="11"/>
                                        </p:tgtEl>
                                        <p:attrNameLst>
                                          <p:attrName>ppt_y</p:attrName>
                                        </p:attrNameLst>
                                      </p:cBhvr>
                                      <p:tavLst>
                                        <p:tav tm="0">
                                          <p:val>
                                            <p:strVal val="ppt_y"/>
                                          </p:val>
                                        </p:tav>
                                        <p:tav tm="100000">
                                          <p:val>
                                            <p:strVal val="1+ppt_h/2"/>
                                          </p:val>
                                        </p:tav>
                                      </p:tavLst>
                                    </p:anim>
                                    <p:set>
                                      <p:cBhvr>
                                        <p:cTn id="115" dur="1" fill="hold">
                                          <p:stCondLst>
                                            <p:cond delay="1999"/>
                                          </p:stCondLst>
                                        </p:cTn>
                                        <p:tgtEl>
                                          <p:spTgt spid="11"/>
                                        </p:tgtEl>
                                        <p:attrNameLst>
                                          <p:attrName>style.visibility</p:attrName>
                                        </p:attrNameLst>
                                      </p:cBhvr>
                                      <p:to>
                                        <p:strVal val="hidden"/>
                                      </p:to>
                                    </p:set>
                                  </p:childTnLst>
                                </p:cTn>
                              </p:par>
                              <p:par>
                                <p:cTn id="116" presetID="2" presetClass="exit" presetSubtype="12" fill="hold" nodeType="withEffect">
                                  <p:stCondLst>
                                    <p:cond delay="0"/>
                                  </p:stCondLst>
                                  <p:childTnLst>
                                    <p:anim calcmode="lin" valueType="num">
                                      <p:cBhvr additive="base">
                                        <p:cTn id="117" dur="2000"/>
                                        <p:tgtEl>
                                          <p:spTgt spid="12"/>
                                        </p:tgtEl>
                                        <p:attrNameLst>
                                          <p:attrName>ppt_x</p:attrName>
                                        </p:attrNameLst>
                                      </p:cBhvr>
                                      <p:tavLst>
                                        <p:tav tm="0">
                                          <p:val>
                                            <p:strVal val="ppt_x"/>
                                          </p:val>
                                        </p:tav>
                                        <p:tav tm="100000">
                                          <p:val>
                                            <p:strVal val="0-ppt_w/2"/>
                                          </p:val>
                                        </p:tav>
                                      </p:tavLst>
                                    </p:anim>
                                    <p:anim calcmode="lin" valueType="num">
                                      <p:cBhvr additive="base">
                                        <p:cTn id="118" dur="2000"/>
                                        <p:tgtEl>
                                          <p:spTgt spid="12"/>
                                        </p:tgtEl>
                                        <p:attrNameLst>
                                          <p:attrName>ppt_y</p:attrName>
                                        </p:attrNameLst>
                                      </p:cBhvr>
                                      <p:tavLst>
                                        <p:tav tm="0">
                                          <p:val>
                                            <p:strVal val="ppt_y"/>
                                          </p:val>
                                        </p:tav>
                                        <p:tav tm="100000">
                                          <p:val>
                                            <p:strVal val="1+ppt_h/2"/>
                                          </p:val>
                                        </p:tav>
                                      </p:tavLst>
                                    </p:anim>
                                    <p:set>
                                      <p:cBhvr>
                                        <p:cTn id="119" dur="1" fill="hold">
                                          <p:stCondLst>
                                            <p:cond delay="1999"/>
                                          </p:stCondLst>
                                        </p:cTn>
                                        <p:tgtEl>
                                          <p:spTgt spid="12"/>
                                        </p:tgtEl>
                                        <p:attrNameLst>
                                          <p:attrName>style.visibility</p:attrName>
                                        </p:attrNameLst>
                                      </p:cBhvr>
                                      <p:to>
                                        <p:strVal val="hidden"/>
                                      </p:to>
                                    </p:set>
                                  </p:childTnLst>
                                </p:cTn>
                              </p:par>
                              <p:par>
                                <p:cTn id="120" presetID="2" presetClass="exit" presetSubtype="12" fill="hold" nodeType="withEffect">
                                  <p:stCondLst>
                                    <p:cond delay="0"/>
                                  </p:stCondLst>
                                  <p:childTnLst>
                                    <p:anim calcmode="lin" valueType="num">
                                      <p:cBhvr additive="base">
                                        <p:cTn id="121" dur="2000"/>
                                        <p:tgtEl>
                                          <p:spTgt spid="13"/>
                                        </p:tgtEl>
                                        <p:attrNameLst>
                                          <p:attrName>ppt_x</p:attrName>
                                        </p:attrNameLst>
                                      </p:cBhvr>
                                      <p:tavLst>
                                        <p:tav tm="0">
                                          <p:val>
                                            <p:strVal val="ppt_x"/>
                                          </p:val>
                                        </p:tav>
                                        <p:tav tm="100000">
                                          <p:val>
                                            <p:strVal val="0-ppt_w/2"/>
                                          </p:val>
                                        </p:tav>
                                      </p:tavLst>
                                    </p:anim>
                                    <p:anim calcmode="lin" valueType="num">
                                      <p:cBhvr additive="base">
                                        <p:cTn id="122" dur="2000"/>
                                        <p:tgtEl>
                                          <p:spTgt spid="13"/>
                                        </p:tgtEl>
                                        <p:attrNameLst>
                                          <p:attrName>ppt_y</p:attrName>
                                        </p:attrNameLst>
                                      </p:cBhvr>
                                      <p:tavLst>
                                        <p:tav tm="0">
                                          <p:val>
                                            <p:strVal val="ppt_y"/>
                                          </p:val>
                                        </p:tav>
                                        <p:tav tm="100000">
                                          <p:val>
                                            <p:strVal val="1+ppt_h/2"/>
                                          </p:val>
                                        </p:tav>
                                      </p:tavLst>
                                    </p:anim>
                                    <p:set>
                                      <p:cBhvr>
                                        <p:cTn id="123" dur="1" fill="hold">
                                          <p:stCondLst>
                                            <p:cond delay="1999"/>
                                          </p:stCondLst>
                                        </p:cTn>
                                        <p:tgtEl>
                                          <p:spTgt spid="13"/>
                                        </p:tgtEl>
                                        <p:attrNameLst>
                                          <p:attrName>style.visibility</p:attrName>
                                        </p:attrNameLst>
                                      </p:cBhvr>
                                      <p:to>
                                        <p:strVal val="hidden"/>
                                      </p:to>
                                    </p:set>
                                  </p:childTnLst>
                                </p:cTn>
                              </p:par>
                              <p:par>
                                <p:cTn id="124" presetID="2" presetClass="exit" presetSubtype="12" fill="hold" nodeType="withEffect">
                                  <p:stCondLst>
                                    <p:cond delay="0"/>
                                  </p:stCondLst>
                                  <p:childTnLst>
                                    <p:anim calcmode="lin" valueType="num">
                                      <p:cBhvr additive="base">
                                        <p:cTn id="125" dur="2000"/>
                                        <p:tgtEl>
                                          <p:spTgt spid="14"/>
                                        </p:tgtEl>
                                        <p:attrNameLst>
                                          <p:attrName>ppt_x</p:attrName>
                                        </p:attrNameLst>
                                      </p:cBhvr>
                                      <p:tavLst>
                                        <p:tav tm="0">
                                          <p:val>
                                            <p:strVal val="ppt_x"/>
                                          </p:val>
                                        </p:tav>
                                        <p:tav tm="100000">
                                          <p:val>
                                            <p:strVal val="0-ppt_w/2"/>
                                          </p:val>
                                        </p:tav>
                                      </p:tavLst>
                                    </p:anim>
                                    <p:anim calcmode="lin" valueType="num">
                                      <p:cBhvr additive="base">
                                        <p:cTn id="126" dur="2000"/>
                                        <p:tgtEl>
                                          <p:spTgt spid="14"/>
                                        </p:tgtEl>
                                        <p:attrNameLst>
                                          <p:attrName>ppt_y</p:attrName>
                                        </p:attrNameLst>
                                      </p:cBhvr>
                                      <p:tavLst>
                                        <p:tav tm="0">
                                          <p:val>
                                            <p:strVal val="ppt_y"/>
                                          </p:val>
                                        </p:tav>
                                        <p:tav tm="100000">
                                          <p:val>
                                            <p:strVal val="1+ppt_h/2"/>
                                          </p:val>
                                        </p:tav>
                                      </p:tavLst>
                                    </p:anim>
                                    <p:set>
                                      <p:cBhvr>
                                        <p:cTn id="127" dur="1" fill="hold">
                                          <p:stCondLst>
                                            <p:cond delay="1999"/>
                                          </p:stCondLst>
                                        </p:cTn>
                                        <p:tgtEl>
                                          <p:spTgt spid="14"/>
                                        </p:tgtEl>
                                        <p:attrNameLst>
                                          <p:attrName>style.visibility</p:attrName>
                                        </p:attrNameLst>
                                      </p:cBhvr>
                                      <p:to>
                                        <p:strVal val="hidden"/>
                                      </p:to>
                                    </p:set>
                                  </p:childTnLst>
                                </p:cTn>
                              </p:par>
                              <p:par>
                                <p:cTn id="128" presetID="8" presetClass="emph" presetSubtype="0" autoRev="1" fill="hold" nodeType="withEffect">
                                  <p:stCondLst>
                                    <p:cond delay="0"/>
                                  </p:stCondLst>
                                  <p:childTnLst>
                                    <p:animRot by="21600000">
                                      <p:cBhvr>
                                        <p:cTn id="129" dur="2000" fill="hold"/>
                                        <p:tgtEl>
                                          <p:spTgt spid="5"/>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6"/>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11"/>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2"/>
                                        </p:tgtEl>
                                        <p:attrNameLst>
                                          <p:attrName>r</p:attrName>
                                        </p:attrNameLst>
                                      </p:cBhvr>
                                    </p:animRot>
                                  </p:childTnLst>
                                </p:cTn>
                              </p:par>
                              <p:par>
                                <p:cTn id="136" presetID="8" presetClass="emph" presetSubtype="0" autoRev="1" fill="hold" nodeType="withEffect">
                                  <p:stCondLst>
                                    <p:cond delay="0"/>
                                  </p:stCondLst>
                                  <p:childTnLst>
                                    <p:animRot by="21600000">
                                      <p:cBhvr>
                                        <p:cTn id="137" dur="2000" fill="hold"/>
                                        <p:tgtEl>
                                          <p:spTgt spid="13"/>
                                        </p:tgtEl>
                                        <p:attrNameLst>
                                          <p:attrName>r</p:attrName>
                                        </p:attrNameLst>
                                      </p:cBhvr>
                                    </p:animRot>
                                  </p:childTnLst>
                                </p:cTn>
                              </p:par>
                              <p:par>
                                <p:cTn id="138" presetID="8" presetClass="emph" presetSubtype="0" autoRev="1" fill="hold" nodeType="withEffect">
                                  <p:stCondLst>
                                    <p:cond delay="0"/>
                                  </p:stCondLst>
                                  <p:childTnLst>
                                    <p:animRot by="21600000">
                                      <p:cBhvr>
                                        <p:cTn id="139" dur="2000" fill="hold"/>
                                        <p:tgtEl>
                                          <p:spTgt spid="14"/>
                                        </p:tgtEl>
                                        <p:attrNameLst>
                                          <p:attrName>r</p:attrName>
                                        </p:attrNameLst>
                                      </p:cBhvr>
                                    </p:animRot>
                                  </p:childTnLst>
                                </p:cTn>
                              </p:par>
                              <p:par>
                                <p:cTn id="140" presetID="8" presetClass="emph" presetSubtype="0" autoRev="1" fill="hold" nodeType="withEffect">
                                  <p:stCondLst>
                                    <p:cond delay="0"/>
                                  </p:stCondLst>
                                  <p:childTnLst>
                                    <p:animRot by="-21600000">
                                      <p:cBhvr>
                                        <p:cTn id="141" dur="2000" fill="hold"/>
                                        <p:tgtEl>
                                          <p:spTgt spid="3"/>
                                        </p:tgtEl>
                                        <p:attrNameLst>
                                          <p:attrName>r</p:attrName>
                                        </p:attrNameLst>
                                      </p:cBhvr>
                                    </p:animRot>
                                  </p:childTnLst>
                                </p:cTn>
                              </p:par>
                              <p:par>
                                <p:cTn id="142" presetID="8" presetClass="emph" presetSubtype="0" autoRev="1" fill="hold" nodeType="withEffect">
                                  <p:stCondLst>
                                    <p:cond delay="0"/>
                                  </p:stCondLst>
                                  <p:childTnLst>
                                    <p:animRot by="-21600000">
                                      <p:cBhvr>
                                        <p:cTn id="143" dur="2000" fill="hold"/>
                                        <p:tgtEl>
                                          <p:spTgt spid="4"/>
                                        </p:tgtEl>
                                        <p:attrNameLst>
                                          <p:attrName>r</p:attrName>
                                        </p:attrNameLst>
                                      </p:cBhvr>
                                    </p:animRot>
                                  </p:childTnLst>
                                </p:cTn>
                              </p:par>
                              <p:par>
                                <p:cTn id="144" presetID="8" presetClass="emph" presetSubtype="0" autoRev="1" fill="hold" nodeType="withEffect">
                                  <p:stCondLst>
                                    <p:cond delay="0"/>
                                  </p:stCondLst>
                                  <p:childTnLst>
                                    <p:animRot by="-21600000">
                                      <p:cBhvr>
                                        <p:cTn id="145" dur="2000" fill="hold"/>
                                        <p:tgtEl>
                                          <p:spTgt spid="7"/>
                                        </p:tgtEl>
                                        <p:attrNameLst>
                                          <p:attrName>r</p:attrName>
                                        </p:attrNameLst>
                                      </p:cBhvr>
                                    </p:animRot>
                                  </p:childTnLst>
                                </p:cTn>
                              </p:par>
                              <p:par>
                                <p:cTn id="146" presetID="8" presetClass="emph" presetSubtype="0" autoRev="1" fill="hold" nodeType="withEffect">
                                  <p:stCondLst>
                                    <p:cond delay="0"/>
                                  </p:stCondLst>
                                  <p:childTnLst>
                                    <p:animRot by="-21600000">
                                      <p:cBhvr>
                                        <p:cTn id="147" dur="2000" fill="hold"/>
                                        <p:tgtEl>
                                          <p:spTgt spid="8"/>
                                        </p:tgtEl>
                                        <p:attrNameLst>
                                          <p:attrName>r</p:attrName>
                                        </p:attrNameLst>
                                      </p:cBhvr>
                                    </p:animRot>
                                  </p:childTnLst>
                                </p:cTn>
                              </p:par>
                              <p:par>
                                <p:cTn id="148" presetID="8" presetClass="emph" presetSubtype="0" autoRev="1" fill="hold" nodeType="withEffect">
                                  <p:stCondLst>
                                    <p:cond delay="0"/>
                                  </p:stCondLst>
                                  <p:childTnLst>
                                    <p:animRot by="-21600000">
                                      <p:cBhvr>
                                        <p:cTn id="149" dur="2000" fill="hold"/>
                                        <p:tgtEl>
                                          <p:spTgt spid="9"/>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10"/>
                                        </p:tgtEl>
                                        <p:attrNameLst>
                                          <p:attrName>r</p:attrName>
                                        </p:attrNameLst>
                                      </p:cBhvr>
                                    </p:animRot>
                                  </p:childTnLst>
                                </p:cTn>
                              </p:par>
                              <p:par>
                                <p:cTn id="152" presetID="17" presetClass="entr" presetSubtype="1"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ppt_x</p:attrName>
                                        </p:attrNameLst>
                                      </p:cBhvr>
                                      <p:tavLst>
                                        <p:tav tm="0">
                                          <p:val>
                                            <p:strVal val="#ppt_x"/>
                                          </p:val>
                                        </p:tav>
                                        <p:tav tm="100000">
                                          <p:val>
                                            <p:strVal val="#ppt_x"/>
                                          </p:val>
                                        </p:tav>
                                      </p:tavLst>
                                    </p:anim>
                                    <p:anim calcmode="lin" valueType="num">
                                      <p:cBhvr>
                                        <p:cTn id="155" dur="2000" fill="hold"/>
                                        <p:tgtEl>
                                          <p:spTgt spid="2"/>
                                        </p:tgtEl>
                                        <p:attrNameLst>
                                          <p:attrName>ppt_y</p:attrName>
                                        </p:attrNameLst>
                                      </p:cBhvr>
                                      <p:tavLst>
                                        <p:tav tm="0">
                                          <p:val>
                                            <p:strVal val="#ppt_y-#ppt_h/2"/>
                                          </p:val>
                                        </p:tav>
                                        <p:tav tm="100000">
                                          <p:val>
                                            <p:strVal val="#ppt_y"/>
                                          </p:val>
                                        </p:tav>
                                      </p:tavLst>
                                    </p:anim>
                                    <p:anim calcmode="lin" valueType="num">
                                      <p:cBhvr>
                                        <p:cTn id="156" dur="2000" fill="hold"/>
                                        <p:tgtEl>
                                          <p:spTgt spid="2"/>
                                        </p:tgtEl>
                                        <p:attrNameLst>
                                          <p:attrName>ppt_w</p:attrName>
                                        </p:attrNameLst>
                                      </p:cBhvr>
                                      <p:tavLst>
                                        <p:tav tm="0">
                                          <p:val>
                                            <p:strVal val="#ppt_w"/>
                                          </p:val>
                                        </p:tav>
                                        <p:tav tm="100000">
                                          <p:val>
                                            <p:strVal val="#ppt_w"/>
                                          </p:val>
                                        </p:tav>
                                      </p:tavLst>
                                    </p:anim>
                                    <p:anim calcmode="lin" valueType="num">
                                      <p:cBhvr>
                                        <p:cTn id="157" dur="2000" fill="hold"/>
                                        <p:tgtEl>
                                          <p:spTgt spid="2"/>
                                        </p:tgtEl>
                                        <p:attrNameLst>
                                          <p:attrName>ppt_h</p:attrName>
                                        </p:attrNameLst>
                                      </p:cBhvr>
                                      <p:tavLst>
                                        <p:tav tm="0">
                                          <p:val>
                                            <p:fltVal val="0"/>
                                          </p:val>
                                        </p:tav>
                                        <p:tav tm="100000">
                                          <p:val>
                                            <p:strVal val="#ppt_h"/>
                                          </p:val>
                                        </p:tav>
                                      </p:tavLst>
                                    </p:anim>
                                  </p:childTnLst>
                                </p:cTn>
                              </p:par>
                              <p:par>
                                <p:cTn id="158" presetID="16" presetClass="entr" presetSubtype="37" fill="hold" nodeType="withEffect">
                                  <p:stCondLst>
                                    <p:cond delay="0"/>
                                  </p:stCondLst>
                                  <p:childTnLst>
                                    <p:set>
                                      <p:cBhvr>
                                        <p:cTn id="159" dur="1" fill="hold">
                                          <p:stCondLst>
                                            <p:cond delay="0"/>
                                          </p:stCondLst>
                                        </p:cTn>
                                        <p:tgtEl>
                                          <p:spTgt spid="2"/>
                                        </p:tgtEl>
                                        <p:attrNameLst>
                                          <p:attrName>style.visibility</p:attrName>
                                        </p:attrNameLst>
                                      </p:cBhvr>
                                      <p:to>
                                        <p:strVal val="visible"/>
                                      </p:to>
                                    </p:set>
                                    <p:animEffect transition="in" filter="barn(outVertical)">
                                      <p:cBhvr>
                                        <p:cTn id="16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9609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643306" y="0"/>
            <a:ext cx="928694" cy="928694"/>
          </a:xfrm>
          <a:prstGeom prst="rect">
            <a:avLst/>
          </a:prstGeom>
        </p:spPr>
      </p:pic>
      <p:pic>
        <p:nvPicPr>
          <p:cNvPr id="5" name="4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429124" y="0"/>
            <a:ext cx="928694" cy="928694"/>
          </a:xfrm>
          <a:prstGeom prst="rect">
            <a:avLst/>
          </a:prstGeom>
        </p:spPr>
      </p:pic>
      <p:pic>
        <p:nvPicPr>
          <p:cNvPr id="6" name="5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571868" y="857238"/>
            <a:ext cx="928694" cy="928694"/>
          </a:xfrm>
          <a:prstGeom prst="rect">
            <a:avLst/>
          </a:prstGeom>
        </p:spPr>
      </p:pic>
      <p:pic>
        <p:nvPicPr>
          <p:cNvPr id="7" name="6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500562" y="857238"/>
            <a:ext cx="928694" cy="928694"/>
          </a:xfrm>
          <a:prstGeom prst="rect">
            <a:avLst/>
          </a:prstGeom>
        </p:spPr>
      </p:pic>
      <p:pic>
        <p:nvPicPr>
          <p:cNvPr id="8" name="7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071802" y="1643056"/>
            <a:ext cx="928694" cy="928694"/>
          </a:xfrm>
          <a:prstGeom prst="rect">
            <a:avLst/>
          </a:prstGeom>
        </p:spPr>
      </p:pic>
      <p:pic>
        <p:nvPicPr>
          <p:cNvPr id="9" name="8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857752" y="1643056"/>
            <a:ext cx="928694" cy="928694"/>
          </a:xfrm>
          <a:prstGeom prst="rect">
            <a:avLst/>
          </a:prstGeom>
        </p:spPr>
      </p:pic>
      <p:pic>
        <p:nvPicPr>
          <p:cNvPr id="10" name="9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2643174" y="2428874"/>
            <a:ext cx="928694" cy="928694"/>
          </a:xfrm>
          <a:prstGeom prst="rect">
            <a:avLst/>
          </a:prstGeom>
        </p:spPr>
      </p:pic>
      <p:pic>
        <p:nvPicPr>
          <p:cNvPr id="11" name="10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5286380" y="2428874"/>
            <a:ext cx="928694" cy="928694"/>
          </a:xfrm>
          <a:prstGeom prst="rect">
            <a:avLst/>
          </a:prstGeom>
        </p:spPr>
      </p:pic>
      <p:pic>
        <p:nvPicPr>
          <p:cNvPr id="12" name="11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2000232" y="3000378"/>
            <a:ext cx="928694" cy="928694"/>
          </a:xfrm>
          <a:prstGeom prst="rect">
            <a:avLst/>
          </a:prstGeom>
        </p:spPr>
      </p:pic>
      <p:pic>
        <p:nvPicPr>
          <p:cNvPr id="13" name="12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5929322" y="3000378"/>
            <a:ext cx="928694" cy="928694"/>
          </a:xfrm>
          <a:prstGeom prst="rect">
            <a:avLst/>
          </a:prstGeom>
        </p:spPr>
      </p:pic>
      <p:pic>
        <p:nvPicPr>
          <p:cNvPr id="14" name="13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6643702" y="3429006"/>
            <a:ext cx="928694" cy="928694"/>
          </a:xfrm>
          <a:prstGeom prst="rect">
            <a:avLst/>
          </a:prstGeom>
        </p:spPr>
      </p:pic>
      <p:pic>
        <p:nvPicPr>
          <p:cNvPr id="15" name="14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1428728" y="3571882"/>
            <a:ext cx="928694" cy="928694"/>
          </a:xfrm>
          <a:prstGeom prst="rect">
            <a:avLst/>
          </a:prstGeom>
        </p:spPr>
      </p:pic>
      <p:pic>
        <p:nvPicPr>
          <p:cNvPr id="16" name="15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7358082" y="3857634"/>
            <a:ext cx="928694" cy="928694"/>
          </a:xfrm>
          <a:prstGeom prst="rect">
            <a:avLst/>
          </a:prstGeom>
        </p:spPr>
      </p:pic>
      <p:pic>
        <p:nvPicPr>
          <p:cNvPr id="17" name="16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714348" y="3929072"/>
            <a:ext cx="928694" cy="928694"/>
          </a:xfrm>
          <a:prstGeom prst="rect">
            <a:avLst/>
          </a:prstGeom>
        </p:spPr>
      </p:pic>
      <p:pic>
        <p:nvPicPr>
          <p:cNvPr id="18" name="17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8072462" y="4214806"/>
            <a:ext cx="928694" cy="928694"/>
          </a:xfrm>
          <a:prstGeom prst="rect">
            <a:avLst/>
          </a:prstGeom>
        </p:spPr>
      </p:pic>
      <p:pic>
        <p:nvPicPr>
          <p:cNvPr id="19" name="18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142908" y="4214806"/>
            <a:ext cx="928694" cy="928694"/>
          </a:xfrm>
          <a:prstGeom prst="rect">
            <a:avLst/>
          </a:prstGeom>
        </p:spPr>
      </p:pic>
      <p:pic>
        <p:nvPicPr>
          <p:cNvPr id="20" name="19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000364" y="0"/>
            <a:ext cx="928694" cy="928694"/>
          </a:xfrm>
          <a:prstGeom prst="rect">
            <a:avLst/>
          </a:prstGeom>
        </p:spPr>
      </p:pic>
      <p:pic>
        <p:nvPicPr>
          <p:cNvPr id="21" name="20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2571736" y="714362"/>
            <a:ext cx="928694" cy="928694"/>
          </a:xfrm>
          <a:prstGeom prst="rect">
            <a:avLst/>
          </a:prstGeom>
        </p:spPr>
      </p:pic>
      <p:pic>
        <p:nvPicPr>
          <p:cNvPr id="22" name="21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2000232" y="1428742"/>
            <a:ext cx="928694" cy="928694"/>
          </a:xfrm>
          <a:prstGeom prst="rect">
            <a:avLst/>
          </a:prstGeom>
        </p:spPr>
      </p:pic>
      <p:pic>
        <p:nvPicPr>
          <p:cNvPr id="23" name="22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1357290" y="1857370"/>
            <a:ext cx="928694" cy="928694"/>
          </a:xfrm>
          <a:prstGeom prst="rect">
            <a:avLst/>
          </a:prstGeom>
        </p:spPr>
      </p:pic>
      <p:pic>
        <p:nvPicPr>
          <p:cNvPr id="24" name="23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642910" y="2214560"/>
            <a:ext cx="928694" cy="928694"/>
          </a:xfrm>
          <a:prstGeom prst="rect">
            <a:avLst/>
          </a:prstGeom>
        </p:spPr>
      </p:pic>
      <p:pic>
        <p:nvPicPr>
          <p:cNvPr id="25" name="24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0" y="2571750"/>
            <a:ext cx="928694" cy="928694"/>
          </a:xfrm>
          <a:prstGeom prst="rect">
            <a:avLst/>
          </a:prstGeom>
        </p:spPr>
      </p:pic>
      <p:pic>
        <p:nvPicPr>
          <p:cNvPr id="26" name="25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5357818" y="-18"/>
            <a:ext cx="928694" cy="928694"/>
          </a:xfrm>
          <a:prstGeom prst="rect">
            <a:avLst/>
          </a:prstGeom>
        </p:spPr>
      </p:pic>
      <p:pic>
        <p:nvPicPr>
          <p:cNvPr id="27" name="26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5715008" y="642924"/>
            <a:ext cx="928694" cy="928694"/>
          </a:xfrm>
          <a:prstGeom prst="rect">
            <a:avLst/>
          </a:prstGeom>
        </p:spPr>
      </p:pic>
      <p:pic>
        <p:nvPicPr>
          <p:cNvPr id="28" name="27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6215074" y="1285866"/>
            <a:ext cx="928694" cy="928694"/>
          </a:xfrm>
          <a:prstGeom prst="rect">
            <a:avLst/>
          </a:prstGeom>
        </p:spPr>
      </p:pic>
      <p:pic>
        <p:nvPicPr>
          <p:cNvPr id="29" name="28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6858016" y="1785932"/>
            <a:ext cx="928694" cy="928694"/>
          </a:xfrm>
          <a:prstGeom prst="rect">
            <a:avLst/>
          </a:prstGeom>
        </p:spPr>
      </p:pic>
      <p:pic>
        <p:nvPicPr>
          <p:cNvPr id="30" name="29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7572396" y="2214560"/>
            <a:ext cx="928694" cy="928694"/>
          </a:xfrm>
          <a:prstGeom prst="rect">
            <a:avLst/>
          </a:prstGeom>
        </p:spPr>
      </p:pic>
      <p:pic>
        <p:nvPicPr>
          <p:cNvPr id="31" name="30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8215306" y="2643188"/>
            <a:ext cx="928694" cy="928694"/>
          </a:xfrm>
          <a:prstGeom prst="rect">
            <a:avLst/>
          </a:prstGeom>
        </p:spPr>
      </p:pic>
      <p:sp>
        <p:nvSpPr>
          <p:cNvPr id="32" name="31 Rectángulo"/>
          <p:cNvSpPr/>
          <p:nvPr/>
        </p:nvSpPr>
        <p:spPr>
          <a:xfrm>
            <a:off x="-357222" y="-214332"/>
            <a:ext cx="9715568"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2"/>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1+#ppt_w/2"/>
                                          </p:val>
                                        </p:tav>
                                        <p:tav tm="100000">
                                          <p:val>
                                            <p:strVal val="#ppt_x"/>
                                          </p:val>
                                        </p:tav>
                                      </p:tavLst>
                                    </p:anim>
                                    <p:anim calcmode="lin" valueType="num">
                                      <p:cBhvr additive="base">
                                        <p:cTn id="26" dur="2000" fill="hold"/>
                                        <p:tgtEl>
                                          <p:spTgt spid="12"/>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2000" fill="hold"/>
                                        <p:tgtEl>
                                          <p:spTgt spid="15"/>
                                        </p:tgtEl>
                                        <p:attrNameLst>
                                          <p:attrName>ppt_x</p:attrName>
                                        </p:attrNameLst>
                                      </p:cBhvr>
                                      <p:tavLst>
                                        <p:tav tm="0">
                                          <p:val>
                                            <p:strVal val="1+#ppt_w/2"/>
                                          </p:val>
                                        </p:tav>
                                        <p:tav tm="100000">
                                          <p:val>
                                            <p:strVal val="#ppt_x"/>
                                          </p:val>
                                        </p:tav>
                                      </p:tavLst>
                                    </p:anim>
                                    <p:anim calcmode="lin" valueType="num">
                                      <p:cBhvr additive="base">
                                        <p:cTn id="30" dur="2000" fill="hold"/>
                                        <p:tgtEl>
                                          <p:spTgt spid="15"/>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2000" fill="hold"/>
                                        <p:tgtEl>
                                          <p:spTgt spid="17"/>
                                        </p:tgtEl>
                                        <p:attrNameLst>
                                          <p:attrName>ppt_x</p:attrName>
                                        </p:attrNameLst>
                                      </p:cBhvr>
                                      <p:tavLst>
                                        <p:tav tm="0">
                                          <p:val>
                                            <p:strVal val="1+#ppt_w/2"/>
                                          </p:val>
                                        </p:tav>
                                        <p:tav tm="100000">
                                          <p:val>
                                            <p:strVal val="#ppt_x"/>
                                          </p:val>
                                        </p:tav>
                                      </p:tavLst>
                                    </p:anim>
                                    <p:anim calcmode="lin" valueType="num">
                                      <p:cBhvr additive="base">
                                        <p:cTn id="34" dur="2000" fill="hold"/>
                                        <p:tgtEl>
                                          <p:spTgt spid="17"/>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2000" fill="hold"/>
                                        <p:tgtEl>
                                          <p:spTgt spid="19"/>
                                        </p:tgtEl>
                                        <p:attrNameLst>
                                          <p:attrName>ppt_x</p:attrName>
                                        </p:attrNameLst>
                                      </p:cBhvr>
                                      <p:tavLst>
                                        <p:tav tm="0">
                                          <p:val>
                                            <p:strVal val="1+#ppt_w/2"/>
                                          </p:val>
                                        </p:tav>
                                        <p:tav tm="100000">
                                          <p:val>
                                            <p:strVal val="#ppt_x"/>
                                          </p:val>
                                        </p:tav>
                                      </p:tavLst>
                                    </p:anim>
                                    <p:anim calcmode="lin" valueType="num">
                                      <p:cBhvr additive="base">
                                        <p:cTn id="38" dur="2000" fill="hold"/>
                                        <p:tgtEl>
                                          <p:spTgt spid="19"/>
                                        </p:tgtEl>
                                        <p:attrNameLst>
                                          <p:attrName>ppt_y</p:attrName>
                                        </p:attrNameLst>
                                      </p:cBhvr>
                                      <p:tavLst>
                                        <p:tav tm="0">
                                          <p:val>
                                            <p:strVal val="0-#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2000" fill="hold"/>
                                        <p:tgtEl>
                                          <p:spTgt spid="20"/>
                                        </p:tgtEl>
                                        <p:attrNameLst>
                                          <p:attrName>ppt_x</p:attrName>
                                        </p:attrNameLst>
                                      </p:cBhvr>
                                      <p:tavLst>
                                        <p:tav tm="0">
                                          <p:val>
                                            <p:strVal val="1+#ppt_w/2"/>
                                          </p:val>
                                        </p:tav>
                                        <p:tav tm="100000">
                                          <p:val>
                                            <p:strVal val="#ppt_x"/>
                                          </p:val>
                                        </p:tav>
                                      </p:tavLst>
                                    </p:anim>
                                    <p:anim calcmode="lin" valueType="num">
                                      <p:cBhvr additive="base">
                                        <p:cTn id="42" dur="2000" fill="hold"/>
                                        <p:tgtEl>
                                          <p:spTgt spid="20"/>
                                        </p:tgtEl>
                                        <p:attrNameLst>
                                          <p:attrName>ppt_y</p:attrName>
                                        </p:attrNameLst>
                                      </p:cBhvr>
                                      <p:tavLst>
                                        <p:tav tm="0">
                                          <p:val>
                                            <p:strVal val="0-#ppt_h/2"/>
                                          </p:val>
                                        </p:tav>
                                        <p:tav tm="100000">
                                          <p:val>
                                            <p:strVal val="#ppt_y"/>
                                          </p:val>
                                        </p:tav>
                                      </p:tavLst>
                                    </p:anim>
                                  </p:childTnLst>
                                </p:cTn>
                              </p:par>
                              <p:par>
                                <p:cTn id="43" presetID="2" presetClass="entr" presetSubtype="3" fill="hold" nodeType="with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2000" fill="hold"/>
                                        <p:tgtEl>
                                          <p:spTgt spid="21"/>
                                        </p:tgtEl>
                                        <p:attrNameLst>
                                          <p:attrName>ppt_x</p:attrName>
                                        </p:attrNameLst>
                                      </p:cBhvr>
                                      <p:tavLst>
                                        <p:tav tm="0">
                                          <p:val>
                                            <p:strVal val="1+#ppt_w/2"/>
                                          </p:val>
                                        </p:tav>
                                        <p:tav tm="100000">
                                          <p:val>
                                            <p:strVal val="#ppt_x"/>
                                          </p:val>
                                        </p:tav>
                                      </p:tavLst>
                                    </p:anim>
                                    <p:anim calcmode="lin" valueType="num">
                                      <p:cBhvr additive="base">
                                        <p:cTn id="46" dur="2000" fill="hold"/>
                                        <p:tgtEl>
                                          <p:spTgt spid="21"/>
                                        </p:tgtEl>
                                        <p:attrNameLst>
                                          <p:attrName>ppt_y</p:attrName>
                                        </p:attrNameLst>
                                      </p:cBhvr>
                                      <p:tavLst>
                                        <p:tav tm="0">
                                          <p:val>
                                            <p:strVal val="0-#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22"/>
                                        </p:tgtEl>
                                        <p:attrNameLst>
                                          <p:attrName>style.visibility</p:attrName>
                                        </p:attrNameLst>
                                      </p:cBhvr>
                                      <p:to>
                                        <p:strVal val="visible"/>
                                      </p:to>
                                    </p:set>
                                    <p:anim calcmode="lin" valueType="num">
                                      <p:cBhvr additive="base">
                                        <p:cTn id="49" dur="2000" fill="hold"/>
                                        <p:tgtEl>
                                          <p:spTgt spid="22"/>
                                        </p:tgtEl>
                                        <p:attrNameLst>
                                          <p:attrName>ppt_x</p:attrName>
                                        </p:attrNameLst>
                                      </p:cBhvr>
                                      <p:tavLst>
                                        <p:tav tm="0">
                                          <p:val>
                                            <p:strVal val="1+#ppt_w/2"/>
                                          </p:val>
                                        </p:tav>
                                        <p:tav tm="100000">
                                          <p:val>
                                            <p:strVal val="#ppt_x"/>
                                          </p:val>
                                        </p:tav>
                                      </p:tavLst>
                                    </p:anim>
                                    <p:anim calcmode="lin" valueType="num">
                                      <p:cBhvr additive="base">
                                        <p:cTn id="50" dur="2000" fill="hold"/>
                                        <p:tgtEl>
                                          <p:spTgt spid="22"/>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23"/>
                                        </p:tgtEl>
                                        <p:attrNameLst>
                                          <p:attrName>style.visibility</p:attrName>
                                        </p:attrNameLst>
                                      </p:cBhvr>
                                      <p:to>
                                        <p:strVal val="visible"/>
                                      </p:to>
                                    </p:set>
                                    <p:anim calcmode="lin" valueType="num">
                                      <p:cBhvr additive="base">
                                        <p:cTn id="53" dur="2000" fill="hold"/>
                                        <p:tgtEl>
                                          <p:spTgt spid="23"/>
                                        </p:tgtEl>
                                        <p:attrNameLst>
                                          <p:attrName>ppt_x</p:attrName>
                                        </p:attrNameLst>
                                      </p:cBhvr>
                                      <p:tavLst>
                                        <p:tav tm="0">
                                          <p:val>
                                            <p:strVal val="1+#ppt_w/2"/>
                                          </p:val>
                                        </p:tav>
                                        <p:tav tm="100000">
                                          <p:val>
                                            <p:strVal val="#ppt_x"/>
                                          </p:val>
                                        </p:tav>
                                      </p:tavLst>
                                    </p:anim>
                                    <p:anim calcmode="lin" valueType="num">
                                      <p:cBhvr additive="base">
                                        <p:cTn id="54" dur="2000" fill="hold"/>
                                        <p:tgtEl>
                                          <p:spTgt spid="23"/>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24"/>
                                        </p:tgtEl>
                                        <p:attrNameLst>
                                          <p:attrName>style.visibility</p:attrName>
                                        </p:attrNameLst>
                                      </p:cBhvr>
                                      <p:to>
                                        <p:strVal val="visible"/>
                                      </p:to>
                                    </p:set>
                                    <p:anim calcmode="lin" valueType="num">
                                      <p:cBhvr additive="base">
                                        <p:cTn id="57" dur="2000" fill="hold"/>
                                        <p:tgtEl>
                                          <p:spTgt spid="24"/>
                                        </p:tgtEl>
                                        <p:attrNameLst>
                                          <p:attrName>ppt_x</p:attrName>
                                        </p:attrNameLst>
                                      </p:cBhvr>
                                      <p:tavLst>
                                        <p:tav tm="0">
                                          <p:val>
                                            <p:strVal val="1+#ppt_w/2"/>
                                          </p:val>
                                        </p:tav>
                                        <p:tav tm="100000">
                                          <p:val>
                                            <p:strVal val="#ppt_x"/>
                                          </p:val>
                                        </p:tav>
                                      </p:tavLst>
                                    </p:anim>
                                    <p:anim calcmode="lin" valueType="num">
                                      <p:cBhvr additive="base">
                                        <p:cTn id="58" dur="2000" fill="hold"/>
                                        <p:tgtEl>
                                          <p:spTgt spid="24"/>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25"/>
                                        </p:tgtEl>
                                        <p:attrNameLst>
                                          <p:attrName>style.visibility</p:attrName>
                                        </p:attrNameLst>
                                      </p:cBhvr>
                                      <p:to>
                                        <p:strVal val="visible"/>
                                      </p:to>
                                    </p:set>
                                    <p:anim calcmode="lin" valueType="num">
                                      <p:cBhvr additive="base">
                                        <p:cTn id="61" dur="2000" fill="hold"/>
                                        <p:tgtEl>
                                          <p:spTgt spid="25"/>
                                        </p:tgtEl>
                                        <p:attrNameLst>
                                          <p:attrName>ppt_x</p:attrName>
                                        </p:attrNameLst>
                                      </p:cBhvr>
                                      <p:tavLst>
                                        <p:tav tm="0">
                                          <p:val>
                                            <p:strVal val="1+#ppt_w/2"/>
                                          </p:val>
                                        </p:tav>
                                        <p:tav tm="100000">
                                          <p:val>
                                            <p:strVal val="#ppt_x"/>
                                          </p:val>
                                        </p:tav>
                                      </p:tavLst>
                                    </p:anim>
                                    <p:anim calcmode="lin" valueType="num">
                                      <p:cBhvr additive="base">
                                        <p:cTn id="62" dur="2000" fill="hold"/>
                                        <p:tgtEl>
                                          <p:spTgt spid="25"/>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5"/>
                                        </p:tgtEl>
                                        <p:attrNameLst>
                                          <p:attrName>style.visibility</p:attrName>
                                        </p:attrNameLst>
                                      </p:cBhvr>
                                      <p:to>
                                        <p:strVal val="visible"/>
                                      </p:to>
                                    </p:set>
                                    <p:anim calcmode="lin" valueType="num">
                                      <p:cBhvr additive="base">
                                        <p:cTn id="65" dur="2000" fill="hold"/>
                                        <p:tgtEl>
                                          <p:spTgt spid="5"/>
                                        </p:tgtEl>
                                        <p:attrNameLst>
                                          <p:attrName>ppt_x</p:attrName>
                                        </p:attrNameLst>
                                      </p:cBhvr>
                                      <p:tavLst>
                                        <p:tav tm="0">
                                          <p:val>
                                            <p:strVal val="0-#ppt_w/2"/>
                                          </p:val>
                                        </p:tav>
                                        <p:tav tm="100000">
                                          <p:val>
                                            <p:strVal val="#ppt_x"/>
                                          </p:val>
                                        </p:tav>
                                      </p:tavLst>
                                    </p:anim>
                                    <p:anim calcmode="lin" valueType="num">
                                      <p:cBhvr additive="base">
                                        <p:cTn id="66" dur="2000" fill="hold"/>
                                        <p:tgtEl>
                                          <p:spTgt spid="5"/>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7"/>
                                        </p:tgtEl>
                                        <p:attrNameLst>
                                          <p:attrName>style.visibility</p:attrName>
                                        </p:attrNameLst>
                                      </p:cBhvr>
                                      <p:to>
                                        <p:strVal val="visible"/>
                                      </p:to>
                                    </p:set>
                                    <p:anim calcmode="lin" valueType="num">
                                      <p:cBhvr additive="base">
                                        <p:cTn id="69" dur="2000" fill="hold"/>
                                        <p:tgtEl>
                                          <p:spTgt spid="7"/>
                                        </p:tgtEl>
                                        <p:attrNameLst>
                                          <p:attrName>ppt_x</p:attrName>
                                        </p:attrNameLst>
                                      </p:cBhvr>
                                      <p:tavLst>
                                        <p:tav tm="0">
                                          <p:val>
                                            <p:strVal val="0-#ppt_w/2"/>
                                          </p:val>
                                        </p:tav>
                                        <p:tav tm="100000">
                                          <p:val>
                                            <p:strVal val="#ppt_x"/>
                                          </p:val>
                                        </p:tav>
                                      </p:tavLst>
                                    </p:anim>
                                    <p:anim calcmode="lin" valueType="num">
                                      <p:cBhvr additive="base">
                                        <p:cTn id="70" dur="2000" fill="hold"/>
                                        <p:tgtEl>
                                          <p:spTgt spid="7"/>
                                        </p:tgtEl>
                                        <p:attrNameLst>
                                          <p:attrName>ppt_y</p:attrName>
                                        </p:attrNameLst>
                                      </p:cBhvr>
                                      <p:tavLst>
                                        <p:tav tm="0">
                                          <p:val>
                                            <p:strVal val="0-#ppt_h/2"/>
                                          </p:val>
                                        </p:tav>
                                        <p:tav tm="100000">
                                          <p:val>
                                            <p:strVal val="#ppt_y"/>
                                          </p:val>
                                        </p:tav>
                                      </p:tavLst>
                                    </p:anim>
                                  </p:childTnLst>
                                </p:cTn>
                              </p:par>
                              <p:par>
                                <p:cTn id="71" presetID="2" presetClass="entr" presetSubtype="9" fill="hold" nodeType="withEffect">
                                  <p:stCondLst>
                                    <p:cond delay="0"/>
                                  </p:stCondLst>
                                  <p:childTnLst>
                                    <p:set>
                                      <p:cBhvr>
                                        <p:cTn id="72" dur="1" fill="hold">
                                          <p:stCondLst>
                                            <p:cond delay="0"/>
                                          </p:stCondLst>
                                        </p:cTn>
                                        <p:tgtEl>
                                          <p:spTgt spid="9"/>
                                        </p:tgtEl>
                                        <p:attrNameLst>
                                          <p:attrName>style.visibility</p:attrName>
                                        </p:attrNameLst>
                                      </p:cBhvr>
                                      <p:to>
                                        <p:strVal val="visible"/>
                                      </p:to>
                                    </p:set>
                                    <p:anim calcmode="lin" valueType="num">
                                      <p:cBhvr additive="base">
                                        <p:cTn id="73" dur="2000" fill="hold"/>
                                        <p:tgtEl>
                                          <p:spTgt spid="9"/>
                                        </p:tgtEl>
                                        <p:attrNameLst>
                                          <p:attrName>ppt_x</p:attrName>
                                        </p:attrNameLst>
                                      </p:cBhvr>
                                      <p:tavLst>
                                        <p:tav tm="0">
                                          <p:val>
                                            <p:strVal val="0-#ppt_w/2"/>
                                          </p:val>
                                        </p:tav>
                                        <p:tav tm="100000">
                                          <p:val>
                                            <p:strVal val="#ppt_x"/>
                                          </p:val>
                                        </p:tav>
                                      </p:tavLst>
                                    </p:anim>
                                    <p:anim calcmode="lin" valueType="num">
                                      <p:cBhvr additive="base">
                                        <p:cTn id="74" dur="2000" fill="hold"/>
                                        <p:tgtEl>
                                          <p:spTgt spid="9"/>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11"/>
                                        </p:tgtEl>
                                        <p:attrNameLst>
                                          <p:attrName>style.visibility</p:attrName>
                                        </p:attrNameLst>
                                      </p:cBhvr>
                                      <p:to>
                                        <p:strVal val="visible"/>
                                      </p:to>
                                    </p:set>
                                    <p:anim calcmode="lin" valueType="num">
                                      <p:cBhvr additive="base">
                                        <p:cTn id="77" dur="2000" fill="hold"/>
                                        <p:tgtEl>
                                          <p:spTgt spid="11"/>
                                        </p:tgtEl>
                                        <p:attrNameLst>
                                          <p:attrName>ppt_x</p:attrName>
                                        </p:attrNameLst>
                                      </p:cBhvr>
                                      <p:tavLst>
                                        <p:tav tm="0">
                                          <p:val>
                                            <p:strVal val="0-#ppt_w/2"/>
                                          </p:val>
                                        </p:tav>
                                        <p:tav tm="100000">
                                          <p:val>
                                            <p:strVal val="#ppt_x"/>
                                          </p:val>
                                        </p:tav>
                                      </p:tavLst>
                                    </p:anim>
                                    <p:anim calcmode="lin" valueType="num">
                                      <p:cBhvr additive="base">
                                        <p:cTn id="78" dur="2000" fill="hold"/>
                                        <p:tgtEl>
                                          <p:spTgt spid="11"/>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13"/>
                                        </p:tgtEl>
                                        <p:attrNameLst>
                                          <p:attrName>style.visibility</p:attrName>
                                        </p:attrNameLst>
                                      </p:cBhvr>
                                      <p:to>
                                        <p:strVal val="visible"/>
                                      </p:to>
                                    </p:set>
                                    <p:anim calcmode="lin" valueType="num">
                                      <p:cBhvr additive="base">
                                        <p:cTn id="81" dur="2000" fill="hold"/>
                                        <p:tgtEl>
                                          <p:spTgt spid="13"/>
                                        </p:tgtEl>
                                        <p:attrNameLst>
                                          <p:attrName>ppt_x</p:attrName>
                                        </p:attrNameLst>
                                      </p:cBhvr>
                                      <p:tavLst>
                                        <p:tav tm="0">
                                          <p:val>
                                            <p:strVal val="0-#ppt_w/2"/>
                                          </p:val>
                                        </p:tav>
                                        <p:tav tm="100000">
                                          <p:val>
                                            <p:strVal val="#ppt_x"/>
                                          </p:val>
                                        </p:tav>
                                      </p:tavLst>
                                    </p:anim>
                                    <p:anim calcmode="lin" valueType="num">
                                      <p:cBhvr additive="base">
                                        <p:cTn id="82" dur="2000" fill="hold"/>
                                        <p:tgtEl>
                                          <p:spTgt spid="13"/>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additive="base">
                                        <p:cTn id="85" dur="2000" fill="hold"/>
                                        <p:tgtEl>
                                          <p:spTgt spid="14"/>
                                        </p:tgtEl>
                                        <p:attrNameLst>
                                          <p:attrName>ppt_x</p:attrName>
                                        </p:attrNameLst>
                                      </p:cBhvr>
                                      <p:tavLst>
                                        <p:tav tm="0">
                                          <p:val>
                                            <p:strVal val="0-#ppt_w/2"/>
                                          </p:val>
                                        </p:tav>
                                        <p:tav tm="100000">
                                          <p:val>
                                            <p:strVal val="#ppt_x"/>
                                          </p:val>
                                        </p:tav>
                                      </p:tavLst>
                                    </p:anim>
                                    <p:anim calcmode="lin" valueType="num">
                                      <p:cBhvr additive="base">
                                        <p:cTn id="86" dur="2000" fill="hold"/>
                                        <p:tgtEl>
                                          <p:spTgt spid="14"/>
                                        </p:tgtEl>
                                        <p:attrNameLst>
                                          <p:attrName>ppt_y</p:attrName>
                                        </p:attrNameLst>
                                      </p:cBhvr>
                                      <p:tavLst>
                                        <p:tav tm="0">
                                          <p:val>
                                            <p:strVal val="0-#ppt_h/2"/>
                                          </p:val>
                                        </p:tav>
                                        <p:tav tm="100000">
                                          <p:val>
                                            <p:strVal val="#ppt_y"/>
                                          </p:val>
                                        </p:tav>
                                      </p:tavLst>
                                    </p:anim>
                                  </p:childTnLst>
                                </p:cTn>
                              </p:par>
                              <p:par>
                                <p:cTn id="87" presetID="2" presetClass="entr" presetSubtype="9" fill="hold" nodeType="withEffect">
                                  <p:stCondLst>
                                    <p:cond delay="0"/>
                                  </p:stCondLst>
                                  <p:childTnLst>
                                    <p:set>
                                      <p:cBhvr>
                                        <p:cTn id="88" dur="1" fill="hold">
                                          <p:stCondLst>
                                            <p:cond delay="0"/>
                                          </p:stCondLst>
                                        </p:cTn>
                                        <p:tgtEl>
                                          <p:spTgt spid="16"/>
                                        </p:tgtEl>
                                        <p:attrNameLst>
                                          <p:attrName>style.visibility</p:attrName>
                                        </p:attrNameLst>
                                      </p:cBhvr>
                                      <p:to>
                                        <p:strVal val="visible"/>
                                      </p:to>
                                    </p:set>
                                    <p:anim calcmode="lin" valueType="num">
                                      <p:cBhvr additive="base">
                                        <p:cTn id="89" dur="2000" fill="hold"/>
                                        <p:tgtEl>
                                          <p:spTgt spid="16"/>
                                        </p:tgtEl>
                                        <p:attrNameLst>
                                          <p:attrName>ppt_x</p:attrName>
                                        </p:attrNameLst>
                                      </p:cBhvr>
                                      <p:tavLst>
                                        <p:tav tm="0">
                                          <p:val>
                                            <p:strVal val="0-#ppt_w/2"/>
                                          </p:val>
                                        </p:tav>
                                        <p:tav tm="100000">
                                          <p:val>
                                            <p:strVal val="#ppt_x"/>
                                          </p:val>
                                        </p:tav>
                                      </p:tavLst>
                                    </p:anim>
                                    <p:anim calcmode="lin" valueType="num">
                                      <p:cBhvr additive="base">
                                        <p:cTn id="90" dur="2000" fill="hold"/>
                                        <p:tgtEl>
                                          <p:spTgt spid="16"/>
                                        </p:tgtEl>
                                        <p:attrNameLst>
                                          <p:attrName>ppt_y</p:attrName>
                                        </p:attrNameLst>
                                      </p:cBhvr>
                                      <p:tavLst>
                                        <p:tav tm="0">
                                          <p:val>
                                            <p:strVal val="0-#ppt_h/2"/>
                                          </p:val>
                                        </p:tav>
                                        <p:tav tm="100000">
                                          <p:val>
                                            <p:strVal val="#ppt_y"/>
                                          </p:val>
                                        </p:tav>
                                      </p:tavLst>
                                    </p:anim>
                                  </p:childTnLst>
                                </p:cTn>
                              </p:par>
                              <p:par>
                                <p:cTn id="91" presetID="2" presetClass="entr" presetSubtype="9" fill="hold" nodeType="withEffect">
                                  <p:stCondLst>
                                    <p:cond delay="0"/>
                                  </p:stCondLst>
                                  <p:childTnLst>
                                    <p:set>
                                      <p:cBhvr>
                                        <p:cTn id="92" dur="1" fill="hold">
                                          <p:stCondLst>
                                            <p:cond delay="0"/>
                                          </p:stCondLst>
                                        </p:cTn>
                                        <p:tgtEl>
                                          <p:spTgt spid="18"/>
                                        </p:tgtEl>
                                        <p:attrNameLst>
                                          <p:attrName>style.visibility</p:attrName>
                                        </p:attrNameLst>
                                      </p:cBhvr>
                                      <p:to>
                                        <p:strVal val="visible"/>
                                      </p:to>
                                    </p:set>
                                    <p:anim calcmode="lin" valueType="num">
                                      <p:cBhvr additive="base">
                                        <p:cTn id="93" dur="2000" fill="hold"/>
                                        <p:tgtEl>
                                          <p:spTgt spid="18"/>
                                        </p:tgtEl>
                                        <p:attrNameLst>
                                          <p:attrName>ppt_x</p:attrName>
                                        </p:attrNameLst>
                                      </p:cBhvr>
                                      <p:tavLst>
                                        <p:tav tm="0">
                                          <p:val>
                                            <p:strVal val="0-#ppt_w/2"/>
                                          </p:val>
                                        </p:tav>
                                        <p:tav tm="100000">
                                          <p:val>
                                            <p:strVal val="#ppt_x"/>
                                          </p:val>
                                        </p:tav>
                                      </p:tavLst>
                                    </p:anim>
                                    <p:anim calcmode="lin" valueType="num">
                                      <p:cBhvr additive="base">
                                        <p:cTn id="94" dur="2000" fill="hold"/>
                                        <p:tgtEl>
                                          <p:spTgt spid="18"/>
                                        </p:tgtEl>
                                        <p:attrNameLst>
                                          <p:attrName>ppt_y</p:attrName>
                                        </p:attrNameLst>
                                      </p:cBhvr>
                                      <p:tavLst>
                                        <p:tav tm="0">
                                          <p:val>
                                            <p:strVal val="0-#ppt_h/2"/>
                                          </p:val>
                                        </p:tav>
                                        <p:tav tm="100000">
                                          <p:val>
                                            <p:strVal val="#ppt_y"/>
                                          </p:val>
                                        </p:tav>
                                      </p:tavLst>
                                    </p:anim>
                                  </p:childTnLst>
                                </p:cTn>
                              </p:par>
                              <p:par>
                                <p:cTn id="95" presetID="2" presetClass="entr" presetSubtype="9" fill="hold" nodeType="withEffect">
                                  <p:stCondLst>
                                    <p:cond delay="0"/>
                                  </p:stCondLst>
                                  <p:childTnLst>
                                    <p:set>
                                      <p:cBhvr>
                                        <p:cTn id="96" dur="1" fill="hold">
                                          <p:stCondLst>
                                            <p:cond delay="0"/>
                                          </p:stCondLst>
                                        </p:cTn>
                                        <p:tgtEl>
                                          <p:spTgt spid="26"/>
                                        </p:tgtEl>
                                        <p:attrNameLst>
                                          <p:attrName>style.visibility</p:attrName>
                                        </p:attrNameLst>
                                      </p:cBhvr>
                                      <p:to>
                                        <p:strVal val="visible"/>
                                      </p:to>
                                    </p:set>
                                    <p:anim calcmode="lin" valueType="num">
                                      <p:cBhvr additive="base">
                                        <p:cTn id="97" dur="2000" fill="hold"/>
                                        <p:tgtEl>
                                          <p:spTgt spid="26"/>
                                        </p:tgtEl>
                                        <p:attrNameLst>
                                          <p:attrName>ppt_x</p:attrName>
                                        </p:attrNameLst>
                                      </p:cBhvr>
                                      <p:tavLst>
                                        <p:tav tm="0">
                                          <p:val>
                                            <p:strVal val="0-#ppt_w/2"/>
                                          </p:val>
                                        </p:tav>
                                        <p:tav tm="100000">
                                          <p:val>
                                            <p:strVal val="#ppt_x"/>
                                          </p:val>
                                        </p:tav>
                                      </p:tavLst>
                                    </p:anim>
                                    <p:anim calcmode="lin" valueType="num">
                                      <p:cBhvr additive="base">
                                        <p:cTn id="98" dur="2000" fill="hold"/>
                                        <p:tgtEl>
                                          <p:spTgt spid="26"/>
                                        </p:tgtEl>
                                        <p:attrNameLst>
                                          <p:attrName>ppt_y</p:attrName>
                                        </p:attrNameLst>
                                      </p:cBhvr>
                                      <p:tavLst>
                                        <p:tav tm="0">
                                          <p:val>
                                            <p:strVal val="0-#ppt_h/2"/>
                                          </p:val>
                                        </p:tav>
                                        <p:tav tm="100000">
                                          <p:val>
                                            <p:strVal val="#ppt_y"/>
                                          </p:val>
                                        </p:tav>
                                      </p:tavLst>
                                    </p:anim>
                                  </p:childTnLst>
                                </p:cTn>
                              </p:par>
                              <p:par>
                                <p:cTn id="99" presetID="2" presetClass="entr" presetSubtype="9" fill="hold" nodeType="withEffect">
                                  <p:stCondLst>
                                    <p:cond delay="0"/>
                                  </p:stCondLst>
                                  <p:childTnLst>
                                    <p:set>
                                      <p:cBhvr>
                                        <p:cTn id="100" dur="1" fill="hold">
                                          <p:stCondLst>
                                            <p:cond delay="0"/>
                                          </p:stCondLst>
                                        </p:cTn>
                                        <p:tgtEl>
                                          <p:spTgt spid="27"/>
                                        </p:tgtEl>
                                        <p:attrNameLst>
                                          <p:attrName>style.visibility</p:attrName>
                                        </p:attrNameLst>
                                      </p:cBhvr>
                                      <p:to>
                                        <p:strVal val="visible"/>
                                      </p:to>
                                    </p:set>
                                    <p:anim calcmode="lin" valueType="num">
                                      <p:cBhvr additive="base">
                                        <p:cTn id="101" dur="2000" fill="hold"/>
                                        <p:tgtEl>
                                          <p:spTgt spid="27"/>
                                        </p:tgtEl>
                                        <p:attrNameLst>
                                          <p:attrName>ppt_x</p:attrName>
                                        </p:attrNameLst>
                                      </p:cBhvr>
                                      <p:tavLst>
                                        <p:tav tm="0">
                                          <p:val>
                                            <p:strVal val="0-#ppt_w/2"/>
                                          </p:val>
                                        </p:tav>
                                        <p:tav tm="100000">
                                          <p:val>
                                            <p:strVal val="#ppt_x"/>
                                          </p:val>
                                        </p:tav>
                                      </p:tavLst>
                                    </p:anim>
                                    <p:anim calcmode="lin" valueType="num">
                                      <p:cBhvr additive="base">
                                        <p:cTn id="102" dur="2000" fill="hold"/>
                                        <p:tgtEl>
                                          <p:spTgt spid="27"/>
                                        </p:tgtEl>
                                        <p:attrNameLst>
                                          <p:attrName>ppt_y</p:attrName>
                                        </p:attrNameLst>
                                      </p:cBhvr>
                                      <p:tavLst>
                                        <p:tav tm="0">
                                          <p:val>
                                            <p:strVal val="0-#ppt_h/2"/>
                                          </p:val>
                                        </p:tav>
                                        <p:tav tm="100000">
                                          <p:val>
                                            <p:strVal val="#ppt_y"/>
                                          </p:val>
                                        </p:tav>
                                      </p:tavLst>
                                    </p:anim>
                                  </p:childTnLst>
                                </p:cTn>
                              </p:par>
                              <p:par>
                                <p:cTn id="103" presetID="2" presetClass="entr" presetSubtype="9" fill="hold" nodeType="withEffect">
                                  <p:stCondLst>
                                    <p:cond delay="0"/>
                                  </p:stCondLst>
                                  <p:childTnLst>
                                    <p:set>
                                      <p:cBhvr>
                                        <p:cTn id="104" dur="1" fill="hold">
                                          <p:stCondLst>
                                            <p:cond delay="0"/>
                                          </p:stCondLst>
                                        </p:cTn>
                                        <p:tgtEl>
                                          <p:spTgt spid="28"/>
                                        </p:tgtEl>
                                        <p:attrNameLst>
                                          <p:attrName>style.visibility</p:attrName>
                                        </p:attrNameLst>
                                      </p:cBhvr>
                                      <p:to>
                                        <p:strVal val="visible"/>
                                      </p:to>
                                    </p:set>
                                    <p:anim calcmode="lin" valueType="num">
                                      <p:cBhvr additive="base">
                                        <p:cTn id="105" dur="2000" fill="hold"/>
                                        <p:tgtEl>
                                          <p:spTgt spid="28"/>
                                        </p:tgtEl>
                                        <p:attrNameLst>
                                          <p:attrName>ppt_x</p:attrName>
                                        </p:attrNameLst>
                                      </p:cBhvr>
                                      <p:tavLst>
                                        <p:tav tm="0">
                                          <p:val>
                                            <p:strVal val="0-#ppt_w/2"/>
                                          </p:val>
                                        </p:tav>
                                        <p:tav tm="100000">
                                          <p:val>
                                            <p:strVal val="#ppt_x"/>
                                          </p:val>
                                        </p:tav>
                                      </p:tavLst>
                                    </p:anim>
                                    <p:anim calcmode="lin" valueType="num">
                                      <p:cBhvr additive="base">
                                        <p:cTn id="106" dur="2000" fill="hold"/>
                                        <p:tgtEl>
                                          <p:spTgt spid="28"/>
                                        </p:tgtEl>
                                        <p:attrNameLst>
                                          <p:attrName>ppt_y</p:attrName>
                                        </p:attrNameLst>
                                      </p:cBhvr>
                                      <p:tavLst>
                                        <p:tav tm="0">
                                          <p:val>
                                            <p:strVal val="0-#ppt_h/2"/>
                                          </p:val>
                                        </p:tav>
                                        <p:tav tm="100000">
                                          <p:val>
                                            <p:strVal val="#ppt_y"/>
                                          </p:val>
                                        </p:tav>
                                      </p:tavLst>
                                    </p:anim>
                                  </p:childTnLst>
                                </p:cTn>
                              </p:par>
                              <p:par>
                                <p:cTn id="107" presetID="2" presetClass="entr" presetSubtype="9" fill="hold" nodeType="withEffect">
                                  <p:stCondLst>
                                    <p:cond delay="0"/>
                                  </p:stCondLst>
                                  <p:childTnLst>
                                    <p:set>
                                      <p:cBhvr>
                                        <p:cTn id="108" dur="1" fill="hold">
                                          <p:stCondLst>
                                            <p:cond delay="0"/>
                                          </p:stCondLst>
                                        </p:cTn>
                                        <p:tgtEl>
                                          <p:spTgt spid="29"/>
                                        </p:tgtEl>
                                        <p:attrNameLst>
                                          <p:attrName>style.visibility</p:attrName>
                                        </p:attrNameLst>
                                      </p:cBhvr>
                                      <p:to>
                                        <p:strVal val="visible"/>
                                      </p:to>
                                    </p:set>
                                    <p:anim calcmode="lin" valueType="num">
                                      <p:cBhvr additive="base">
                                        <p:cTn id="109" dur="2000" fill="hold"/>
                                        <p:tgtEl>
                                          <p:spTgt spid="29"/>
                                        </p:tgtEl>
                                        <p:attrNameLst>
                                          <p:attrName>ppt_x</p:attrName>
                                        </p:attrNameLst>
                                      </p:cBhvr>
                                      <p:tavLst>
                                        <p:tav tm="0">
                                          <p:val>
                                            <p:strVal val="0-#ppt_w/2"/>
                                          </p:val>
                                        </p:tav>
                                        <p:tav tm="100000">
                                          <p:val>
                                            <p:strVal val="#ppt_x"/>
                                          </p:val>
                                        </p:tav>
                                      </p:tavLst>
                                    </p:anim>
                                    <p:anim calcmode="lin" valueType="num">
                                      <p:cBhvr additive="base">
                                        <p:cTn id="110" dur="2000" fill="hold"/>
                                        <p:tgtEl>
                                          <p:spTgt spid="29"/>
                                        </p:tgtEl>
                                        <p:attrNameLst>
                                          <p:attrName>ppt_y</p:attrName>
                                        </p:attrNameLst>
                                      </p:cBhvr>
                                      <p:tavLst>
                                        <p:tav tm="0">
                                          <p:val>
                                            <p:strVal val="0-#ppt_h/2"/>
                                          </p:val>
                                        </p:tav>
                                        <p:tav tm="100000">
                                          <p:val>
                                            <p:strVal val="#ppt_y"/>
                                          </p:val>
                                        </p:tav>
                                      </p:tavLst>
                                    </p:anim>
                                  </p:childTnLst>
                                </p:cTn>
                              </p:par>
                              <p:par>
                                <p:cTn id="111" presetID="2" presetClass="entr" presetSubtype="9" fill="hold" nodeType="withEffect">
                                  <p:stCondLst>
                                    <p:cond delay="0"/>
                                  </p:stCondLst>
                                  <p:childTnLst>
                                    <p:set>
                                      <p:cBhvr>
                                        <p:cTn id="112" dur="1" fill="hold">
                                          <p:stCondLst>
                                            <p:cond delay="0"/>
                                          </p:stCondLst>
                                        </p:cTn>
                                        <p:tgtEl>
                                          <p:spTgt spid="30"/>
                                        </p:tgtEl>
                                        <p:attrNameLst>
                                          <p:attrName>style.visibility</p:attrName>
                                        </p:attrNameLst>
                                      </p:cBhvr>
                                      <p:to>
                                        <p:strVal val="visible"/>
                                      </p:to>
                                    </p:set>
                                    <p:anim calcmode="lin" valueType="num">
                                      <p:cBhvr additive="base">
                                        <p:cTn id="113" dur="2000" fill="hold"/>
                                        <p:tgtEl>
                                          <p:spTgt spid="30"/>
                                        </p:tgtEl>
                                        <p:attrNameLst>
                                          <p:attrName>ppt_x</p:attrName>
                                        </p:attrNameLst>
                                      </p:cBhvr>
                                      <p:tavLst>
                                        <p:tav tm="0">
                                          <p:val>
                                            <p:strVal val="0-#ppt_w/2"/>
                                          </p:val>
                                        </p:tav>
                                        <p:tav tm="100000">
                                          <p:val>
                                            <p:strVal val="#ppt_x"/>
                                          </p:val>
                                        </p:tav>
                                      </p:tavLst>
                                    </p:anim>
                                    <p:anim calcmode="lin" valueType="num">
                                      <p:cBhvr additive="base">
                                        <p:cTn id="114" dur="2000" fill="hold"/>
                                        <p:tgtEl>
                                          <p:spTgt spid="30"/>
                                        </p:tgtEl>
                                        <p:attrNameLst>
                                          <p:attrName>ppt_y</p:attrName>
                                        </p:attrNameLst>
                                      </p:cBhvr>
                                      <p:tavLst>
                                        <p:tav tm="0">
                                          <p:val>
                                            <p:strVal val="0-#ppt_h/2"/>
                                          </p:val>
                                        </p:tav>
                                        <p:tav tm="100000">
                                          <p:val>
                                            <p:strVal val="#ppt_y"/>
                                          </p:val>
                                        </p:tav>
                                      </p:tavLst>
                                    </p:anim>
                                  </p:childTnLst>
                                </p:cTn>
                              </p:par>
                              <p:par>
                                <p:cTn id="115" presetID="2" presetClass="entr" presetSubtype="9" fill="hold" nodeType="withEffect">
                                  <p:stCondLst>
                                    <p:cond delay="0"/>
                                  </p:stCondLst>
                                  <p:childTnLst>
                                    <p:set>
                                      <p:cBhvr>
                                        <p:cTn id="116" dur="1" fill="hold">
                                          <p:stCondLst>
                                            <p:cond delay="0"/>
                                          </p:stCondLst>
                                        </p:cTn>
                                        <p:tgtEl>
                                          <p:spTgt spid="31"/>
                                        </p:tgtEl>
                                        <p:attrNameLst>
                                          <p:attrName>style.visibility</p:attrName>
                                        </p:attrNameLst>
                                      </p:cBhvr>
                                      <p:to>
                                        <p:strVal val="visible"/>
                                      </p:to>
                                    </p:set>
                                    <p:anim calcmode="lin" valueType="num">
                                      <p:cBhvr additive="base">
                                        <p:cTn id="117" dur="2000" fill="hold"/>
                                        <p:tgtEl>
                                          <p:spTgt spid="31"/>
                                        </p:tgtEl>
                                        <p:attrNameLst>
                                          <p:attrName>ppt_x</p:attrName>
                                        </p:attrNameLst>
                                      </p:cBhvr>
                                      <p:tavLst>
                                        <p:tav tm="0">
                                          <p:val>
                                            <p:strVal val="0-#ppt_w/2"/>
                                          </p:val>
                                        </p:tav>
                                        <p:tav tm="100000">
                                          <p:val>
                                            <p:strVal val="#ppt_x"/>
                                          </p:val>
                                        </p:tav>
                                      </p:tavLst>
                                    </p:anim>
                                    <p:anim calcmode="lin" valueType="num">
                                      <p:cBhvr additive="base">
                                        <p:cTn id="118" dur="2000" fill="hold"/>
                                        <p:tgtEl>
                                          <p:spTgt spid="31"/>
                                        </p:tgtEl>
                                        <p:attrNameLst>
                                          <p:attrName>ppt_y</p:attrName>
                                        </p:attrNameLst>
                                      </p:cBhvr>
                                      <p:tavLst>
                                        <p:tav tm="0">
                                          <p:val>
                                            <p:strVal val="0-#ppt_h/2"/>
                                          </p:val>
                                        </p:tav>
                                        <p:tav tm="100000">
                                          <p:val>
                                            <p:strVal val="#ppt_y"/>
                                          </p:val>
                                        </p:tav>
                                      </p:tavLst>
                                    </p:anim>
                                  </p:childTnLst>
                                </p:cTn>
                              </p:par>
                              <p:par>
                                <p:cTn id="119" presetID="8" presetClass="emph" presetSubtype="0" autoRev="1" fill="hold" nodeType="withEffect">
                                  <p:stCondLst>
                                    <p:cond delay="0"/>
                                  </p:stCondLst>
                                  <p:childTnLst>
                                    <p:animRot by="21600000">
                                      <p:cBhvr>
                                        <p:cTn id="120" dur="2000" fill="hold"/>
                                        <p:tgtEl>
                                          <p:spTgt spid="4"/>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6"/>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8"/>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0"/>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12"/>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15"/>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17"/>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19"/>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20"/>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21"/>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22"/>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23"/>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24"/>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25"/>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5"/>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7"/>
                                        </p:tgtEl>
                                        <p:attrNameLst>
                                          <p:attrName>r</p:attrName>
                                        </p:attrNameLst>
                                      </p:cBhvr>
                                    </p:animRot>
                                  </p:childTnLst>
                                </p:cTn>
                              </p:par>
                              <p:par>
                                <p:cTn id="151" presetID="8" presetClass="emph" presetSubtype="0" autoRev="1" fill="hold" nodeType="withEffect">
                                  <p:stCondLst>
                                    <p:cond delay="0"/>
                                  </p:stCondLst>
                                  <p:childTnLst>
                                    <p:animRot by="-21600000">
                                      <p:cBhvr>
                                        <p:cTn id="152" dur="2000" fill="hold"/>
                                        <p:tgtEl>
                                          <p:spTgt spid="9"/>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11"/>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13"/>
                                        </p:tgtEl>
                                        <p:attrNameLst>
                                          <p:attrName>r</p:attrName>
                                        </p:attrNameLst>
                                      </p:cBhvr>
                                    </p:animRot>
                                  </p:childTnLst>
                                </p:cTn>
                              </p:par>
                              <p:par>
                                <p:cTn id="157" presetID="8" presetClass="emph" presetSubtype="0" autoRev="1" fill="hold" nodeType="withEffect">
                                  <p:stCondLst>
                                    <p:cond delay="0"/>
                                  </p:stCondLst>
                                  <p:childTnLst>
                                    <p:animRot by="-21600000">
                                      <p:cBhvr>
                                        <p:cTn id="158" dur="2000" fill="hold"/>
                                        <p:tgtEl>
                                          <p:spTgt spid="14"/>
                                        </p:tgtEl>
                                        <p:attrNameLst>
                                          <p:attrName>r</p:attrName>
                                        </p:attrNameLst>
                                      </p:cBhvr>
                                    </p:animRot>
                                  </p:childTnLst>
                                </p:cTn>
                              </p:par>
                              <p:par>
                                <p:cTn id="159" presetID="8" presetClass="emph" presetSubtype="0" autoRev="1" fill="hold" nodeType="withEffect">
                                  <p:stCondLst>
                                    <p:cond delay="0"/>
                                  </p:stCondLst>
                                  <p:childTnLst>
                                    <p:animRot by="-21600000">
                                      <p:cBhvr>
                                        <p:cTn id="160" dur="2000" fill="hold"/>
                                        <p:tgtEl>
                                          <p:spTgt spid="16"/>
                                        </p:tgtEl>
                                        <p:attrNameLst>
                                          <p:attrName>r</p:attrName>
                                        </p:attrNameLst>
                                      </p:cBhvr>
                                    </p:animRot>
                                  </p:childTnLst>
                                </p:cTn>
                              </p:par>
                              <p:par>
                                <p:cTn id="161" presetID="8" presetClass="emph" presetSubtype="0" autoRev="1" fill="hold" nodeType="withEffect">
                                  <p:stCondLst>
                                    <p:cond delay="0"/>
                                  </p:stCondLst>
                                  <p:childTnLst>
                                    <p:animRot by="-21600000">
                                      <p:cBhvr>
                                        <p:cTn id="162" dur="2000" fill="hold"/>
                                        <p:tgtEl>
                                          <p:spTgt spid="18"/>
                                        </p:tgtEl>
                                        <p:attrNameLst>
                                          <p:attrName>r</p:attrName>
                                        </p:attrNameLst>
                                      </p:cBhvr>
                                    </p:animRot>
                                  </p:childTnLst>
                                </p:cTn>
                              </p:par>
                              <p:par>
                                <p:cTn id="163" presetID="8" presetClass="emph" presetSubtype="0" autoRev="1" fill="hold" nodeType="withEffect">
                                  <p:stCondLst>
                                    <p:cond delay="0"/>
                                  </p:stCondLst>
                                  <p:childTnLst>
                                    <p:animRot by="-21600000">
                                      <p:cBhvr>
                                        <p:cTn id="164" dur="2000" fill="hold"/>
                                        <p:tgtEl>
                                          <p:spTgt spid="26"/>
                                        </p:tgtEl>
                                        <p:attrNameLst>
                                          <p:attrName>r</p:attrName>
                                        </p:attrNameLst>
                                      </p:cBhvr>
                                    </p:animRot>
                                  </p:childTnLst>
                                </p:cTn>
                              </p:par>
                              <p:par>
                                <p:cTn id="165" presetID="8" presetClass="emph" presetSubtype="0" autoRev="1" fill="hold" nodeType="withEffect">
                                  <p:stCondLst>
                                    <p:cond delay="0"/>
                                  </p:stCondLst>
                                  <p:childTnLst>
                                    <p:animRot by="-21600000">
                                      <p:cBhvr>
                                        <p:cTn id="166" dur="2000" fill="hold"/>
                                        <p:tgtEl>
                                          <p:spTgt spid="27"/>
                                        </p:tgtEl>
                                        <p:attrNameLst>
                                          <p:attrName>r</p:attrName>
                                        </p:attrNameLst>
                                      </p:cBhvr>
                                    </p:animRot>
                                  </p:childTnLst>
                                </p:cTn>
                              </p:par>
                              <p:par>
                                <p:cTn id="167" presetID="8" presetClass="emph" presetSubtype="0" autoRev="1" fill="hold" nodeType="withEffect">
                                  <p:stCondLst>
                                    <p:cond delay="0"/>
                                  </p:stCondLst>
                                  <p:childTnLst>
                                    <p:animRot by="-21600000">
                                      <p:cBhvr>
                                        <p:cTn id="168" dur="2000" fill="hold"/>
                                        <p:tgtEl>
                                          <p:spTgt spid="28"/>
                                        </p:tgtEl>
                                        <p:attrNameLst>
                                          <p:attrName>r</p:attrName>
                                        </p:attrNameLst>
                                      </p:cBhvr>
                                    </p:animRot>
                                  </p:childTnLst>
                                </p:cTn>
                              </p:par>
                              <p:par>
                                <p:cTn id="169" presetID="8" presetClass="emph" presetSubtype="0" autoRev="1" fill="hold" nodeType="withEffect">
                                  <p:stCondLst>
                                    <p:cond delay="0"/>
                                  </p:stCondLst>
                                  <p:childTnLst>
                                    <p:animRot by="-21600000">
                                      <p:cBhvr>
                                        <p:cTn id="170" dur="2000" fill="hold"/>
                                        <p:tgtEl>
                                          <p:spTgt spid="29"/>
                                        </p:tgtEl>
                                        <p:attrNameLst>
                                          <p:attrName>r</p:attrName>
                                        </p:attrNameLst>
                                      </p:cBhvr>
                                    </p:animRot>
                                  </p:childTnLst>
                                </p:cTn>
                              </p:par>
                              <p:par>
                                <p:cTn id="171" presetID="8" presetClass="emph" presetSubtype="0" autoRev="1" fill="hold" nodeType="withEffect">
                                  <p:stCondLst>
                                    <p:cond delay="0"/>
                                  </p:stCondLst>
                                  <p:childTnLst>
                                    <p:animRot by="-21600000">
                                      <p:cBhvr>
                                        <p:cTn id="172" dur="2000" fill="hold"/>
                                        <p:tgtEl>
                                          <p:spTgt spid="30"/>
                                        </p:tgtEl>
                                        <p:attrNameLst>
                                          <p:attrName>r</p:attrName>
                                        </p:attrNameLst>
                                      </p:cBhvr>
                                    </p:animRot>
                                  </p:childTnLst>
                                </p:cTn>
                              </p:par>
                              <p:par>
                                <p:cTn id="173" presetID="8" presetClass="emph" presetSubtype="0" autoRev="1" fill="hold" nodeType="withEffect">
                                  <p:stCondLst>
                                    <p:cond delay="0"/>
                                  </p:stCondLst>
                                  <p:childTnLst>
                                    <p:animRot by="-21600000">
                                      <p:cBhvr>
                                        <p:cTn id="174" dur="2000" fill="hold"/>
                                        <p:tgtEl>
                                          <p:spTgt spid="31"/>
                                        </p:tgtEl>
                                        <p:attrNameLst>
                                          <p:attrName>r</p:attrName>
                                        </p:attrNameLst>
                                      </p:cBhvr>
                                    </p:animRot>
                                  </p:childTnLst>
                                </p:cTn>
                              </p:par>
                            </p:childTnLst>
                          </p:cTn>
                        </p:par>
                        <p:par>
                          <p:cTn id="175" fill="hold">
                            <p:stCondLst>
                              <p:cond delay="4000"/>
                            </p:stCondLst>
                            <p:childTnLst>
                              <p:par>
                                <p:cTn id="176" presetID="2" presetClass="exit" presetSubtype="6" fill="hold" nodeType="afterEffect">
                                  <p:stCondLst>
                                    <p:cond delay="0"/>
                                  </p:stCondLst>
                                  <p:childTnLst>
                                    <p:anim calcmode="lin" valueType="num">
                                      <p:cBhvr additive="base">
                                        <p:cTn id="177" dur="2000"/>
                                        <p:tgtEl>
                                          <p:spTgt spid="4"/>
                                        </p:tgtEl>
                                        <p:attrNameLst>
                                          <p:attrName>ppt_x</p:attrName>
                                        </p:attrNameLst>
                                      </p:cBhvr>
                                      <p:tavLst>
                                        <p:tav tm="0">
                                          <p:val>
                                            <p:strVal val="ppt_x"/>
                                          </p:val>
                                        </p:tav>
                                        <p:tav tm="100000">
                                          <p:val>
                                            <p:strVal val="1+ppt_w/2"/>
                                          </p:val>
                                        </p:tav>
                                      </p:tavLst>
                                    </p:anim>
                                    <p:anim calcmode="lin" valueType="num">
                                      <p:cBhvr additive="base">
                                        <p:cTn id="178" dur="2000"/>
                                        <p:tgtEl>
                                          <p:spTgt spid="4"/>
                                        </p:tgtEl>
                                        <p:attrNameLst>
                                          <p:attrName>ppt_y</p:attrName>
                                        </p:attrNameLst>
                                      </p:cBhvr>
                                      <p:tavLst>
                                        <p:tav tm="0">
                                          <p:val>
                                            <p:strVal val="ppt_y"/>
                                          </p:val>
                                        </p:tav>
                                        <p:tav tm="100000">
                                          <p:val>
                                            <p:strVal val="1+ppt_h/2"/>
                                          </p:val>
                                        </p:tav>
                                      </p:tavLst>
                                    </p:anim>
                                    <p:set>
                                      <p:cBhvr>
                                        <p:cTn id="179" dur="1" fill="hold">
                                          <p:stCondLst>
                                            <p:cond delay="1999"/>
                                          </p:stCondLst>
                                        </p:cTn>
                                        <p:tgtEl>
                                          <p:spTgt spid="4"/>
                                        </p:tgtEl>
                                        <p:attrNameLst>
                                          <p:attrName>style.visibility</p:attrName>
                                        </p:attrNameLst>
                                      </p:cBhvr>
                                      <p:to>
                                        <p:strVal val="hidden"/>
                                      </p:to>
                                    </p:set>
                                  </p:childTnLst>
                                </p:cTn>
                              </p:par>
                              <p:par>
                                <p:cTn id="180" presetID="2" presetClass="exit" presetSubtype="6" fill="hold" nodeType="withEffect">
                                  <p:stCondLst>
                                    <p:cond delay="0"/>
                                  </p:stCondLst>
                                  <p:childTnLst>
                                    <p:anim calcmode="lin" valueType="num">
                                      <p:cBhvr additive="base">
                                        <p:cTn id="181" dur="2000"/>
                                        <p:tgtEl>
                                          <p:spTgt spid="6"/>
                                        </p:tgtEl>
                                        <p:attrNameLst>
                                          <p:attrName>ppt_x</p:attrName>
                                        </p:attrNameLst>
                                      </p:cBhvr>
                                      <p:tavLst>
                                        <p:tav tm="0">
                                          <p:val>
                                            <p:strVal val="ppt_x"/>
                                          </p:val>
                                        </p:tav>
                                        <p:tav tm="100000">
                                          <p:val>
                                            <p:strVal val="1+ppt_w/2"/>
                                          </p:val>
                                        </p:tav>
                                      </p:tavLst>
                                    </p:anim>
                                    <p:anim calcmode="lin" valueType="num">
                                      <p:cBhvr additive="base">
                                        <p:cTn id="182" dur="2000"/>
                                        <p:tgtEl>
                                          <p:spTgt spid="6"/>
                                        </p:tgtEl>
                                        <p:attrNameLst>
                                          <p:attrName>ppt_y</p:attrName>
                                        </p:attrNameLst>
                                      </p:cBhvr>
                                      <p:tavLst>
                                        <p:tav tm="0">
                                          <p:val>
                                            <p:strVal val="ppt_y"/>
                                          </p:val>
                                        </p:tav>
                                        <p:tav tm="100000">
                                          <p:val>
                                            <p:strVal val="1+ppt_h/2"/>
                                          </p:val>
                                        </p:tav>
                                      </p:tavLst>
                                    </p:anim>
                                    <p:set>
                                      <p:cBhvr>
                                        <p:cTn id="183" dur="1" fill="hold">
                                          <p:stCondLst>
                                            <p:cond delay="1999"/>
                                          </p:stCondLst>
                                        </p:cTn>
                                        <p:tgtEl>
                                          <p:spTgt spid="6"/>
                                        </p:tgtEl>
                                        <p:attrNameLst>
                                          <p:attrName>style.visibility</p:attrName>
                                        </p:attrNameLst>
                                      </p:cBhvr>
                                      <p:to>
                                        <p:strVal val="hidden"/>
                                      </p:to>
                                    </p:set>
                                  </p:childTnLst>
                                </p:cTn>
                              </p:par>
                              <p:par>
                                <p:cTn id="184" presetID="2" presetClass="exit" presetSubtype="6" fill="hold" nodeType="withEffect">
                                  <p:stCondLst>
                                    <p:cond delay="0"/>
                                  </p:stCondLst>
                                  <p:childTnLst>
                                    <p:anim calcmode="lin" valueType="num">
                                      <p:cBhvr additive="base">
                                        <p:cTn id="185" dur="2000"/>
                                        <p:tgtEl>
                                          <p:spTgt spid="8"/>
                                        </p:tgtEl>
                                        <p:attrNameLst>
                                          <p:attrName>ppt_x</p:attrName>
                                        </p:attrNameLst>
                                      </p:cBhvr>
                                      <p:tavLst>
                                        <p:tav tm="0">
                                          <p:val>
                                            <p:strVal val="ppt_x"/>
                                          </p:val>
                                        </p:tav>
                                        <p:tav tm="100000">
                                          <p:val>
                                            <p:strVal val="1+ppt_w/2"/>
                                          </p:val>
                                        </p:tav>
                                      </p:tavLst>
                                    </p:anim>
                                    <p:anim calcmode="lin" valueType="num">
                                      <p:cBhvr additive="base">
                                        <p:cTn id="186" dur="2000"/>
                                        <p:tgtEl>
                                          <p:spTgt spid="8"/>
                                        </p:tgtEl>
                                        <p:attrNameLst>
                                          <p:attrName>ppt_y</p:attrName>
                                        </p:attrNameLst>
                                      </p:cBhvr>
                                      <p:tavLst>
                                        <p:tav tm="0">
                                          <p:val>
                                            <p:strVal val="ppt_y"/>
                                          </p:val>
                                        </p:tav>
                                        <p:tav tm="100000">
                                          <p:val>
                                            <p:strVal val="1+ppt_h/2"/>
                                          </p:val>
                                        </p:tav>
                                      </p:tavLst>
                                    </p:anim>
                                    <p:set>
                                      <p:cBhvr>
                                        <p:cTn id="187" dur="1" fill="hold">
                                          <p:stCondLst>
                                            <p:cond delay="1999"/>
                                          </p:stCondLst>
                                        </p:cTn>
                                        <p:tgtEl>
                                          <p:spTgt spid="8"/>
                                        </p:tgtEl>
                                        <p:attrNameLst>
                                          <p:attrName>style.visibility</p:attrName>
                                        </p:attrNameLst>
                                      </p:cBhvr>
                                      <p:to>
                                        <p:strVal val="hidden"/>
                                      </p:to>
                                    </p:set>
                                  </p:childTnLst>
                                </p:cTn>
                              </p:par>
                              <p:par>
                                <p:cTn id="188" presetID="2" presetClass="exit" presetSubtype="6" fill="hold" nodeType="withEffect">
                                  <p:stCondLst>
                                    <p:cond delay="0"/>
                                  </p:stCondLst>
                                  <p:childTnLst>
                                    <p:anim calcmode="lin" valueType="num">
                                      <p:cBhvr additive="base">
                                        <p:cTn id="189" dur="2000"/>
                                        <p:tgtEl>
                                          <p:spTgt spid="10"/>
                                        </p:tgtEl>
                                        <p:attrNameLst>
                                          <p:attrName>ppt_x</p:attrName>
                                        </p:attrNameLst>
                                      </p:cBhvr>
                                      <p:tavLst>
                                        <p:tav tm="0">
                                          <p:val>
                                            <p:strVal val="ppt_x"/>
                                          </p:val>
                                        </p:tav>
                                        <p:tav tm="100000">
                                          <p:val>
                                            <p:strVal val="1+ppt_w/2"/>
                                          </p:val>
                                        </p:tav>
                                      </p:tavLst>
                                    </p:anim>
                                    <p:anim calcmode="lin" valueType="num">
                                      <p:cBhvr additive="base">
                                        <p:cTn id="190" dur="2000"/>
                                        <p:tgtEl>
                                          <p:spTgt spid="10"/>
                                        </p:tgtEl>
                                        <p:attrNameLst>
                                          <p:attrName>ppt_y</p:attrName>
                                        </p:attrNameLst>
                                      </p:cBhvr>
                                      <p:tavLst>
                                        <p:tav tm="0">
                                          <p:val>
                                            <p:strVal val="ppt_y"/>
                                          </p:val>
                                        </p:tav>
                                        <p:tav tm="100000">
                                          <p:val>
                                            <p:strVal val="1+ppt_h/2"/>
                                          </p:val>
                                        </p:tav>
                                      </p:tavLst>
                                    </p:anim>
                                    <p:set>
                                      <p:cBhvr>
                                        <p:cTn id="191" dur="1" fill="hold">
                                          <p:stCondLst>
                                            <p:cond delay="1999"/>
                                          </p:stCondLst>
                                        </p:cTn>
                                        <p:tgtEl>
                                          <p:spTgt spid="10"/>
                                        </p:tgtEl>
                                        <p:attrNameLst>
                                          <p:attrName>style.visibility</p:attrName>
                                        </p:attrNameLst>
                                      </p:cBhvr>
                                      <p:to>
                                        <p:strVal val="hidden"/>
                                      </p:to>
                                    </p:set>
                                  </p:childTnLst>
                                </p:cTn>
                              </p:par>
                              <p:par>
                                <p:cTn id="192" presetID="2" presetClass="exit" presetSubtype="6" fill="hold" nodeType="withEffect">
                                  <p:stCondLst>
                                    <p:cond delay="0"/>
                                  </p:stCondLst>
                                  <p:childTnLst>
                                    <p:anim calcmode="lin" valueType="num">
                                      <p:cBhvr additive="base">
                                        <p:cTn id="193" dur="2000"/>
                                        <p:tgtEl>
                                          <p:spTgt spid="12"/>
                                        </p:tgtEl>
                                        <p:attrNameLst>
                                          <p:attrName>ppt_x</p:attrName>
                                        </p:attrNameLst>
                                      </p:cBhvr>
                                      <p:tavLst>
                                        <p:tav tm="0">
                                          <p:val>
                                            <p:strVal val="ppt_x"/>
                                          </p:val>
                                        </p:tav>
                                        <p:tav tm="100000">
                                          <p:val>
                                            <p:strVal val="1+ppt_w/2"/>
                                          </p:val>
                                        </p:tav>
                                      </p:tavLst>
                                    </p:anim>
                                    <p:anim calcmode="lin" valueType="num">
                                      <p:cBhvr additive="base">
                                        <p:cTn id="194" dur="2000"/>
                                        <p:tgtEl>
                                          <p:spTgt spid="12"/>
                                        </p:tgtEl>
                                        <p:attrNameLst>
                                          <p:attrName>ppt_y</p:attrName>
                                        </p:attrNameLst>
                                      </p:cBhvr>
                                      <p:tavLst>
                                        <p:tav tm="0">
                                          <p:val>
                                            <p:strVal val="ppt_y"/>
                                          </p:val>
                                        </p:tav>
                                        <p:tav tm="100000">
                                          <p:val>
                                            <p:strVal val="1+ppt_h/2"/>
                                          </p:val>
                                        </p:tav>
                                      </p:tavLst>
                                    </p:anim>
                                    <p:set>
                                      <p:cBhvr>
                                        <p:cTn id="195" dur="1" fill="hold">
                                          <p:stCondLst>
                                            <p:cond delay="1999"/>
                                          </p:stCondLst>
                                        </p:cTn>
                                        <p:tgtEl>
                                          <p:spTgt spid="12"/>
                                        </p:tgtEl>
                                        <p:attrNameLst>
                                          <p:attrName>style.visibility</p:attrName>
                                        </p:attrNameLst>
                                      </p:cBhvr>
                                      <p:to>
                                        <p:strVal val="hidden"/>
                                      </p:to>
                                    </p:set>
                                  </p:childTnLst>
                                </p:cTn>
                              </p:par>
                              <p:par>
                                <p:cTn id="196" presetID="2" presetClass="exit" presetSubtype="6" fill="hold" nodeType="withEffect">
                                  <p:stCondLst>
                                    <p:cond delay="0"/>
                                  </p:stCondLst>
                                  <p:childTnLst>
                                    <p:anim calcmode="lin" valueType="num">
                                      <p:cBhvr additive="base">
                                        <p:cTn id="197" dur="2000"/>
                                        <p:tgtEl>
                                          <p:spTgt spid="15"/>
                                        </p:tgtEl>
                                        <p:attrNameLst>
                                          <p:attrName>ppt_x</p:attrName>
                                        </p:attrNameLst>
                                      </p:cBhvr>
                                      <p:tavLst>
                                        <p:tav tm="0">
                                          <p:val>
                                            <p:strVal val="ppt_x"/>
                                          </p:val>
                                        </p:tav>
                                        <p:tav tm="100000">
                                          <p:val>
                                            <p:strVal val="1+ppt_w/2"/>
                                          </p:val>
                                        </p:tav>
                                      </p:tavLst>
                                    </p:anim>
                                    <p:anim calcmode="lin" valueType="num">
                                      <p:cBhvr additive="base">
                                        <p:cTn id="198" dur="2000"/>
                                        <p:tgtEl>
                                          <p:spTgt spid="15"/>
                                        </p:tgtEl>
                                        <p:attrNameLst>
                                          <p:attrName>ppt_y</p:attrName>
                                        </p:attrNameLst>
                                      </p:cBhvr>
                                      <p:tavLst>
                                        <p:tav tm="0">
                                          <p:val>
                                            <p:strVal val="ppt_y"/>
                                          </p:val>
                                        </p:tav>
                                        <p:tav tm="100000">
                                          <p:val>
                                            <p:strVal val="1+ppt_h/2"/>
                                          </p:val>
                                        </p:tav>
                                      </p:tavLst>
                                    </p:anim>
                                    <p:set>
                                      <p:cBhvr>
                                        <p:cTn id="199" dur="1" fill="hold">
                                          <p:stCondLst>
                                            <p:cond delay="1999"/>
                                          </p:stCondLst>
                                        </p:cTn>
                                        <p:tgtEl>
                                          <p:spTgt spid="15"/>
                                        </p:tgtEl>
                                        <p:attrNameLst>
                                          <p:attrName>style.visibility</p:attrName>
                                        </p:attrNameLst>
                                      </p:cBhvr>
                                      <p:to>
                                        <p:strVal val="hidden"/>
                                      </p:to>
                                    </p:set>
                                  </p:childTnLst>
                                </p:cTn>
                              </p:par>
                              <p:par>
                                <p:cTn id="200" presetID="2" presetClass="exit" presetSubtype="6" fill="hold" nodeType="withEffect">
                                  <p:stCondLst>
                                    <p:cond delay="0"/>
                                  </p:stCondLst>
                                  <p:childTnLst>
                                    <p:anim calcmode="lin" valueType="num">
                                      <p:cBhvr additive="base">
                                        <p:cTn id="201" dur="2000"/>
                                        <p:tgtEl>
                                          <p:spTgt spid="17"/>
                                        </p:tgtEl>
                                        <p:attrNameLst>
                                          <p:attrName>ppt_x</p:attrName>
                                        </p:attrNameLst>
                                      </p:cBhvr>
                                      <p:tavLst>
                                        <p:tav tm="0">
                                          <p:val>
                                            <p:strVal val="ppt_x"/>
                                          </p:val>
                                        </p:tav>
                                        <p:tav tm="100000">
                                          <p:val>
                                            <p:strVal val="1+ppt_w/2"/>
                                          </p:val>
                                        </p:tav>
                                      </p:tavLst>
                                    </p:anim>
                                    <p:anim calcmode="lin" valueType="num">
                                      <p:cBhvr additive="base">
                                        <p:cTn id="202" dur="2000"/>
                                        <p:tgtEl>
                                          <p:spTgt spid="17"/>
                                        </p:tgtEl>
                                        <p:attrNameLst>
                                          <p:attrName>ppt_y</p:attrName>
                                        </p:attrNameLst>
                                      </p:cBhvr>
                                      <p:tavLst>
                                        <p:tav tm="0">
                                          <p:val>
                                            <p:strVal val="ppt_y"/>
                                          </p:val>
                                        </p:tav>
                                        <p:tav tm="100000">
                                          <p:val>
                                            <p:strVal val="1+ppt_h/2"/>
                                          </p:val>
                                        </p:tav>
                                      </p:tavLst>
                                    </p:anim>
                                    <p:set>
                                      <p:cBhvr>
                                        <p:cTn id="203" dur="1" fill="hold">
                                          <p:stCondLst>
                                            <p:cond delay="1999"/>
                                          </p:stCondLst>
                                        </p:cTn>
                                        <p:tgtEl>
                                          <p:spTgt spid="17"/>
                                        </p:tgtEl>
                                        <p:attrNameLst>
                                          <p:attrName>style.visibility</p:attrName>
                                        </p:attrNameLst>
                                      </p:cBhvr>
                                      <p:to>
                                        <p:strVal val="hidden"/>
                                      </p:to>
                                    </p:set>
                                  </p:childTnLst>
                                </p:cTn>
                              </p:par>
                              <p:par>
                                <p:cTn id="204" presetID="2" presetClass="exit" presetSubtype="6" fill="hold" nodeType="withEffect">
                                  <p:stCondLst>
                                    <p:cond delay="0"/>
                                  </p:stCondLst>
                                  <p:childTnLst>
                                    <p:anim calcmode="lin" valueType="num">
                                      <p:cBhvr additive="base">
                                        <p:cTn id="205" dur="2000"/>
                                        <p:tgtEl>
                                          <p:spTgt spid="19"/>
                                        </p:tgtEl>
                                        <p:attrNameLst>
                                          <p:attrName>ppt_x</p:attrName>
                                        </p:attrNameLst>
                                      </p:cBhvr>
                                      <p:tavLst>
                                        <p:tav tm="0">
                                          <p:val>
                                            <p:strVal val="ppt_x"/>
                                          </p:val>
                                        </p:tav>
                                        <p:tav tm="100000">
                                          <p:val>
                                            <p:strVal val="1+ppt_w/2"/>
                                          </p:val>
                                        </p:tav>
                                      </p:tavLst>
                                    </p:anim>
                                    <p:anim calcmode="lin" valueType="num">
                                      <p:cBhvr additive="base">
                                        <p:cTn id="206" dur="2000"/>
                                        <p:tgtEl>
                                          <p:spTgt spid="19"/>
                                        </p:tgtEl>
                                        <p:attrNameLst>
                                          <p:attrName>ppt_y</p:attrName>
                                        </p:attrNameLst>
                                      </p:cBhvr>
                                      <p:tavLst>
                                        <p:tav tm="0">
                                          <p:val>
                                            <p:strVal val="ppt_y"/>
                                          </p:val>
                                        </p:tav>
                                        <p:tav tm="100000">
                                          <p:val>
                                            <p:strVal val="1+ppt_h/2"/>
                                          </p:val>
                                        </p:tav>
                                      </p:tavLst>
                                    </p:anim>
                                    <p:set>
                                      <p:cBhvr>
                                        <p:cTn id="207" dur="1" fill="hold">
                                          <p:stCondLst>
                                            <p:cond delay="1999"/>
                                          </p:stCondLst>
                                        </p:cTn>
                                        <p:tgtEl>
                                          <p:spTgt spid="19"/>
                                        </p:tgtEl>
                                        <p:attrNameLst>
                                          <p:attrName>style.visibility</p:attrName>
                                        </p:attrNameLst>
                                      </p:cBhvr>
                                      <p:to>
                                        <p:strVal val="hidden"/>
                                      </p:to>
                                    </p:set>
                                  </p:childTnLst>
                                </p:cTn>
                              </p:par>
                              <p:par>
                                <p:cTn id="208" presetID="2" presetClass="exit" presetSubtype="6" fill="hold" nodeType="withEffect">
                                  <p:stCondLst>
                                    <p:cond delay="0"/>
                                  </p:stCondLst>
                                  <p:childTnLst>
                                    <p:anim calcmode="lin" valueType="num">
                                      <p:cBhvr additive="base">
                                        <p:cTn id="209" dur="2000"/>
                                        <p:tgtEl>
                                          <p:spTgt spid="20"/>
                                        </p:tgtEl>
                                        <p:attrNameLst>
                                          <p:attrName>ppt_x</p:attrName>
                                        </p:attrNameLst>
                                      </p:cBhvr>
                                      <p:tavLst>
                                        <p:tav tm="0">
                                          <p:val>
                                            <p:strVal val="ppt_x"/>
                                          </p:val>
                                        </p:tav>
                                        <p:tav tm="100000">
                                          <p:val>
                                            <p:strVal val="1+ppt_w/2"/>
                                          </p:val>
                                        </p:tav>
                                      </p:tavLst>
                                    </p:anim>
                                    <p:anim calcmode="lin" valueType="num">
                                      <p:cBhvr additive="base">
                                        <p:cTn id="210" dur="2000"/>
                                        <p:tgtEl>
                                          <p:spTgt spid="20"/>
                                        </p:tgtEl>
                                        <p:attrNameLst>
                                          <p:attrName>ppt_y</p:attrName>
                                        </p:attrNameLst>
                                      </p:cBhvr>
                                      <p:tavLst>
                                        <p:tav tm="0">
                                          <p:val>
                                            <p:strVal val="ppt_y"/>
                                          </p:val>
                                        </p:tav>
                                        <p:tav tm="100000">
                                          <p:val>
                                            <p:strVal val="1+ppt_h/2"/>
                                          </p:val>
                                        </p:tav>
                                      </p:tavLst>
                                    </p:anim>
                                    <p:set>
                                      <p:cBhvr>
                                        <p:cTn id="211" dur="1" fill="hold">
                                          <p:stCondLst>
                                            <p:cond delay="1999"/>
                                          </p:stCondLst>
                                        </p:cTn>
                                        <p:tgtEl>
                                          <p:spTgt spid="20"/>
                                        </p:tgtEl>
                                        <p:attrNameLst>
                                          <p:attrName>style.visibility</p:attrName>
                                        </p:attrNameLst>
                                      </p:cBhvr>
                                      <p:to>
                                        <p:strVal val="hidden"/>
                                      </p:to>
                                    </p:set>
                                  </p:childTnLst>
                                </p:cTn>
                              </p:par>
                              <p:par>
                                <p:cTn id="212" presetID="2" presetClass="exit" presetSubtype="6" fill="hold" nodeType="withEffect">
                                  <p:stCondLst>
                                    <p:cond delay="0"/>
                                  </p:stCondLst>
                                  <p:childTnLst>
                                    <p:anim calcmode="lin" valueType="num">
                                      <p:cBhvr additive="base">
                                        <p:cTn id="213" dur="2000"/>
                                        <p:tgtEl>
                                          <p:spTgt spid="21"/>
                                        </p:tgtEl>
                                        <p:attrNameLst>
                                          <p:attrName>ppt_x</p:attrName>
                                        </p:attrNameLst>
                                      </p:cBhvr>
                                      <p:tavLst>
                                        <p:tav tm="0">
                                          <p:val>
                                            <p:strVal val="ppt_x"/>
                                          </p:val>
                                        </p:tav>
                                        <p:tav tm="100000">
                                          <p:val>
                                            <p:strVal val="1+ppt_w/2"/>
                                          </p:val>
                                        </p:tav>
                                      </p:tavLst>
                                    </p:anim>
                                    <p:anim calcmode="lin" valueType="num">
                                      <p:cBhvr additive="base">
                                        <p:cTn id="214" dur="2000"/>
                                        <p:tgtEl>
                                          <p:spTgt spid="21"/>
                                        </p:tgtEl>
                                        <p:attrNameLst>
                                          <p:attrName>ppt_y</p:attrName>
                                        </p:attrNameLst>
                                      </p:cBhvr>
                                      <p:tavLst>
                                        <p:tav tm="0">
                                          <p:val>
                                            <p:strVal val="ppt_y"/>
                                          </p:val>
                                        </p:tav>
                                        <p:tav tm="100000">
                                          <p:val>
                                            <p:strVal val="1+ppt_h/2"/>
                                          </p:val>
                                        </p:tav>
                                      </p:tavLst>
                                    </p:anim>
                                    <p:set>
                                      <p:cBhvr>
                                        <p:cTn id="215" dur="1" fill="hold">
                                          <p:stCondLst>
                                            <p:cond delay="1999"/>
                                          </p:stCondLst>
                                        </p:cTn>
                                        <p:tgtEl>
                                          <p:spTgt spid="21"/>
                                        </p:tgtEl>
                                        <p:attrNameLst>
                                          <p:attrName>style.visibility</p:attrName>
                                        </p:attrNameLst>
                                      </p:cBhvr>
                                      <p:to>
                                        <p:strVal val="hidden"/>
                                      </p:to>
                                    </p:set>
                                  </p:childTnLst>
                                </p:cTn>
                              </p:par>
                              <p:par>
                                <p:cTn id="216" presetID="2" presetClass="exit" presetSubtype="6" fill="hold" nodeType="withEffect">
                                  <p:stCondLst>
                                    <p:cond delay="0"/>
                                  </p:stCondLst>
                                  <p:childTnLst>
                                    <p:anim calcmode="lin" valueType="num">
                                      <p:cBhvr additive="base">
                                        <p:cTn id="217" dur="2000"/>
                                        <p:tgtEl>
                                          <p:spTgt spid="22"/>
                                        </p:tgtEl>
                                        <p:attrNameLst>
                                          <p:attrName>ppt_x</p:attrName>
                                        </p:attrNameLst>
                                      </p:cBhvr>
                                      <p:tavLst>
                                        <p:tav tm="0">
                                          <p:val>
                                            <p:strVal val="ppt_x"/>
                                          </p:val>
                                        </p:tav>
                                        <p:tav tm="100000">
                                          <p:val>
                                            <p:strVal val="1+ppt_w/2"/>
                                          </p:val>
                                        </p:tav>
                                      </p:tavLst>
                                    </p:anim>
                                    <p:anim calcmode="lin" valueType="num">
                                      <p:cBhvr additive="base">
                                        <p:cTn id="218" dur="2000"/>
                                        <p:tgtEl>
                                          <p:spTgt spid="22"/>
                                        </p:tgtEl>
                                        <p:attrNameLst>
                                          <p:attrName>ppt_y</p:attrName>
                                        </p:attrNameLst>
                                      </p:cBhvr>
                                      <p:tavLst>
                                        <p:tav tm="0">
                                          <p:val>
                                            <p:strVal val="ppt_y"/>
                                          </p:val>
                                        </p:tav>
                                        <p:tav tm="100000">
                                          <p:val>
                                            <p:strVal val="1+ppt_h/2"/>
                                          </p:val>
                                        </p:tav>
                                      </p:tavLst>
                                    </p:anim>
                                    <p:set>
                                      <p:cBhvr>
                                        <p:cTn id="219" dur="1" fill="hold">
                                          <p:stCondLst>
                                            <p:cond delay="1999"/>
                                          </p:stCondLst>
                                        </p:cTn>
                                        <p:tgtEl>
                                          <p:spTgt spid="22"/>
                                        </p:tgtEl>
                                        <p:attrNameLst>
                                          <p:attrName>style.visibility</p:attrName>
                                        </p:attrNameLst>
                                      </p:cBhvr>
                                      <p:to>
                                        <p:strVal val="hidden"/>
                                      </p:to>
                                    </p:set>
                                  </p:childTnLst>
                                </p:cTn>
                              </p:par>
                              <p:par>
                                <p:cTn id="220" presetID="2" presetClass="exit" presetSubtype="6" fill="hold" nodeType="withEffect">
                                  <p:stCondLst>
                                    <p:cond delay="0"/>
                                  </p:stCondLst>
                                  <p:childTnLst>
                                    <p:anim calcmode="lin" valueType="num">
                                      <p:cBhvr additive="base">
                                        <p:cTn id="221" dur="2000"/>
                                        <p:tgtEl>
                                          <p:spTgt spid="23"/>
                                        </p:tgtEl>
                                        <p:attrNameLst>
                                          <p:attrName>ppt_x</p:attrName>
                                        </p:attrNameLst>
                                      </p:cBhvr>
                                      <p:tavLst>
                                        <p:tav tm="0">
                                          <p:val>
                                            <p:strVal val="ppt_x"/>
                                          </p:val>
                                        </p:tav>
                                        <p:tav tm="100000">
                                          <p:val>
                                            <p:strVal val="1+ppt_w/2"/>
                                          </p:val>
                                        </p:tav>
                                      </p:tavLst>
                                    </p:anim>
                                    <p:anim calcmode="lin" valueType="num">
                                      <p:cBhvr additive="base">
                                        <p:cTn id="222" dur="2000"/>
                                        <p:tgtEl>
                                          <p:spTgt spid="23"/>
                                        </p:tgtEl>
                                        <p:attrNameLst>
                                          <p:attrName>ppt_y</p:attrName>
                                        </p:attrNameLst>
                                      </p:cBhvr>
                                      <p:tavLst>
                                        <p:tav tm="0">
                                          <p:val>
                                            <p:strVal val="ppt_y"/>
                                          </p:val>
                                        </p:tav>
                                        <p:tav tm="100000">
                                          <p:val>
                                            <p:strVal val="1+ppt_h/2"/>
                                          </p:val>
                                        </p:tav>
                                      </p:tavLst>
                                    </p:anim>
                                    <p:set>
                                      <p:cBhvr>
                                        <p:cTn id="223" dur="1" fill="hold">
                                          <p:stCondLst>
                                            <p:cond delay="1999"/>
                                          </p:stCondLst>
                                        </p:cTn>
                                        <p:tgtEl>
                                          <p:spTgt spid="23"/>
                                        </p:tgtEl>
                                        <p:attrNameLst>
                                          <p:attrName>style.visibility</p:attrName>
                                        </p:attrNameLst>
                                      </p:cBhvr>
                                      <p:to>
                                        <p:strVal val="hidden"/>
                                      </p:to>
                                    </p:set>
                                  </p:childTnLst>
                                </p:cTn>
                              </p:par>
                              <p:par>
                                <p:cTn id="224" presetID="2" presetClass="exit" presetSubtype="6" fill="hold" nodeType="withEffect">
                                  <p:stCondLst>
                                    <p:cond delay="0"/>
                                  </p:stCondLst>
                                  <p:childTnLst>
                                    <p:anim calcmode="lin" valueType="num">
                                      <p:cBhvr additive="base">
                                        <p:cTn id="225" dur="2000"/>
                                        <p:tgtEl>
                                          <p:spTgt spid="24"/>
                                        </p:tgtEl>
                                        <p:attrNameLst>
                                          <p:attrName>ppt_x</p:attrName>
                                        </p:attrNameLst>
                                      </p:cBhvr>
                                      <p:tavLst>
                                        <p:tav tm="0">
                                          <p:val>
                                            <p:strVal val="ppt_x"/>
                                          </p:val>
                                        </p:tav>
                                        <p:tav tm="100000">
                                          <p:val>
                                            <p:strVal val="1+ppt_w/2"/>
                                          </p:val>
                                        </p:tav>
                                      </p:tavLst>
                                    </p:anim>
                                    <p:anim calcmode="lin" valueType="num">
                                      <p:cBhvr additive="base">
                                        <p:cTn id="226" dur="2000"/>
                                        <p:tgtEl>
                                          <p:spTgt spid="24"/>
                                        </p:tgtEl>
                                        <p:attrNameLst>
                                          <p:attrName>ppt_y</p:attrName>
                                        </p:attrNameLst>
                                      </p:cBhvr>
                                      <p:tavLst>
                                        <p:tav tm="0">
                                          <p:val>
                                            <p:strVal val="ppt_y"/>
                                          </p:val>
                                        </p:tav>
                                        <p:tav tm="100000">
                                          <p:val>
                                            <p:strVal val="1+ppt_h/2"/>
                                          </p:val>
                                        </p:tav>
                                      </p:tavLst>
                                    </p:anim>
                                    <p:set>
                                      <p:cBhvr>
                                        <p:cTn id="227" dur="1" fill="hold">
                                          <p:stCondLst>
                                            <p:cond delay="1999"/>
                                          </p:stCondLst>
                                        </p:cTn>
                                        <p:tgtEl>
                                          <p:spTgt spid="24"/>
                                        </p:tgtEl>
                                        <p:attrNameLst>
                                          <p:attrName>style.visibility</p:attrName>
                                        </p:attrNameLst>
                                      </p:cBhvr>
                                      <p:to>
                                        <p:strVal val="hidden"/>
                                      </p:to>
                                    </p:set>
                                  </p:childTnLst>
                                </p:cTn>
                              </p:par>
                              <p:par>
                                <p:cTn id="228" presetID="2" presetClass="exit" presetSubtype="6" fill="hold" nodeType="withEffect">
                                  <p:stCondLst>
                                    <p:cond delay="0"/>
                                  </p:stCondLst>
                                  <p:childTnLst>
                                    <p:anim calcmode="lin" valueType="num">
                                      <p:cBhvr additive="base">
                                        <p:cTn id="229" dur="2000"/>
                                        <p:tgtEl>
                                          <p:spTgt spid="25"/>
                                        </p:tgtEl>
                                        <p:attrNameLst>
                                          <p:attrName>ppt_x</p:attrName>
                                        </p:attrNameLst>
                                      </p:cBhvr>
                                      <p:tavLst>
                                        <p:tav tm="0">
                                          <p:val>
                                            <p:strVal val="ppt_x"/>
                                          </p:val>
                                        </p:tav>
                                        <p:tav tm="100000">
                                          <p:val>
                                            <p:strVal val="1+ppt_w/2"/>
                                          </p:val>
                                        </p:tav>
                                      </p:tavLst>
                                    </p:anim>
                                    <p:anim calcmode="lin" valueType="num">
                                      <p:cBhvr additive="base">
                                        <p:cTn id="230" dur="2000"/>
                                        <p:tgtEl>
                                          <p:spTgt spid="25"/>
                                        </p:tgtEl>
                                        <p:attrNameLst>
                                          <p:attrName>ppt_y</p:attrName>
                                        </p:attrNameLst>
                                      </p:cBhvr>
                                      <p:tavLst>
                                        <p:tav tm="0">
                                          <p:val>
                                            <p:strVal val="ppt_y"/>
                                          </p:val>
                                        </p:tav>
                                        <p:tav tm="100000">
                                          <p:val>
                                            <p:strVal val="1+ppt_h/2"/>
                                          </p:val>
                                        </p:tav>
                                      </p:tavLst>
                                    </p:anim>
                                    <p:set>
                                      <p:cBhvr>
                                        <p:cTn id="231" dur="1" fill="hold">
                                          <p:stCondLst>
                                            <p:cond delay="1999"/>
                                          </p:stCondLst>
                                        </p:cTn>
                                        <p:tgtEl>
                                          <p:spTgt spid="25"/>
                                        </p:tgtEl>
                                        <p:attrNameLst>
                                          <p:attrName>style.visibility</p:attrName>
                                        </p:attrNameLst>
                                      </p:cBhvr>
                                      <p:to>
                                        <p:strVal val="hidden"/>
                                      </p:to>
                                    </p:set>
                                  </p:childTnLst>
                                </p:cTn>
                              </p:par>
                              <p:par>
                                <p:cTn id="232" presetID="2" presetClass="exit" presetSubtype="12" fill="hold" nodeType="withEffect">
                                  <p:stCondLst>
                                    <p:cond delay="0"/>
                                  </p:stCondLst>
                                  <p:childTnLst>
                                    <p:anim calcmode="lin" valueType="num">
                                      <p:cBhvr additive="base">
                                        <p:cTn id="233" dur="2000"/>
                                        <p:tgtEl>
                                          <p:spTgt spid="5"/>
                                        </p:tgtEl>
                                        <p:attrNameLst>
                                          <p:attrName>ppt_x</p:attrName>
                                        </p:attrNameLst>
                                      </p:cBhvr>
                                      <p:tavLst>
                                        <p:tav tm="0">
                                          <p:val>
                                            <p:strVal val="ppt_x"/>
                                          </p:val>
                                        </p:tav>
                                        <p:tav tm="100000">
                                          <p:val>
                                            <p:strVal val="0-ppt_w/2"/>
                                          </p:val>
                                        </p:tav>
                                      </p:tavLst>
                                    </p:anim>
                                    <p:anim calcmode="lin" valueType="num">
                                      <p:cBhvr additive="base">
                                        <p:cTn id="234" dur="2000"/>
                                        <p:tgtEl>
                                          <p:spTgt spid="5"/>
                                        </p:tgtEl>
                                        <p:attrNameLst>
                                          <p:attrName>ppt_y</p:attrName>
                                        </p:attrNameLst>
                                      </p:cBhvr>
                                      <p:tavLst>
                                        <p:tav tm="0">
                                          <p:val>
                                            <p:strVal val="ppt_y"/>
                                          </p:val>
                                        </p:tav>
                                        <p:tav tm="100000">
                                          <p:val>
                                            <p:strVal val="1+ppt_h/2"/>
                                          </p:val>
                                        </p:tav>
                                      </p:tavLst>
                                    </p:anim>
                                    <p:set>
                                      <p:cBhvr>
                                        <p:cTn id="235" dur="1" fill="hold">
                                          <p:stCondLst>
                                            <p:cond delay="1999"/>
                                          </p:stCondLst>
                                        </p:cTn>
                                        <p:tgtEl>
                                          <p:spTgt spid="5"/>
                                        </p:tgtEl>
                                        <p:attrNameLst>
                                          <p:attrName>style.visibility</p:attrName>
                                        </p:attrNameLst>
                                      </p:cBhvr>
                                      <p:to>
                                        <p:strVal val="hidden"/>
                                      </p:to>
                                    </p:set>
                                  </p:childTnLst>
                                </p:cTn>
                              </p:par>
                              <p:par>
                                <p:cTn id="236" presetID="2" presetClass="exit" presetSubtype="12" fill="hold" nodeType="withEffect">
                                  <p:stCondLst>
                                    <p:cond delay="0"/>
                                  </p:stCondLst>
                                  <p:childTnLst>
                                    <p:anim calcmode="lin" valueType="num">
                                      <p:cBhvr additive="base">
                                        <p:cTn id="237" dur="2000"/>
                                        <p:tgtEl>
                                          <p:spTgt spid="7"/>
                                        </p:tgtEl>
                                        <p:attrNameLst>
                                          <p:attrName>ppt_x</p:attrName>
                                        </p:attrNameLst>
                                      </p:cBhvr>
                                      <p:tavLst>
                                        <p:tav tm="0">
                                          <p:val>
                                            <p:strVal val="ppt_x"/>
                                          </p:val>
                                        </p:tav>
                                        <p:tav tm="100000">
                                          <p:val>
                                            <p:strVal val="0-ppt_w/2"/>
                                          </p:val>
                                        </p:tav>
                                      </p:tavLst>
                                    </p:anim>
                                    <p:anim calcmode="lin" valueType="num">
                                      <p:cBhvr additive="base">
                                        <p:cTn id="238" dur="2000"/>
                                        <p:tgtEl>
                                          <p:spTgt spid="7"/>
                                        </p:tgtEl>
                                        <p:attrNameLst>
                                          <p:attrName>ppt_y</p:attrName>
                                        </p:attrNameLst>
                                      </p:cBhvr>
                                      <p:tavLst>
                                        <p:tav tm="0">
                                          <p:val>
                                            <p:strVal val="ppt_y"/>
                                          </p:val>
                                        </p:tav>
                                        <p:tav tm="100000">
                                          <p:val>
                                            <p:strVal val="1+ppt_h/2"/>
                                          </p:val>
                                        </p:tav>
                                      </p:tavLst>
                                    </p:anim>
                                    <p:set>
                                      <p:cBhvr>
                                        <p:cTn id="239" dur="1" fill="hold">
                                          <p:stCondLst>
                                            <p:cond delay="1999"/>
                                          </p:stCondLst>
                                        </p:cTn>
                                        <p:tgtEl>
                                          <p:spTgt spid="7"/>
                                        </p:tgtEl>
                                        <p:attrNameLst>
                                          <p:attrName>style.visibility</p:attrName>
                                        </p:attrNameLst>
                                      </p:cBhvr>
                                      <p:to>
                                        <p:strVal val="hidden"/>
                                      </p:to>
                                    </p:set>
                                  </p:childTnLst>
                                </p:cTn>
                              </p:par>
                              <p:par>
                                <p:cTn id="240" presetID="2" presetClass="exit" presetSubtype="12" fill="hold" nodeType="withEffect">
                                  <p:stCondLst>
                                    <p:cond delay="0"/>
                                  </p:stCondLst>
                                  <p:childTnLst>
                                    <p:anim calcmode="lin" valueType="num">
                                      <p:cBhvr additive="base">
                                        <p:cTn id="241" dur="2000"/>
                                        <p:tgtEl>
                                          <p:spTgt spid="9"/>
                                        </p:tgtEl>
                                        <p:attrNameLst>
                                          <p:attrName>ppt_x</p:attrName>
                                        </p:attrNameLst>
                                      </p:cBhvr>
                                      <p:tavLst>
                                        <p:tav tm="0">
                                          <p:val>
                                            <p:strVal val="ppt_x"/>
                                          </p:val>
                                        </p:tav>
                                        <p:tav tm="100000">
                                          <p:val>
                                            <p:strVal val="0-ppt_w/2"/>
                                          </p:val>
                                        </p:tav>
                                      </p:tavLst>
                                    </p:anim>
                                    <p:anim calcmode="lin" valueType="num">
                                      <p:cBhvr additive="base">
                                        <p:cTn id="242" dur="2000"/>
                                        <p:tgtEl>
                                          <p:spTgt spid="9"/>
                                        </p:tgtEl>
                                        <p:attrNameLst>
                                          <p:attrName>ppt_y</p:attrName>
                                        </p:attrNameLst>
                                      </p:cBhvr>
                                      <p:tavLst>
                                        <p:tav tm="0">
                                          <p:val>
                                            <p:strVal val="ppt_y"/>
                                          </p:val>
                                        </p:tav>
                                        <p:tav tm="100000">
                                          <p:val>
                                            <p:strVal val="1+ppt_h/2"/>
                                          </p:val>
                                        </p:tav>
                                      </p:tavLst>
                                    </p:anim>
                                    <p:set>
                                      <p:cBhvr>
                                        <p:cTn id="243" dur="1" fill="hold">
                                          <p:stCondLst>
                                            <p:cond delay="1999"/>
                                          </p:stCondLst>
                                        </p:cTn>
                                        <p:tgtEl>
                                          <p:spTgt spid="9"/>
                                        </p:tgtEl>
                                        <p:attrNameLst>
                                          <p:attrName>style.visibility</p:attrName>
                                        </p:attrNameLst>
                                      </p:cBhvr>
                                      <p:to>
                                        <p:strVal val="hidden"/>
                                      </p:to>
                                    </p:set>
                                  </p:childTnLst>
                                </p:cTn>
                              </p:par>
                              <p:par>
                                <p:cTn id="244" presetID="2" presetClass="exit" presetSubtype="12" fill="hold" nodeType="withEffect">
                                  <p:stCondLst>
                                    <p:cond delay="0"/>
                                  </p:stCondLst>
                                  <p:childTnLst>
                                    <p:anim calcmode="lin" valueType="num">
                                      <p:cBhvr additive="base">
                                        <p:cTn id="245" dur="2000"/>
                                        <p:tgtEl>
                                          <p:spTgt spid="11"/>
                                        </p:tgtEl>
                                        <p:attrNameLst>
                                          <p:attrName>ppt_x</p:attrName>
                                        </p:attrNameLst>
                                      </p:cBhvr>
                                      <p:tavLst>
                                        <p:tav tm="0">
                                          <p:val>
                                            <p:strVal val="ppt_x"/>
                                          </p:val>
                                        </p:tav>
                                        <p:tav tm="100000">
                                          <p:val>
                                            <p:strVal val="0-ppt_w/2"/>
                                          </p:val>
                                        </p:tav>
                                      </p:tavLst>
                                    </p:anim>
                                    <p:anim calcmode="lin" valueType="num">
                                      <p:cBhvr additive="base">
                                        <p:cTn id="246" dur="2000"/>
                                        <p:tgtEl>
                                          <p:spTgt spid="11"/>
                                        </p:tgtEl>
                                        <p:attrNameLst>
                                          <p:attrName>ppt_y</p:attrName>
                                        </p:attrNameLst>
                                      </p:cBhvr>
                                      <p:tavLst>
                                        <p:tav tm="0">
                                          <p:val>
                                            <p:strVal val="ppt_y"/>
                                          </p:val>
                                        </p:tav>
                                        <p:tav tm="100000">
                                          <p:val>
                                            <p:strVal val="1+ppt_h/2"/>
                                          </p:val>
                                        </p:tav>
                                      </p:tavLst>
                                    </p:anim>
                                    <p:set>
                                      <p:cBhvr>
                                        <p:cTn id="247" dur="1" fill="hold">
                                          <p:stCondLst>
                                            <p:cond delay="1999"/>
                                          </p:stCondLst>
                                        </p:cTn>
                                        <p:tgtEl>
                                          <p:spTgt spid="11"/>
                                        </p:tgtEl>
                                        <p:attrNameLst>
                                          <p:attrName>style.visibility</p:attrName>
                                        </p:attrNameLst>
                                      </p:cBhvr>
                                      <p:to>
                                        <p:strVal val="hidden"/>
                                      </p:to>
                                    </p:set>
                                  </p:childTnLst>
                                </p:cTn>
                              </p:par>
                              <p:par>
                                <p:cTn id="248" presetID="2" presetClass="exit" presetSubtype="12" fill="hold" nodeType="withEffect">
                                  <p:stCondLst>
                                    <p:cond delay="0"/>
                                  </p:stCondLst>
                                  <p:childTnLst>
                                    <p:anim calcmode="lin" valueType="num">
                                      <p:cBhvr additive="base">
                                        <p:cTn id="249" dur="2000"/>
                                        <p:tgtEl>
                                          <p:spTgt spid="13"/>
                                        </p:tgtEl>
                                        <p:attrNameLst>
                                          <p:attrName>ppt_x</p:attrName>
                                        </p:attrNameLst>
                                      </p:cBhvr>
                                      <p:tavLst>
                                        <p:tav tm="0">
                                          <p:val>
                                            <p:strVal val="ppt_x"/>
                                          </p:val>
                                        </p:tav>
                                        <p:tav tm="100000">
                                          <p:val>
                                            <p:strVal val="0-ppt_w/2"/>
                                          </p:val>
                                        </p:tav>
                                      </p:tavLst>
                                    </p:anim>
                                    <p:anim calcmode="lin" valueType="num">
                                      <p:cBhvr additive="base">
                                        <p:cTn id="250" dur="2000"/>
                                        <p:tgtEl>
                                          <p:spTgt spid="13"/>
                                        </p:tgtEl>
                                        <p:attrNameLst>
                                          <p:attrName>ppt_y</p:attrName>
                                        </p:attrNameLst>
                                      </p:cBhvr>
                                      <p:tavLst>
                                        <p:tav tm="0">
                                          <p:val>
                                            <p:strVal val="ppt_y"/>
                                          </p:val>
                                        </p:tav>
                                        <p:tav tm="100000">
                                          <p:val>
                                            <p:strVal val="1+ppt_h/2"/>
                                          </p:val>
                                        </p:tav>
                                      </p:tavLst>
                                    </p:anim>
                                    <p:set>
                                      <p:cBhvr>
                                        <p:cTn id="251" dur="1" fill="hold">
                                          <p:stCondLst>
                                            <p:cond delay="1999"/>
                                          </p:stCondLst>
                                        </p:cTn>
                                        <p:tgtEl>
                                          <p:spTgt spid="13"/>
                                        </p:tgtEl>
                                        <p:attrNameLst>
                                          <p:attrName>style.visibility</p:attrName>
                                        </p:attrNameLst>
                                      </p:cBhvr>
                                      <p:to>
                                        <p:strVal val="hidden"/>
                                      </p:to>
                                    </p:set>
                                  </p:childTnLst>
                                </p:cTn>
                              </p:par>
                              <p:par>
                                <p:cTn id="252" presetID="2" presetClass="exit" presetSubtype="12" fill="hold" nodeType="withEffect">
                                  <p:stCondLst>
                                    <p:cond delay="0"/>
                                  </p:stCondLst>
                                  <p:childTnLst>
                                    <p:anim calcmode="lin" valueType="num">
                                      <p:cBhvr additive="base">
                                        <p:cTn id="253" dur="2000"/>
                                        <p:tgtEl>
                                          <p:spTgt spid="14"/>
                                        </p:tgtEl>
                                        <p:attrNameLst>
                                          <p:attrName>ppt_x</p:attrName>
                                        </p:attrNameLst>
                                      </p:cBhvr>
                                      <p:tavLst>
                                        <p:tav tm="0">
                                          <p:val>
                                            <p:strVal val="ppt_x"/>
                                          </p:val>
                                        </p:tav>
                                        <p:tav tm="100000">
                                          <p:val>
                                            <p:strVal val="0-ppt_w/2"/>
                                          </p:val>
                                        </p:tav>
                                      </p:tavLst>
                                    </p:anim>
                                    <p:anim calcmode="lin" valueType="num">
                                      <p:cBhvr additive="base">
                                        <p:cTn id="254" dur="2000"/>
                                        <p:tgtEl>
                                          <p:spTgt spid="14"/>
                                        </p:tgtEl>
                                        <p:attrNameLst>
                                          <p:attrName>ppt_y</p:attrName>
                                        </p:attrNameLst>
                                      </p:cBhvr>
                                      <p:tavLst>
                                        <p:tav tm="0">
                                          <p:val>
                                            <p:strVal val="ppt_y"/>
                                          </p:val>
                                        </p:tav>
                                        <p:tav tm="100000">
                                          <p:val>
                                            <p:strVal val="1+ppt_h/2"/>
                                          </p:val>
                                        </p:tav>
                                      </p:tavLst>
                                    </p:anim>
                                    <p:set>
                                      <p:cBhvr>
                                        <p:cTn id="255" dur="1" fill="hold">
                                          <p:stCondLst>
                                            <p:cond delay="1999"/>
                                          </p:stCondLst>
                                        </p:cTn>
                                        <p:tgtEl>
                                          <p:spTgt spid="14"/>
                                        </p:tgtEl>
                                        <p:attrNameLst>
                                          <p:attrName>style.visibility</p:attrName>
                                        </p:attrNameLst>
                                      </p:cBhvr>
                                      <p:to>
                                        <p:strVal val="hidden"/>
                                      </p:to>
                                    </p:set>
                                  </p:childTnLst>
                                </p:cTn>
                              </p:par>
                              <p:par>
                                <p:cTn id="256" presetID="2" presetClass="exit" presetSubtype="12" fill="hold" nodeType="withEffect">
                                  <p:stCondLst>
                                    <p:cond delay="0"/>
                                  </p:stCondLst>
                                  <p:childTnLst>
                                    <p:anim calcmode="lin" valueType="num">
                                      <p:cBhvr additive="base">
                                        <p:cTn id="257" dur="2000"/>
                                        <p:tgtEl>
                                          <p:spTgt spid="16"/>
                                        </p:tgtEl>
                                        <p:attrNameLst>
                                          <p:attrName>ppt_x</p:attrName>
                                        </p:attrNameLst>
                                      </p:cBhvr>
                                      <p:tavLst>
                                        <p:tav tm="0">
                                          <p:val>
                                            <p:strVal val="ppt_x"/>
                                          </p:val>
                                        </p:tav>
                                        <p:tav tm="100000">
                                          <p:val>
                                            <p:strVal val="0-ppt_w/2"/>
                                          </p:val>
                                        </p:tav>
                                      </p:tavLst>
                                    </p:anim>
                                    <p:anim calcmode="lin" valueType="num">
                                      <p:cBhvr additive="base">
                                        <p:cTn id="258" dur="2000"/>
                                        <p:tgtEl>
                                          <p:spTgt spid="16"/>
                                        </p:tgtEl>
                                        <p:attrNameLst>
                                          <p:attrName>ppt_y</p:attrName>
                                        </p:attrNameLst>
                                      </p:cBhvr>
                                      <p:tavLst>
                                        <p:tav tm="0">
                                          <p:val>
                                            <p:strVal val="ppt_y"/>
                                          </p:val>
                                        </p:tav>
                                        <p:tav tm="100000">
                                          <p:val>
                                            <p:strVal val="1+ppt_h/2"/>
                                          </p:val>
                                        </p:tav>
                                      </p:tavLst>
                                    </p:anim>
                                    <p:set>
                                      <p:cBhvr>
                                        <p:cTn id="259" dur="1" fill="hold">
                                          <p:stCondLst>
                                            <p:cond delay="1999"/>
                                          </p:stCondLst>
                                        </p:cTn>
                                        <p:tgtEl>
                                          <p:spTgt spid="16"/>
                                        </p:tgtEl>
                                        <p:attrNameLst>
                                          <p:attrName>style.visibility</p:attrName>
                                        </p:attrNameLst>
                                      </p:cBhvr>
                                      <p:to>
                                        <p:strVal val="hidden"/>
                                      </p:to>
                                    </p:set>
                                  </p:childTnLst>
                                </p:cTn>
                              </p:par>
                              <p:par>
                                <p:cTn id="260" presetID="2" presetClass="exit" presetSubtype="12" fill="hold" nodeType="withEffect">
                                  <p:stCondLst>
                                    <p:cond delay="0"/>
                                  </p:stCondLst>
                                  <p:childTnLst>
                                    <p:anim calcmode="lin" valueType="num">
                                      <p:cBhvr additive="base">
                                        <p:cTn id="261" dur="2000"/>
                                        <p:tgtEl>
                                          <p:spTgt spid="18"/>
                                        </p:tgtEl>
                                        <p:attrNameLst>
                                          <p:attrName>ppt_x</p:attrName>
                                        </p:attrNameLst>
                                      </p:cBhvr>
                                      <p:tavLst>
                                        <p:tav tm="0">
                                          <p:val>
                                            <p:strVal val="ppt_x"/>
                                          </p:val>
                                        </p:tav>
                                        <p:tav tm="100000">
                                          <p:val>
                                            <p:strVal val="0-ppt_w/2"/>
                                          </p:val>
                                        </p:tav>
                                      </p:tavLst>
                                    </p:anim>
                                    <p:anim calcmode="lin" valueType="num">
                                      <p:cBhvr additive="base">
                                        <p:cTn id="262" dur="2000"/>
                                        <p:tgtEl>
                                          <p:spTgt spid="18"/>
                                        </p:tgtEl>
                                        <p:attrNameLst>
                                          <p:attrName>ppt_y</p:attrName>
                                        </p:attrNameLst>
                                      </p:cBhvr>
                                      <p:tavLst>
                                        <p:tav tm="0">
                                          <p:val>
                                            <p:strVal val="ppt_y"/>
                                          </p:val>
                                        </p:tav>
                                        <p:tav tm="100000">
                                          <p:val>
                                            <p:strVal val="1+ppt_h/2"/>
                                          </p:val>
                                        </p:tav>
                                      </p:tavLst>
                                    </p:anim>
                                    <p:set>
                                      <p:cBhvr>
                                        <p:cTn id="263" dur="1" fill="hold">
                                          <p:stCondLst>
                                            <p:cond delay="1999"/>
                                          </p:stCondLst>
                                        </p:cTn>
                                        <p:tgtEl>
                                          <p:spTgt spid="18"/>
                                        </p:tgtEl>
                                        <p:attrNameLst>
                                          <p:attrName>style.visibility</p:attrName>
                                        </p:attrNameLst>
                                      </p:cBhvr>
                                      <p:to>
                                        <p:strVal val="hidden"/>
                                      </p:to>
                                    </p:set>
                                  </p:childTnLst>
                                </p:cTn>
                              </p:par>
                              <p:par>
                                <p:cTn id="264" presetID="2" presetClass="exit" presetSubtype="12" fill="hold" nodeType="withEffect">
                                  <p:stCondLst>
                                    <p:cond delay="0"/>
                                  </p:stCondLst>
                                  <p:childTnLst>
                                    <p:anim calcmode="lin" valueType="num">
                                      <p:cBhvr additive="base">
                                        <p:cTn id="265" dur="2000"/>
                                        <p:tgtEl>
                                          <p:spTgt spid="26"/>
                                        </p:tgtEl>
                                        <p:attrNameLst>
                                          <p:attrName>ppt_x</p:attrName>
                                        </p:attrNameLst>
                                      </p:cBhvr>
                                      <p:tavLst>
                                        <p:tav tm="0">
                                          <p:val>
                                            <p:strVal val="ppt_x"/>
                                          </p:val>
                                        </p:tav>
                                        <p:tav tm="100000">
                                          <p:val>
                                            <p:strVal val="0-ppt_w/2"/>
                                          </p:val>
                                        </p:tav>
                                      </p:tavLst>
                                    </p:anim>
                                    <p:anim calcmode="lin" valueType="num">
                                      <p:cBhvr additive="base">
                                        <p:cTn id="266" dur="2000"/>
                                        <p:tgtEl>
                                          <p:spTgt spid="26"/>
                                        </p:tgtEl>
                                        <p:attrNameLst>
                                          <p:attrName>ppt_y</p:attrName>
                                        </p:attrNameLst>
                                      </p:cBhvr>
                                      <p:tavLst>
                                        <p:tav tm="0">
                                          <p:val>
                                            <p:strVal val="ppt_y"/>
                                          </p:val>
                                        </p:tav>
                                        <p:tav tm="100000">
                                          <p:val>
                                            <p:strVal val="1+ppt_h/2"/>
                                          </p:val>
                                        </p:tav>
                                      </p:tavLst>
                                    </p:anim>
                                    <p:set>
                                      <p:cBhvr>
                                        <p:cTn id="267" dur="1" fill="hold">
                                          <p:stCondLst>
                                            <p:cond delay="1999"/>
                                          </p:stCondLst>
                                        </p:cTn>
                                        <p:tgtEl>
                                          <p:spTgt spid="26"/>
                                        </p:tgtEl>
                                        <p:attrNameLst>
                                          <p:attrName>style.visibility</p:attrName>
                                        </p:attrNameLst>
                                      </p:cBhvr>
                                      <p:to>
                                        <p:strVal val="hidden"/>
                                      </p:to>
                                    </p:set>
                                  </p:childTnLst>
                                </p:cTn>
                              </p:par>
                              <p:par>
                                <p:cTn id="268" presetID="2" presetClass="exit" presetSubtype="12" fill="hold" nodeType="withEffect">
                                  <p:stCondLst>
                                    <p:cond delay="0"/>
                                  </p:stCondLst>
                                  <p:childTnLst>
                                    <p:anim calcmode="lin" valueType="num">
                                      <p:cBhvr additive="base">
                                        <p:cTn id="269" dur="2000"/>
                                        <p:tgtEl>
                                          <p:spTgt spid="27"/>
                                        </p:tgtEl>
                                        <p:attrNameLst>
                                          <p:attrName>ppt_x</p:attrName>
                                        </p:attrNameLst>
                                      </p:cBhvr>
                                      <p:tavLst>
                                        <p:tav tm="0">
                                          <p:val>
                                            <p:strVal val="ppt_x"/>
                                          </p:val>
                                        </p:tav>
                                        <p:tav tm="100000">
                                          <p:val>
                                            <p:strVal val="0-ppt_w/2"/>
                                          </p:val>
                                        </p:tav>
                                      </p:tavLst>
                                    </p:anim>
                                    <p:anim calcmode="lin" valueType="num">
                                      <p:cBhvr additive="base">
                                        <p:cTn id="270" dur="2000"/>
                                        <p:tgtEl>
                                          <p:spTgt spid="27"/>
                                        </p:tgtEl>
                                        <p:attrNameLst>
                                          <p:attrName>ppt_y</p:attrName>
                                        </p:attrNameLst>
                                      </p:cBhvr>
                                      <p:tavLst>
                                        <p:tav tm="0">
                                          <p:val>
                                            <p:strVal val="ppt_y"/>
                                          </p:val>
                                        </p:tav>
                                        <p:tav tm="100000">
                                          <p:val>
                                            <p:strVal val="1+ppt_h/2"/>
                                          </p:val>
                                        </p:tav>
                                      </p:tavLst>
                                    </p:anim>
                                    <p:set>
                                      <p:cBhvr>
                                        <p:cTn id="271" dur="1" fill="hold">
                                          <p:stCondLst>
                                            <p:cond delay="1999"/>
                                          </p:stCondLst>
                                        </p:cTn>
                                        <p:tgtEl>
                                          <p:spTgt spid="27"/>
                                        </p:tgtEl>
                                        <p:attrNameLst>
                                          <p:attrName>style.visibility</p:attrName>
                                        </p:attrNameLst>
                                      </p:cBhvr>
                                      <p:to>
                                        <p:strVal val="hidden"/>
                                      </p:to>
                                    </p:set>
                                  </p:childTnLst>
                                </p:cTn>
                              </p:par>
                              <p:par>
                                <p:cTn id="272" presetID="2" presetClass="exit" presetSubtype="12" fill="hold" nodeType="withEffect">
                                  <p:stCondLst>
                                    <p:cond delay="0"/>
                                  </p:stCondLst>
                                  <p:childTnLst>
                                    <p:anim calcmode="lin" valueType="num">
                                      <p:cBhvr additive="base">
                                        <p:cTn id="273" dur="2000"/>
                                        <p:tgtEl>
                                          <p:spTgt spid="28"/>
                                        </p:tgtEl>
                                        <p:attrNameLst>
                                          <p:attrName>ppt_x</p:attrName>
                                        </p:attrNameLst>
                                      </p:cBhvr>
                                      <p:tavLst>
                                        <p:tav tm="0">
                                          <p:val>
                                            <p:strVal val="ppt_x"/>
                                          </p:val>
                                        </p:tav>
                                        <p:tav tm="100000">
                                          <p:val>
                                            <p:strVal val="0-ppt_w/2"/>
                                          </p:val>
                                        </p:tav>
                                      </p:tavLst>
                                    </p:anim>
                                    <p:anim calcmode="lin" valueType="num">
                                      <p:cBhvr additive="base">
                                        <p:cTn id="274" dur="2000"/>
                                        <p:tgtEl>
                                          <p:spTgt spid="28"/>
                                        </p:tgtEl>
                                        <p:attrNameLst>
                                          <p:attrName>ppt_y</p:attrName>
                                        </p:attrNameLst>
                                      </p:cBhvr>
                                      <p:tavLst>
                                        <p:tav tm="0">
                                          <p:val>
                                            <p:strVal val="ppt_y"/>
                                          </p:val>
                                        </p:tav>
                                        <p:tav tm="100000">
                                          <p:val>
                                            <p:strVal val="1+ppt_h/2"/>
                                          </p:val>
                                        </p:tav>
                                      </p:tavLst>
                                    </p:anim>
                                    <p:set>
                                      <p:cBhvr>
                                        <p:cTn id="275" dur="1" fill="hold">
                                          <p:stCondLst>
                                            <p:cond delay="1999"/>
                                          </p:stCondLst>
                                        </p:cTn>
                                        <p:tgtEl>
                                          <p:spTgt spid="28"/>
                                        </p:tgtEl>
                                        <p:attrNameLst>
                                          <p:attrName>style.visibility</p:attrName>
                                        </p:attrNameLst>
                                      </p:cBhvr>
                                      <p:to>
                                        <p:strVal val="hidden"/>
                                      </p:to>
                                    </p:set>
                                  </p:childTnLst>
                                </p:cTn>
                              </p:par>
                              <p:par>
                                <p:cTn id="276" presetID="2" presetClass="exit" presetSubtype="12" fill="hold" nodeType="withEffect">
                                  <p:stCondLst>
                                    <p:cond delay="0"/>
                                  </p:stCondLst>
                                  <p:childTnLst>
                                    <p:anim calcmode="lin" valueType="num">
                                      <p:cBhvr additive="base">
                                        <p:cTn id="277" dur="2000"/>
                                        <p:tgtEl>
                                          <p:spTgt spid="29"/>
                                        </p:tgtEl>
                                        <p:attrNameLst>
                                          <p:attrName>ppt_x</p:attrName>
                                        </p:attrNameLst>
                                      </p:cBhvr>
                                      <p:tavLst>
                                        <p:tav tm="0">
                                          <p:val>
                                            <p:strVal val="ppt_x"/>
                                          </p:val>
                                        </p:tav>
                                        <p:tav tm="100000">
                                          <p:val>
                                            <p:strVal val="0-ppt_w/2"/>
                                          </p:val>
                                        </p:tav>
                                      </p:tavLst>
                                    </p:anim>
                                    <p:anim calcmode="lin" valueType="num">
                                      <p:cBhvr additive="base">
                                        <p:cTn id="278" dur="2000"/>
                                        <p:tgtEl>
                                          <p:spTgt spid="29"/>
                                        </p:tgtEl>
                                        <p:attrNameLst>
                                          <p:attrName>ppt_y</p:attrName>
                                        </p:attrNameLst>
                                      </p:cBhvr>
                                      <p:tavLst>
                                        <p:tav tm="0">
                                          <p:val>
                                            <p:strVal val="ppt_y"/>
                                          </p:val>
                                        </p:tav>
                                        <p:tav tm="100000">
                                          <p:val>
                                            <p:strVal val="1+ppt_h/2"/>
                                          </p:val>
                                        </p:tav>
                                      </p:tavLst>
                                    </p:anim>
                                    <p:set>
                                      <p:cBhvr>
                                        <p:cTn id="279" dur="1" fill="hold">
                                          <p:stCondLst>
                                            <p:cond delay="1999"/>
                                          </p:stCondLst>
                                        </p:cTn>
                                        <p:tgtEl>
                                          <p:spTgt spid="29"/>
                                        </p:tgtEl>
                                        <p:attrNameLst>
                                          <p:attrName>style.visibility</p:attrName>
                                        </p:attrNameLst>
                                      </p:cBhvr>
                                      <p:to>
                                        <p:strVal val="hidden"/>
                                      </p:to>
                                    </p:set>
                                  </p:childTnLst>
                                </p:cTn>
                              </p:par>
                              <p:par>
                                <p:cTn id="280" presetID="2" presetClass="exit" presetSubtype="12" fill="hold" nodeType="withEffect">
                                  <p:stCondLst>
                                    <p:cond delay="0"/>
                                  </p:stCondLst>
                                  <p:childTnLst>
                                    <p:anim calcmode="lin" valueType="num">
                                      <p:cBhvr additive="base">
                                        <p:cTn id="281" dur="2000"/>
                                        <p:tgtEl>
                                          <p:spTgt spid="30"/>
                                        </p:tgtEl>
                                        <p:attrNameLst>
                                          <p:attrName>ppt_x</p:attrName>
                                        </p:attrNameLst>
                                      </p:cBhvr>
                                      <p:tavLst>
                                        <p:tav tm="0">
                                          <p:val>
                                            <p:strVal val="ppt_x"/>
                                          </p:val>
                                        </p:tav>
                                        <p:tav tm="100000">
                                          <p:val>
                                            <p:strVal val="0-ppt_w/2"/>
                                          </p:val>
                                        </p:tav>
                                      </p:tavLst>
                                    </p:anim>
                                    <p:anim calcmode="lin" valueType="num">
                                      <p:cBhvr additive="base">
                                        <p:cTn id="282" dur="2000"/>
                                        <p:tgtEl>
                                          <p:spTgt spid="30"/>
                                        </p:tgtEl>
                                        <p:attrNameLst>
                                          <p:attrName>ppt_y</p:attrName>
                                        </p:attrNameLst>
                                      </p:cBhvr>
                                      <p:tavLst>
                                        <p:tav tm="0">
                                          <p:val>
                                            <p:strVal val="ppt_y"/>
                                          </p:val>
                                        </p:tav>
                                        <p:tav tm="100000">
                                          <p:val>
                                            <p:strVal val="1+ppt_h/2"/>
                                          </p:val>
                                        </p:tav>
                                      </p:tavLst>
                                    </p:anim>
                                    <p:set>
                                      <p:cBhvr>
                                        <p:cTn id="283" dur="1" fill="hold">
                                          <p:stCondLst>
                                            <p:cond delay="1999"/>
                                          </p:stCondLst>
                                        </p:cTn>
                                        <p:tgtEl>
                                          <p:spTgt spid="30"/>
                                        </p:tgtEl>
                                        <p:attrNameLst>
                                          <p:attrName>style.visibility</p:attrName>
                                        </p:attrNameLst>
                                      </p:cBhvr>
                                      <p:to>
                                        <p:strVal val="hidden"/>
                                      </p:to>
                                    </p:set>
                                  </p:childTnLst>
                                </p:cTn>
                              </p:par>
                              <p:par>
                                <p:cTn id="284" presetID="2" presetClass="exit" presetSubtype="12" fill="hold" nodeType="withEffect">
                                  <p:stCondLst>
                                    <p:cond delay="0"/>
                                  </p:stCondLst>
                                  <p:childTnLst>
                                    <p:anim calcmode="lin" valueType="num">
                                      <p:cBhvr additive="base">
                                        <p:cTn id="285" dur="2000"/>
                                        <p:tgtEl>
                                          <p:spTgt spid="31"/>
                                        </p:tgtEl>
                                        <p:attrNameLst>
                                          <p:attrName>ppt_x</p:attrName>
                                        </p:attrNameLst>
                                      </p:cBhvr>
                                      <p:tavLst>
                                        <p:tav tm="0">
                                          <p:val>
                                            <p:strVal val="ppt_x"/>
                                          </p:val>
                                        </p:tav>
                                        <p:tav tm="100000">
                                          <p:val>
                                            <p:strVal val="0-ppt_w/2"/>
                                          </p:val>
                                        </p:tav>
                                      </p:tavLst>
                                    </p:anim>
                                    <p:anim calcmode="lin" valueType="num">
                                      <p:cBhvr additive="base">
                                        <p:cTn id="286" dur="2000"/>
                                        <p:tgtEl>
                                          <p:spTgt spid="31"/>
                                        </p:tgtEl>
                                        <p:attrNameLst>
                                          <p:attrName>ppt_y</p:attrName>
                                        </p:attrNameLst>
                                      </p:cBhvr>
                                      <p:tavLst>
                                        <p:tav tm="0">
                                          <p:val>
                                            <p:strVal val="ppt_y"/>
                                          </p:val>
                                        </p:tav>
                                        <p:tav tm="100000">
                                          <p:val>
                                            <p:strVal val="1+ppt_h/2"/>
                                          </p:val>
                                        </p:tav>
                                      </p:tavLst>
                                    </p:anim>
                                    <p:set>
                                      <p:cBhvr>
                                        <p:cTn id="287" dur="1" fill="hold">
                                          <p:stCondLst>
                                            <p:cond delay="1999"/>
                                          </p:stCondLst>
                                        </p:cTn>
                                        <p:tgtEl>
                                          <p:spTgt spid="31"/>
                                        </p:tgtEl>
                                        <p:attrNameLst>
                                          <p:attrName>style.visibility</p:attrName>
                                        </p:attrNameLst>
                                      </p:cBhvr>
                                      <p:to>
                                        <p:strVal val="hidden"/>
                                      </p:to>
                                    </p:set>
                                  </p:childTnLst>
                                </p:cTn>
                              </p:par>
                              <p:par>
                                <p:cTn id="288" presetID="8" presetClass="emph" presetSubtype="0" autoRev="1" fill="hold" nodeType="withEffect">
                                  <p:stCondLst>
                                    <p:cond delay="0"/>
                                  </p:stCondLst>
                                  <p:childTnLst>
                                    <p:animRot by="21600000">
                                      <p:cBhvr>
                                        <p:cTn id="289" dur="2000" fill="hold"/>
                                        <p:tgtEl>
                                          <p:spTgt spid="5"/>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7"/>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9"/>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11"/>
                                        </p:tgtEl>
                                        <p:attrNameLst>
                                          <p:attrName>r</p:attrName>
                                        </p:attrNameLst>
                                      </p:cBhvr>
                                    </p:animRot>
                                  </p:childTnLst>
                                </p:cTn>
                              </p:par>
                              <p:par>
                                <p:cTn id="296" presetID="8" presetClass="emph" presetSubtype="0" autoRev="1" fill="hold" nodeType="withEffect">
                                  <p:stCondLst>
                                    <p:cond delay="0"/>
                                  </p:stCondLst>
                                  <p:childTnLst>
                                    <p:animRot by="21600000">
                                      <p:cBhvr>
                                        <p:cTn id="297" dur="2000" fill="hold"/>
                                        <p:tgtEl>
                                          <p:spTgt spid="13"/>
                                        </p:tgtEl>
                                        <p:attrNameLst>
                                          <p:attrName>r</p:attrName>
                                        </p:attrNameLst>
                                      </p:cBhvr>
                                    </p:animRot>
                                  </p:childTnLst>
                                </p:cTn>
                              </p:par>
                              <p:par>
                                <p:cTn id="298" presetID="8" presetClass="emph" presetSubtype="0" autoRev="1" fill="hold" nodeType="withEffect">
                                  <p:stCondLst>
                                    <p:cond delay="0"/>
                                  </p:stCondLst>
                                  <p:childTnLst>
                                    <p:animRot by="21600000">
                                      <p:cBhvr>
                                        <p:cTn id="299" dur="2000" fill="hold"/>
                                        <p:tgtEl>
                                          <p:spTgt spid="14"/>
                                        </p:tgtEl>
                                        <p:attrNameLst>
                                          <p:attrName>r</p:attrName>
                                        </p:attrNameLst>
                                      </p:cBhvr>
                                    </p:animRot>
                                  </p:childTnLst>
                                </p:cTn>
                              </p:par>
                              <p:par>
                                <p:cTn id="300" presetID="8" presetClass="emph" presetSubtype="0" autoRev="1" fill="hold" nodeType="withEffect">
                                  <p:stCondLst>
                                    <p:cond delay="0"/>
                                  </p:stCondLst>
                                  <p:childTnLst>
                                    <p:animRot by="21600000">
                                      <p:cBhvr>
                                        <p:cTn id="301" dur="2000" fill="hold"/>
                                        <p:tgtEl>
                                          <p:spTgt spid="16"/>
                                        </p:tgtEl>
                                        <p:attrNameLst>
                                          <p:attrName>r</p:attrName>
                                        </p:attrNameLst>
                                      </p:cBhvr>
                                    </p:animRot>
                                  </p:childTnLst>
                                </p:cTn>
                              </p:par>
                              <p:par>
                                <p:cTn id="302" presetID="8" presetClass="emph" presetSubtype="0" autoRev="1" fill="hold" nodeType="withEffect">
                                  <p:stCondLst>
                                    <p:cond delay="0"/>
                                  </p:stCondLst>
                                  <p:childTnLst>
                                    <p:animRot by="21600000">
                                      <p:cBhvr>
                                        <p:cTn id="303" dur="2000" fill="hold"/>
                                        <p:tgtEl>
                                          <p:spTgt spid="18"/>
                                        </p:tgtEl>
                                        <p:attrNameLst>
                                          <p:attrName>r</p:attrName>
                                        </p:attrNameLst>
                                      </p:cBhvr>
                                    </p:animRot>
                                  </p:childTnLst>
                                </p:cTn>
                              </p:par>
                              <p:par>
                                <p:cTn id="304" presetID="8" presetClass="emph" presetSubtype="0" autoRev="1" fill="hold" nodeType="withEffect">
                                  <p:stCondLst>
                                    <p:cond delay="0"/>
                                  </p:stCondLst>
                                  <p:childTnLst>
                                    <p:animRot by="21600000">
                                      <p:cBhvr>
                                        <p:cTn id="305" dur="2000" fill="hold"/>
                                        <p:tgtEl>
                                          <p:spTgt spid="26"/>
                                        </p:tgtEl>
                                        <p:attrNameLst>
                                          <p:attrName>r</p:attrName>
                                        </p:attrNameLst>
                                      </p:cBhvr>
                                    </p:animRot>
                                  </p:childTnLst>
                                </p:cTn>
                              </p:par>
                              <p:par>
                                <p:cTn id="306" presetID="8" presetClass="emph" presetSubtype="0" autoRev="1" fill="hold" nodeType="withEffect">
                                  <p:stCondLst>
                                    <p:cond delay="0"/>
                                  </p:stCondLst>
                                  <p:childTnLst>
                                    <p:animRot by="21600000">
                                      <p:cBhvr>
                                        <p:cTn id="307" dur="2000" fill="hold"/>
                                        <p:tgtEl>
                                          <p:spTgt spid="27"/>
                                        </p:tgtEl>
                                        <p:attrNameLst>
                                          <p:attrName>r</p:attrName>
                                        </p:attrNameLst>
                                      </p:cBhvr>
                                    </p:animRot>
                                  </p:childTnLst>
                                </p:cTn>
                              </p:par>
                              <p:par>
                                <p:cTn id="308" presetID="8" presetClass="emph" presetSubtype="0" autoRev="1" fill="hold" nodeType="withEffect">
                                  <p:stCondLst>
                                    <p:cond delay="0"/>
                                  </p:stCondLst>
                                  <p:childTnLst>
                                    <p:animRot by="21600000">
                                      <p:cBhvr>
                                        <p:cTn id="309" dur="2000" fill="hold"/>
                                        <p:tgtEl>
                                          <p:spTgt spid="28"/>
                                        </p:tgtEl>
                                        <p:attrNameLst>
                                          <p:attrName>r</p:attrName>
                                        </p:attrNameLst>
                                      </p:cBhvr>
                                    </p:animRot>
                                  </p:childTnLst>
                                </p:cTn>
                              </p:par>
                              <p:par>
                                <p:cTn id="310" presetID="8" presetClass="emph" presetSubtype="0" autoRev="1" fill="hold" nodeType="withEffect">
                                  <p:stCondLst>
                                    <p:cond delay="0"/>
                                  </p:stCondLst>
                                  <p:childTnLst>
                                    <p:animRot by="21600000">
                                      <p:cBhvr>
                                        <p:cTn id="311" dur="2000" fill="hold"/>
                                        <p:tgtEl>
                                          <p:spTgt spid="29"/>
                                        </p:tgtEl>
                                        <p:attrNameLst>
                                          <p:attrName>r</p:attrName>
                                        </p:attrNameLst>
                                      </p:cBhvr>
                                    </p:animRot>
                                  </p:childTnLst>
                                </p:cTn>
                              </p:par>
                              <p:par>
                                <p:cTn id="312" presetID="8" presetClass="emph" presetSubtype="0" autoRev="1" fill="hold" nodeType="withEffect">
                                  <p:stCondLst>
                                    <p:cond delay="0"/>
                                  </p:stCondLst>
                                  <p:childTnLst>
                                    <p:animRot by="21600000">
                                      <p:cBhvr>
                                        <p:cTn id="313" dur="2000" fill="hold"/>
                                        <p:tgtEl>
                                          <p:spTgt spid="30"/>
                                        </p:tgtEl>
                                        <p:attrNameLst>
                                          <p:attrName>r</p:attrName>
                                        </p:attrNameLst>
                                      </p:cBhvr>
                                    </p:animRot>
                                  </p:childTnLst>
                                </p:cTn>
                              </p:par>
                              <p:par>
                                <p:cTn id="314" presetID="8" presetClass="emph" presetSubtype="0" autoRev="1" fill="hold" nodeType="withEffect">
                                  <p:stCondLst>
                                    <p:cond delay="0"/>
                                  </p:stCondLst>
                                  <p:childTnLst>
                                    <p:animRot by="21600000">
                                      <p:cBhvr>
                                        <p:cTn id="315" dur="2000" fill="hold"/>
                                        <p:tgtEl>
                                          <p:spTgt spid="31"/>
                                        </p:tgtEl>
                                        <p:attrNameLst>
                                          <p:attrName>r</p:attrName>
                                        </p:attrNameLst>
                                      </p:cBhvr>
                                    </p:animRot>
                                  </p:childTnLst>
                                </p:cTn>
                              </p:par>
                              <p:par>
                                <p:cTn id="316" presetID="8" presetClass="emph" presetSubtype="0" autoRev="1" fill="hold" nodeType="withEffect">
                                  <p:stCondLst>
                                    <p:cond delay="0"/>
                                  </p:stCondLst>
                                  <p:childTnLst>
                                    <p:animRot by="-21600000">
                                      <p:cBhvr>
                                        <p:cTn id="317" dur="2000" fill="hold"/>
                                        <p:tgtEl>
                                          <p:spTgt spid="4"/>
                                        </p:tgtEl>
                                        <p:attrNameLst>
                                          <p:attrName>r</p:attrName>
                                        </p:attrNameLst>
                                      </p:cBhvr>
                                    </p:animRot>
                                  </p:childTnLst>
                                </p:cTn>
                              </p:par>
                              <p:par>
                                <p:cTn id="318" presetID="8" presetClass="emph" presetSubtype="0" autoRev="1" fill="hold" nodeType="withEffect">
                                  <p:stCondLst>
                                    <p:cond delay="0"/>
                                  </p:stCondLst>
                                  <p:childTnLst>
                                    <p:animRot by="-21600000">
                                      <p:cBhvr>
                                        <p:cTn id="319" dur="2000" fill="hold"/>
                                        <p:tgtEl>
                                          <p:spTgt spid="6"/>
                                        </p:tgtEl>
                                        <p:attrNameLst>
                                          <p:attrName>r</p:attrName>
                                        </p:attrNameLst>
                                      </p:cBhvr>
                                    </p:animRot>
                                  </p:childTnLst>
                                </p:cTn>
                              </p:par>
                              <p:par>
                                <p:cTn id="320" presetID="8" presetClass="emph" presetSubtype="0" autoRev="1" fill="hold" nodeType="withEffect">
                                  <p:stCondLst>
                                    <p:cond delay="0"/>
                                  </p:stCondLst>
                                  <p:childTnLst>
                                    <p:animRot by="-21600000">
                                      <p:cBhvr>
                                        <p:cTn id="321" dur="2000" fill="hold"/>
                                        <p:tgtEl>
                                          <p:spTgt spid="8"/>
                                        </p:tgtEl>
                                        <p:attrNameLst>
                                          <p:attrName>r</p:attrName>
                                        </p:attrNameLst>
                                      </p:cBhvr>
                                    </p:animRot>
                                  </p:childTnLst>
                                </p:cTn>
                              </p:par>
                              <p:par>
                                <p:cTn id="322" presetID="8" presetClass="emph" presetSubtype="0" autoRev="1" fill="hold" nodeType="withEffect">
                                  <p:stCondLst>
                                    <p:cond delay="0"/>
                                  </p:stCondLst>
                                  <p:childTnLst>
                                    <p:animRot by="-21600000">
                                      <p:cBhvr>
                                        <p:cTn id="323" dur="2000" fill="hold"/>
                                        <p:tgtEl>
                                          <p:spTgt spid="10"/>
                                        </p:tgtEl>
                                        <p:attrNameLst>
                                          <p:attrName>r</p:attrName>
                                        </p:attrNameLst>
                                      </p:cBhvr>
                                    </p:animRot>
                                  </p:childTnLst>
                                </p:cTn>
                              </p:par>
                              <p:par>
                                <p:cTn id="324" presetID="8" presetClass="emph" presetSubtype="0" autoRev="1" fill="hold" nodeType="withEffect">
                                  <p:stCondLst>
                                    <p:cond delay="0"/>
                                  </p:stCondLst>
                                  <p:childTnLst>
                                    <p:animRot by="-21600000">
                                      <p:cBhvr>
                                        <p:cTn id="325" dur="2000" fill="hold"/>
                                        <p:tgtEl>
                                          <p:spTgt spid="12"/>
                                        </p:tgtEl>
                                        <p:attrNameLst>
                                          <p:attrName>r</p:attrName>
                                        </p:attrNameLst>
                                      </p:cBhvr>
                                    </p:animRot>
                                  </p:childTnLst>
                                </p:cTn>
                              </p:par>
                              <p:par>
                                <p:cTn id="326" presetID="8" presetClass="emph" presetSubtype="0" autoRev="1" fill="hold" nodeType="withEffect">
                                  <p:stCondLst>
                                    <p:cond delay="0"/>
                                  </p:stCondLst>
                                  <p:childTnLst>
                                    <p:animRot by="-21600000">
                                      <p:cBhvr>
                                        <p:cTn id="327" dur="2000" fill="hold"/>
                                        <p:tgtEl>
                                          <p:spTgt spid="15"/>
                                        </p:tgtEl>
                                        <p:attrNameLst>
                                          <p:attrName>r</p:attrName>
                                        </p:attrNameLst>
                                      </p:cBhvr>
                                    </p:animRot>
                                  </p:childTnLst>
                                </p:cTn>
                              </p:par>
                              <p:par>
                                <p:cTn id="328" presetID="8" presetClass="emph" presetSubtype="0" autoRev="1" fill="hold" nodeType="withEffect">
                                  <p:stCondLst>
                                    <p:cond delay="0"/>
                                  </p:stCondLst>
                                  <p:childTnLst>
                                    <p:animRot by="-21600000">
                                      <p:cBhvr>
                                        <p:cTn id="329" dur="2000" fill="hold"/>
                                        <p:tgtEl>
                                          <p:spTgt spid="17"/>
                                        </p:tgtEl>
                                        <p:attrNameLst>
                                          <p:attrName>r</p:attrName>
                                        </p:attrNameLst>
                                      </p:cBhvr>
                                    </p:animRot>
                                  </p:childTnLst>
                                </p:cTn>
                              </p:par>
                              <p:par>
                                <p:cTn id="330" presetID="8" presetClass="emph" presetSubtype="0" autoRev="1" fill="hold" nodeType="withEffect">
                                  <p:stCondLst>
                                    <p:cond delay="0"/>
                                  </p:stCondLst>
                                  <p:childTnLst>
                                    <p:animRot by="-21600000">
                                      <p:cBhvr>
                                        <p:cTn id="331" dur="2000" fill="hold"/>
                                        <p:tgtEl>
                                          <p:spTgt spid="19"/>
                                        </p:tgtEl>
                                        <p:attrNameLst>
                                          <p:attrName>r</p:attrName>
                                        </p:attrNameLst>
                                      </p:cBhvr>
                                    </p:animRot>
                                  </p:childTnLst>
                                </p:cTn>
                              </p:par>
                              <p:par>
                                <p:cTn id="332" presetID="8" presetClass="emph" presetSubtype="0" autoRev="1" fill="hold" nodeType="withEffect">
                                  <p:stCondLst>
                                    <p:cond delay="0"/>
                                  </p:stCondLst>
                                  <p:childTnLst>
                                    <p:animRot by="-21600000">
                                      <p:cBhvr>
                                        <p:cTn id="333" dur="2000" fill="hold"/>
                                        <p:tgtEl>
                                          <p:spTgt spid="20"/>
                                        </p:tgtEl>
                                        <p:attrNameLst>
                                          <p:attrName>r</p:attrName>
                                        </p:attrNameLst>
                                      </p:cBhvr>
                                    </p:animRot>
                                  </p:childTnLst>
                                </p:cTn>
                              </p:par>
                              <p:par>
                                <p:cTn id="334" presetID="8" presetClass="emph" presetSubtype="0" autoRev="1" fill="hold" nodeType="withEffect">
                                  <p:stCondLst>
                                    <p:cond delay="0"/>
                                  </p:stCondLst>
                                  <p:childTnLst>
                                    <p:animRot by="-21600000">
                                      <p:cBhvr>
                                        <p:cTn id="335" dur="2000" fill="hold"/>
                                        <p:tgtEl>
                                          <p:spTgt spid="21"/>
                                        </p:tgtEl>
                                        <p:attrNameLst>
                                          <p:attrName>r</p:attrName>
                                        </p:attrNameLst>
                                      </p:cBhvr>
                                    </p:animRot>
                                  </p:childTnLst>
                                </p:cTn>
                              </p:par>
                              <p:par>
                                <p:cTn id="336" presetID="8" presetClass="emph" presetSubtype="0" autoRev="1" fill="hold" nodeType="withEffect">
                                  <p:stCondLst>
                                    <p:cond delay="0"/>
                                  </p:stCondLst>
                                  <p:childTnLst>
                                    <p:animRot by="-21600000">
                                      <p:cBhvr>
                                        <p:cTn id="337" dur="2000" fill="hold"/>
                                        <p:tgtEl>
                                          <p:spTgt spid="22"/>
                                        </p:tgtEl>
                                        <p:attrNameLst>
                                          <p:attrName>r</p:attrName>
                                        </p:attrNameLst>
                                      </p:cBhvr>
                                    </p:animRot>
                                  </p:childTnLst>
                                </p:cTn>
                              </p:par>
                              <p:par>
                                <p:cTn id="338" presetID="8" presetClass="emph" presetSubtype="0" autoRev="1" fill="hold" nodeType="withEffect">
                                  <p:stCondLst>
                                    <p:cond delay="0"/>
                                  </p:stCondLst>
                                  <p:childTnLst>
                                    <p:animRot by="-21600000">
                                      <p:cBhvr>
                                        <p:cTn id="339" dur="2000" fill="hold"/>
                                        <p:tgtEl>
                                          <p:spTgt spid="23"/>
                                        </p:tgtEl>
                                        <p:attrNameLst>
                                          <p:attrName>r</p:attrName>
                                        </p:attrNameLst>
                                      </p:cBhvr>
                                    </p:animRot>
                                  </p:childTnLst>
                                </p:cTn>
                              </p:par>
                              <p:par>
                                <p:cTn id="340" presetID="8" presetClass="emph" presetSubtype="0" autoRev="1" fill="hold" nodeType="withEffect">
                                  <p:stCondLst>
                                    <p:cond delay="0"/>
                                  </p:stCondLst>
                                  <p:childTnLst>
                                    <p:animRot by="-21600000">
                                      <p:cBhvr>
                                        <p:cTn id="341" dur="2000" fill="hold"/>
                                        <p:tgtEl>
                                          <p:spTgt spid="24"/>
                                        </p:tgtEl>
                                        <p:attrNameLst>
                                          <p:attrName>r</p:attrName>
                                        </p:attrNameLst>
                                      </p:cBhvr>
                                    </p:animRot>
                                  </p:childTnLst>
                                </p:cTn>
                              </p:par>
                              <p:par>
                                <p:cTn id="342" presetID="8" presetClass="emph" presetSubtype="0" autoRev="1" fill="hold" nodeType="withEffect">
                                  <p:stCondLst>
                                    <p:cond delay="0"/>
                                  </p:stCondLst>
                                  <p:childTnLst>
                                    <p:animRot by="-21600000">
                                      <p:cBhvr>
                                        <p:cTn id="343" dur="2000" fill="hold"/>
                                        <p:tgtEl>
                                          <p:spTgt spid="25"/>
                                        </p:tgtEl>
                                        <p:attrNameLst>
                                          <p:attrName>r</p:attrName>
                                        </p:attrNameLst>
                                      </p:cBhvr>
                                    </p:animRot>
                                  </p:childTnLst>
                                </p:cTn>
                              </p:par>
                              <p:par>
                                <p:cTn id="344" presetID="17" presetClass="entr" presetSubtype="1" fill="hold" nodeType="withEffect">
                                  <p:stCondLst>
                                    <p:cond delay="0"/>
                                  </p:stCondLst>
                                  <p:childTnLst>
                                    <p:set>
                                      <p:cBhvr>
                                        <p:cTn id="345" dur="1" fill="hold">
                                          <p:stCondLst>
                                            <p:cond delay="0"/>
                                          </p:stCondLst>
                                        </p:cTn>
                                        <p:tgtEl>
                                          <p:spTgt spid="2"/>
                                        </p:tgtEl>
                                        <p:attrNameLst>
                                          <p:attrName>style.visibility</p:attrName>
                                        </p:attrNameLst>
                                      </p:cBhvr>
                                      <p:to>
                                        <p:strVal val="visible"/>
                                      </p:to>
                                    </p:set>
                                    <p:anim calcmode="lin" valueType="num">
                                      <p:cBhvr>
                                        <p:cTn id="346" dur="2000" fill="hold"/>
                                        <p:tgtEl>
                                          <p:spTgt spid="2"/>
                                        </p:tgtEl>
                                        <p:attrNameLst>
                                          <p:attrName>ppt_x</p:attrName>
                                        </p:attrNameLst>
                                      </p:cBhvr>
                                      <p:tavLst>
                                        <p:tav tm="0">
                                          <p:val>
                                            <p:strVal val="#ppt_x"/>
                                          </p:val>
                                        </p:tav>
                                        <p:tav tm="100000">
                                          <p:val>
                                            <p:strVal val="#ppt_x"/>
                                          </p:val>
                                        </p:tav>
                                      </p:tavLst>
                                    </p:anim>
                                    <p:anim calcmode="lin" valueType="num">
                                      <p:cBhvr>
                                        <p:cTn id="347" dur="2000" fill="hold"/>
                                        <p:tgtEl>
                                          <p:spTgt spid="2"/>
                                        </p:tgtEl>
                                        <p:attrNameLst>
                                          <p:attrName>ppt_y</p:attrName>
                                        </p:attrNameLst>
                                      </p:cBhvr>
                                      <p:tavLst>
                                        <p:tav tm="0">
                                          <p:val>
                                            <p:strVal val="#ppt_y-#ppt_h/2"/>
                                          </p:val>
                                        </p:tav>
                                        <p:tav tm="100000">
                                          <p:val>
                                            <p:strVal val="#ppt_y"/>
                                          </p:val>
                                        </p:tav>
                                      </p:tavLst>
                                    </p:anim>
                                    <p:anim calcmode="lin" valueType="num">
                                      <p:cBhvr>
                                        <p:cTn id="348" dur="2000" fill="hold"/>
                                        <p:tgtEl>
                                          <p:spTgt spid="2"/>
                                        </p:tgtEl>
                                        <p:attrNameLst>
                                          <p:attrName>ppt_w</p:attrName>
                                        </p:attrNameLst>
                                      </p:cBhvr>
                                      <p:tavLst>
                                        <p:tav tm="0">
                                          <p:val>
                                            <p:strVal val="#ppt_w"/>
                                          </p:val>
                                        </p:tav>
                                        <p:tav tm="100000">
                                          <p:val>
                                            <p:strVal val="#ppt_w"/>
                                          </p:val>
                                        </p:tav>
                                      </p:tavLst>
                                    </p:anim>
                                    <p:anim calcmode="lin" valueType="num">
                                      <p:cBhvr>
                                        <p:cTn id="349"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adre_pour_video_9_by_kidpaddleetcie-d98z2tx.png"/>
          <p:cNvPicPr>
            <a:picLocks noChangeAspect="1"/>
          </p:cNvPicPr>
          <p:nvPr/>
        </p:nvPicPr>
        <p:blipFill>
          <a:blip r:embed="rId2">
            <a:duotone>
              <a:prstClr val="black"/>
              <a:srgbClr val="D9C3A5">
                <a:tint val="50000"/>
                <a:satMod val="180000"/>
              </a:srgbClr>
            </a:duotone>
            <a:lum contrast="40000"/>
          </a:blip>
          <a:stretch>
            <a:fillRect/>
          </a:stretch>
        </p:blipFill>
        <p:spPr>
          <a:xfrm>
            <a:off x="0" y="0"/>
            <a:ext cx="9144000" cy="5143499"/>
          </a:xfrm>
          <a:prstGeom prst="rect">
            <a:avLst/>
          </a:prstGeom>
        </p:spPr>
      </p:pic>
      <p:pic>
        <p:nvPicPr>
          <p:cNvPr id="3" name="2 Imagen" descr="MUSICA (VIOLIN) (39).png"/>
          <p:cNvPicPr>
            <a:picLocks noChangeAspect="1"/>
          </p:cNvPicPr>
          <p:nvPr/>
        </p:nvPicPr>
        <p:blipFill>
          <a:blip r:embed="rId3"/>
          <a:stretch>
            <a:fillRect/>
          </a:stretch>
        </p:blipFill>
        <p:spPr>
          <a:xfrm>
            <a:off x="357158" y="1071552"/>
            <a:ext cx="3113015" cy="3691322"/>
          </a:xfrm>
          <a:prstGeom prst="rect">
            <a:avLst/>
          </a:prstGeom>
          <a:effectLst>
            <a:softEdge rad="12700"/>
          </a:effectLst>
        </p:spPr>
      </p:pic>
      <p:sp>
        <p:nvSpPr>
          <p:cNvPr id="4" name="3 CuadroTexto"/>
          <p:cNvSpPr txBox="1"/>
          <p:nvPr/>
        </p:nvSpPr>
        <p:spPr>
          <a:xfrm>
            <a:off x="3857620" y="1714494"/>
            <a:ext cx="4000528" cy="2800767"/>
          </a:xfrm>
          <a:prstGeom prst="rect">
            <a:avLst/>
          </a:prstGeom>
          <a:noFill/>
        </p:spPr>
        <p:txBody>
          <a:bodyPr wrap="square" rtlCol="0">
            <a:spAutoFit/>
            <a:scene3d>
              <a:camera prst="orthographicFront"/>
              <a:lightRig rig="soft" dir="t">
                <a:rot lat="0" lon="0" rev="10800000"/>
              </a:lightRig>
            </a:scene3d>
            <a:sp3d>
              <a:bevelT w="27940" h="12700"/>
              <a:contourClr>
                <a:srgbClr val="DDDDDD"/>
              </a:contourClr>
            </a:sp3d>
          </a:bodyPr>
          <a:lstStyle/>
          <a:p>
            <a:pPr algn="ctr"/>
            <a:r>
              <a:rPr lang="es-PE" sz="1600" b="1" spc="150" dirty="0" smtClean="0">
                <a:ln w="11430"/>
                <a:solidFill>
                  <a:srgbClr val="F8F8F8"/>
                </a:solidFill>
                <a:effectLst>
                  <a:outerShdw blurRad="25400" algn="tl" rotWithShape="0">
                    <a:srgbClr val="000000">
                      <a:alpha val="43000"/>
                    </a:srgbClr>
                  </a:outerShdw>
                </a:effectLst>
              </a:rPr>
              <a:t>Los violines del genio italiano alcanzan cantidades millonarias en subastas de todo el mundo y ya en el pasado se ha intentado dilucidar cuáles de sus componentes conceden a los instrumentos su característico sonido. Un estudio publicado en 2008 en Estados Unidos aseguraba que "la densidad de la madera" era la clave y en varias ocasiones se apuntó al barniz como el responsable de la "magia" de los "</a:t>
            </a:r>
            <a:r>
              <a:rPr lang="es-PE" sz="1600" b="1" spc="150" dirty="0" err="1" smtClean="0">
                <a:ln w="11430"/>
                <a:solidFill>
                  <a:srgbClr val="F8F8F8"/>
                </a:solidFill>
                <a:effectLst>
                  <a:outerShdw blurRad="25400" algn="tl" rotWithShape="0">
                    <a:srgbClr val="000000">
                      <a:alpha val="43000"/>
                    </a:srgbClr>
                  </a:outerShdw>
                </a:effectLst>
              </a:rPr>
              <a:t>stradivarius</a:t>
            </a:r>
            <a:r>
              <a:rPr lang="es-PE" sz="1600" b="1" spc="150" dirty="0" smtClean="0">
                <a:ln w="11430"/>
                <a:solidFill>
                  <a:srgbClr val="F8F8F8"/>
                </a:solidFill>
                <a:effectLst>
                  <a:outerShdw blurRad="25400" algn="tl" rotWithShape="0">
                    <a:srgbClr val="000000">
                      <a:alpha val="43000"/>
                    </a:srgbClr>
                  </a:outerShdw>
                </a:effectLst>
              </a:rPr>
              <a:t>"</a:t>
            </a:r>
            <a:endParaRPr lang="es-PE" sz="1600" b="1" spc="150" dirty="0">
              <a:ln w="11430"/>
              <a:solidFill>
                <a:srgbClr val="F8F8F8"/>
              </a:solidFill>
              <a:effectLst>
                <a:outerShdw blurRad="25400" algn="tl" rotWithShape="0">
                  <a:srgbClr val="000000">
                    <a:alpha val="43000"/>
                  </a:srgbClr>
                </a:outerShdw>
              </a:effectLst>
            </a:endParaRPr>
          </a:p>
        </p:txBody>
      </p:sp>
      <p:pic>
        <p:nvPicPr>
          <p:cNvPr id="5" name="4 Imagen" descr="961c1e_8ffa03d328504d6586951410c715d90d.gif"/>
          <p:cNvPicPr>
            <a:picLocks noChangeAspect="1"/>
          </p:cNvPicPr>
          <p:nvPr/>
        </p:nvPicPr>
        <p:blipFill>
          <a:blip r:embed="rId4"/>
          <a:stretch>
            <a:fillRect/>
          </a:stretch>
        </p:blipFill>
        <p:spPr>
          <a:xfrm>
            <a:off x="4143372" y="714362"/>
            <a:ext cx="3124200" cy="781050"/>
          </a:xfrm>
          <a:prstGeom prst="rect">
            <a:avLst/>
          </a:prstGeom>
        </p:spPr>
      </p:pic>
      <p:sp>
        <p:nvSpPr>
          <p:cNvPr id="6" name="5 Rectángulo"/>
          <p:cNvSpPr/>
          <p:nvPr/>
        </p:nvSpPr>
        <p:spPr>
          <a:xfrm>
            <a:off x="-357222" y="-214332"/>
            <a:ext cx="9715568" cy="5643602"/>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94172,51661,w_160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d4rtnce-4bbce4b7-19bc-4ee4-a161-f02afd73a6d7.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8180791" y="1785932"/>
            <a:ext cx="963209" cy="857256"/>
          </a:xfrm>
          <a:prstGeom prst="rect">
            <a:avLst/>
          </a:prstGeom>
        </p:spPr>
      </p:pic>
      <p:pic>
        <p:nvPicPr>
          <p:cNvPr id="5" name="4 Imagen" descr="d4rtnce-4bbce4b7-19bc-4ee4-a161-f02afd73a6d7.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8180791" y="2500312"/>
            <a:ext cx="963209" cy="857256"/>
          </a:xfrm>
          <a:prstGeom prst="rect">
            <a:avLst/>
          </a:prstGeom>
        </p:spPr>
      </p:pic>
      <p:pic>
        <p:nvPicPr>
          <p:cNvPr id="6" name="5 Imagen" descr="d4rtnce-4bbce4b7-19bc-4ee4-a161-f02afd73a6d7.png"/>
          <p:cNvPicPr>
            <a:picLocks noChangeAspect="1"/>
          </p:cNvPicPr>
          <p:nvPr/>
        </p:nvPicPr>
        <p:blipFill>
          <a:blip r:embed="rId3">
            <a:duotone>
              <a:prstClr val="black"/>
              <a:schemeClr val="accent6">
                <a:tint val="45000"/>
                <a:satMod val="400000"/>
              </a:schemeClr>
            </a:duotone>
            <a:lum contrast="40000"/>
          </a:blip>
          <a:stretch>
            <a:fillRect/>
          </a:stretch>
        </p:blipFill>
        <p:spPr>
          <a:xfrm>
            <a:off x="0" y="0"/>
            <a:ext cx="963209" cy="857256"/>
          </a:xfrm>
          <a:prstGeom prst="rect">
            <a:avLst/>
          </a:prstGeom>
        </p:spPr>
      </p:pic>
      <p:pic>
        <p:nvPicPr>
          <p:cNvPr id="7" name="6 Imagen" descr="d4rtnce-4bbce4b7-19bc-4ee4-a161-f02afd73a6d7.png"/>
          <p:cNvPicPr>
            <a:picLocks noChangeAspect="1"/>
          </p:cNvPicPr>
          <p:nvPr/>
        </p:nvPicPr>
        <p:blipFill>
          <a:blip r:embed="rId3">
            <a:duotone>
              <a:prstClr val="black"/>
              <a:schemeClr val="accent6">
                <a:tint val="45000"/>
                <a:satMod val="400000"/>
              </a:schemeClr>
            </a:duotone>
            <a:lum contrast="40000"/>
          </a:blip>
          <a:stretch>
            <a:fillRect/>
          </a:stretch>
        </p:blipFill>
        <p:spPr>
          <a:xfrm>
            <a:off x="0" y="4429138"/>
            <a:ext cx="963209" cy="857256"/>
          </a:xfrm>
          <a:prstGeom prst="rect">
            <a:avLst/>
          </a:prstGeom>
        </p:spPr>
      </p:pic>
      <p:pic>
        <p:nvPicPr>
          <p:cNvPr id="8" name="7 Imagen" descr="d4rtnce-4bbce4b7-19bc-4ee4-a161-f02afd73a6d7.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785786" y="357172"/>
            <a:ext cx="963209" cy="857256"/>
          </a:xfrm>
          <a:prstGeom prst="rect">
            <a:avLst/>
          </a:prstGeom>
        </p:spPr>
      </p:pic>
      <p:pic>
        <p:nvPicPr>
          <p:cNvPr id="9" name="8 Imagen" descr="d4rtnce-4bbce4b7-19bc-4ee4-a161-f02afd73a6d7.png"/>
          <p:cNvPicPr>
            <a:picLocks noChangeAspect="1"/>
          </p:cNvPicPr>
          <p:nvPr/>
        </p:nvPicPr>
        <p:blipFill>
          <a:blip r:embed="rId3">
            <a:duotone>
              <a:prstClr val="black"/>
              <a:schemeClr val="accent6">
                <a:tint val="45000"/>
                <a:satMod val="400000"/>
              </a:schemeClr>
            </a:duotone>
            <a:lum contrast="40000"/>
          </a:blip>
          <a:stretch>
            <a:fillRect/>
          </a:stretch>
        </p:blipFill>
        <p:spPr>
          <a:xfrm>
            <a:off x="1500166" y="714362"/>
            <a:ext cx="963209" cy="857256"/>
          </a:xfrm>
          <a:prstGeom prst="rect">
            <a:avLst/>
          </a:prstGeom>
        </p:spPr>
      </p:pic>
      <p:pic>
        <p:nvPicPr>
          <p:cNvPr id="10" name="9 Imagen" descr="d4rtnce-4bbce4b7-19bc-4ee4-a161-f02afd73a6d7.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2214546" y="1142990"/>
            <a:ext cx="963209" cy="857256"/>
          </a:xfrm>
          <a:prstGeom prst="rect">
            <a:avLst/>
          </a:prstGeom>
        </p:spPr>
      </p:pic>
      <p:pic>
        <p:nvPicPr>
          <p:cNvPr id="11" name="10 Imagen" descr="d4rtnce-4bbce4b7-19bc-4ee4-a161-f02afd73a6d7.png"/>
          <p:cNvPicPr>
            <a:picLocks noChangeAspect="1"/>
          </p:cNvPicPr>
          <p:nvPr/>
        </p:nvPicPr>
        <p:blipFill>
          <a:blip r:embed="rId3">
            <a:duotone>
              <a:prstClr val="black"/>
              <a:schemeClr val="accent6">
                <a:tint val="45000"/>
                <a:satMod val="400000"/>
              </a:schemeClr>
            </a:duotone>
            <a:lum contrast="40000"/>
          </a:blip>
          <a:stretch>
            <a:fillRect/>
          </a:stretch>
        </p:blipFill>
        <p:spPr>
          <a:xfrm>
            <a:off x="2928926" y="1500180"/>
            <a:ext cx="963209" cy="857256"/>
          </a:xfrm>
          <a:prstGeom prst="rect">
            <a:avLst/>
          </a:prstGeom>
        </p:spPr>
      </p:pic>
      <p:pic>
        <p:nvPicPr>
          <p:cNvPr id="12" name="11 Imagen" descr="d4rtnce-4bbce4b7-19bc-4ee4-a161-f02afd73a6d7.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3786182" y="1643056"/>
            <a:ext cx="963209" cy="857256"/>
          </a:xfrm>
          <a:prstGeom prst="rect">
            <a:avLst/>
          </a:prstGeom>
        </p:spPr>
      </p:pic>
      <p:pic>
        <p:nvPicPr>
          <p:cNvPr id="13" name="12 Imagen" descr="d4rtnce-4bbce4b7-19bc-4ee4-a161-f02afd73a6d7.png"/>
          <p:cNvPicPr>
            <a:picLocks noChangeAspect="1"/>
          </p:cNvPicPr>
          <p:nvPr/>
        </p:nvPicPr>
        <p:blipFill>
          <a:blip r:embed="rId3">
            <a:duotone>
              <a:prstClr val="black"/>
              <a:schemeClr val="accent6">
                <a:tint val="45000"/>
                <a:satMod val="400000"/>
              </a:schemeClr>
            </a:duotone>
            <a:lum contrast="40000"/>
          </a:blip>
          <a:stretch>
            <a:fillRect/>
          </a:stretch>
        </p:blipFill>
        <p:spPr>
          <a:xfrm>
            <a:off x="4572000" y="1785932"/>
            <a:ext cx="963209" cy="857256"/>
          </a:xfrm>
          <a:prstGeom prst="rect">
            <a:avLst/>
          </a:prstGeom>
        </p:spPr>
      </p:pic>
      <p:pic>
        <p:nvPicPr>
          <p:cNvPr id="14" name="13 Imagen" descr="d4rtnce-4bbce4b7-19bc-4ee4-a161-f02afd73a6d7.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5357818" y="1785932"/>
            <a:ext cx="963209" cy="857256"/>
          </a:xfrm>
          <a:prstGeom prst="rect">
            <a:avLst/>
          </a:prstGeom>
        </p:spPr>
      </p:pic>
      <p:pic>
        <p:nvPicPr>
          <p:cNvPr id="15" name="14 Imagen" descr="d4rtnce-4bbce4b7-19bc-4ee4-a161-f02afd73a6d7.png"/>
          <p:cNvPicPr>
            <a:picLocks noChangeAspect="1"/>
          </p:cNvPicPr>
          <p:nvPr/>
        </p:nvPicPr>
        <p:blipFill>
          <a:blip r:embed="rId3">
            <a:duotone>
              <a:prstClr val="black"/>
              <a:schemeClr val="accent6">
                <a:tint val="45000"/>
                <a:satMod val="400000"/>
              </a:schemeClr>
            </a:duotone>
            <a:lum contrast="40000"/>
          </a:blip>
          <a:stretch>
            <a:fillRect/>
          </a:stretch>
        </p:blipFill>
        <p:spPr>
          <a:xfrm>
            <a:off x="6072198" y="1857370"/>
            <a:ext cx="963209" cy="857256"/>
          </a:xfrm>
          <a:prstGeom prst="rect">
            <a:avLst/>
          </a:prstGeom>
        </p:spPr>
      </p:pic>
      <p:pic>
        <p:nvPicPr>
          <p:cNvPr id="16" name="15 Imagen" descr="d4rtnce-4bbce4b7-19bc-4ee4-a161-f02afd73a6d7.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6786578" y="1857370"/>
            <a:ext cx="963209" cy="857256"/>
          </a:xfrm>
          <a:prstGeom prst="rect">
            <a:avLst/>
          </a:prstGeom>
        </p:spPr>
      </p:pic>
      <p:pic>
        <p:nvPicPr>
          <p:cNvPr id="17" name="16 Imagen" descr="d4rtnce-4bbce4b7-19bc-4ee4-a161-f02afd73a6d7.png"/>
          <p:cNvPicPr>
            <a:picLocks noChangeAspect="1"/>
          </p:cNvPicPr>
          <p:nvPr/>
        </p:nvPicPr>
        <p:blipFill>
          <a:blip r:embed="rId3">
            <a:duotone>
              <a:prstClr val="black"/>
              <a:schemeClr val="accent6">
                <a:tint val="45000"/>
                <a:satMod val="400000"/>
              </a:schemeClr>
            </a:duotone>
            <a:lum contrast="40000"/>
          </a:blip>
          <a:stretch>
            <a:fillRect/>
          </a:stretch>
        </p:blipFill>
        <p:spPr>
          <a:xfrm>
            <a:off x="7500958" y="1857370"/>
            <a:ext cx="963209" cy="857256"/>
          </a:xfrm>
          <a:prstGeom prst="rect">
            <a:avLst/>
          </a:prstGeom>
        </p:spPr>
      </p:pic>
      <p:pic>
        <p:nvPicPr>
          <p:cNvPr id="18" name="17 Imagen" descr="d4rtnce-4bbce4b7-19bc-4ee4-a161-f02afd73a6d7.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857224" y="4000510"/>
            <a:ext cx="963209" cy="857256"/>
          </a:xfrm>
          <a:prstGeom prst="rect">
            <a:avLst/>
          </a:prstGeom>
        </p:spPr>
      </p:pic>
      <p:pic>
        <p:nvPicPr>
          <p:cNvPr id="19" name="18 Imagen" descr="d4rtnce-4bbce4b7-19bc-4ee4-a161-f02afd73a6d7.png"/>
          <p:cNvPicPr>
            <a:picLocks noChangeAspect="1"/>
          </p:cNvPicPr>
          <p:nvPr/>
        </p:nvPicPr>
        <p:blipFill>
          <a:blip r:embed="rId3">
            <a:duotone>
              <a:prstClr val="black"/>
              <a:schemeClr val="accent6">
                <a:tint val="45000"/>
                <a:satMod val="400000"/>
              </a:schemeClr>
            </a:duotone>
            <a:lum contrast="40000"/>
          </a:blip>
          <a:stretch>
            <a:fillRect/>
          </a:stretch>
        </p:blipFill>
        <p:spPr>
          <a:xfrm>
            <a:off x="1571604" y="3714758"/>
            <a:ext cx="963209" cy="857256"/>
          </a:xfrm>
          <a:prstGeom prst="rect">
            <a:avLst/>
          </a:prstGeom>
        </p:spPr>
      </p:pic>
      <p:pic>
        <p:nvPicPr>
          <p:cNvPr id="20" name="19 Imagen" descr="d4rtnce-4bbce4b7-19bc-4ee4-a161-f02afd73a6d7.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2285984" y="3429006"/>
            <a:ext cx="963209" cy="857256"/>
          </a:xfrm>
          <a:prstGeom prst="rect">
            <a:avLst/>
          </a:prstGeom>
        </p:spPr>
      </p:pic>
      <p:pic>
        <p:nvPicPr>
          <p:cNvPr id="21" name="20 Imagen" descr="d4rtnce-4bbce4b7-19bc-4ee4-a161-f02afd73a6d7.png"/>
          <p:cNvPicPr>
            <a:picLocks noChangeAspect="1"/>
          </p:cNvPicPr>
          <p:nvPr/>
        </p:nvPicPr>
        <p:blipFill>
          <a:blip r:embed="rId3">
            <a:duotone>
              <a:prstClr val="black"/>
              <a:schemeClr val="accent6">
                <a:tint val="45000"/>
                <a:satMod val="400000"/>
              </a:schemeClr>
            </a:duotone>
            <a:lum contrast="40000"/>
          </a:blip>
          <a:stretch>
            <a:fillRect/>
          </a:stretch>
        </p:blipFill>
        <p:spPr>
          <a:xfrm>
            <a:off x="3000364" y="3286130"/>
            <a:ext cx="963209" cy="857256"/>
          </a:xfrm>
          <a:prstGeom prst="rect">
            <a:avLst/>
          </a:prstGeom>
        </p:spPr>
      </p:pic>
      <p:pic>
        <p:nvPicPr>
          <p:cNvPr id="22" name="21 Imagen" descr="d4rtnce-4bbce4b7-19bc-4ee4-a161-f02afd73a6d7.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3714744" y="3143254"/>
            <a:ext cx="963209" cy="857256"/>
          </a:xfrm>
          <a:prstGeom prst="rect">
            <a:avLst/>
          </a:prstGeom>
        </p:spPr>
      </p:pic>
      <p:pic>
        <p:nvPicPr>
          <p:cNvPr id="23" name="22 Imagen" descr="d4rtnce-4bbce4b7-19bc-4ee4-a161-f02afd73a6d7.png"/>
          <p:cNvPicPr>
            <a:picLocks noChangeAspect="1"/>
          </p:cNvPicPr>
          <p:nvPr/>
        </p:nvPicPr>
        <p:blipFill>
          <a:blip r:embed="rId3">
            <a:duotone>
              <a:prstClr val="black"/>
              <a:schemeClr val="accent6">
                <a:tint val="45000"/>
                <a:satMod val="400000"/>
              </a:schemeClr>
            </a:duotone>
            <a:lum contrast="40000"/>
          </a:blip>
          <a:stretch>
            <a:fillRect/>
          </a:stretch>
        </p:blipFill>
        <p:spPr>
          <a:xfrm>
            <a:off x="4429124" y="3000378"/>
            <a:ext cx="963209" cy="857256"/>
          </a:xfrm>
          <a:prstGeom prst="rect">
            <a:avLst/>
          </a:prstGeom>
        </p:spPr>
      </p:pic>
      <p:pic>
        <p:nvPicPr>
          <p:cNvPr id="24" name="23 Imagen" descr="d4rtnce-4bbce4b7-19bc-4ee4-a161-f02afd73a6d7.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5143504" y="2857502"/>
            <a:ext cx="963209" cy="857256"/>
          </a:xfrm>
          <a:prstGeom prst="rect">
            <a:avLst/>
          </a:prstGeom>
        </p:spPr>
      </p:pic>
      <p:pic>
        <p:nvPicPr>
          <p:cNvPr id="25" name="24 Imagen" descr="d4rtnce-4bbce4b7-19bc-4ee4-a161-f02afd73a6d7.png"/>
          <p:cNvPicPr>
            <a:picLocks noChangeAspect="1"/>
          </p:cNvPicPr>
          <p:nvPr/>
        </p:nvPicPr>
        <p:blipFill>
          <a:blip r:embed="rId3">
            <a:duotone>
              <a:prstClr val="black"/>
              <a:schemeClr val="accent6">
                <a:tint val="45000"/>
                <a:satMod val="400000"/>
              </a:schemeClr>
            </a:duotone>
            <a:lum contrast="40000"/>
          </a:blip>
          <a:stretch>
            <a:fillRect/>
          </a:stretch>
        </p:blipFill>
        <p:spPr>
          <a:xfrm>
            <a:off x="5929322" y="2714626"/>
            <a:ext cx="963209" cy="857256"/>
          </a:xfrm>
          <a:prstGeom prst="rect">
            <a:avLst/>
          </a:prstGeom>
        </p:spPr>
      </p:pic>
      <p:pic>
        <p:nvPicPr>
          <p:cNvPr id="26" name="25 Imagen" descr="d4rtnce-4bbce4b7-19bc-4ee4-a161-f02afd73a6d7.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6715140" y="2643188"/>
            <a:ext cx="963209" cy="857256"/>
          </a:xfrm>
          <a:prstGeom prst="rect">
            <a:avLst/>
          </a:prstGeom>
        </p:spPr>
      </p:pic>
      <p:pic>
        <p:nvPicPr>
          <p:cNvPr id="27" name="26 Imagen" descr="d4rtnce-4bbce4b7-19bc-4ee4-a161-f02afd73a6d7.png"/>
          <p:cNvPicPr>
            <a:picLocks noChangeAspect="1"/>
          </p:cNvPicPr>
          <p:nvPr/>
        </p:nvPicPr>
        <p:blipFill>
          <a:blip r:embed="rId3">
            <a:duotone>
              <a:prstClr val="black"/>
              <a:schemeClr val="accent6">
                <a:tint val="45000"/>
                <a:satMod val="400000"/>
              </a:schemeClr>
            </a:duotone>
            <a:lum contrast="40000"/>
          </a:blip>
          <a:stretch>
            <a:fillRect/>
          </a:stretch>
        </p:blipFill>
        <p:spPr>
          <a:xfrm>
            <a:off x="7500958" y="2571750"/>
            <a:ext cx="963209" cy="857256"/>
          </a:xfrm>
          <a:prstGeom prst="rect">
            <a:avLst/>
          </a:prstGeom>
        </p:spPr>
      </p:pic>
      <p:sp>
        <p:nvSpPr>
          <p:cNvPr id="28" name="27 Rectángulo"/>
          <p:cNvSpPr/>
          <p:nvPr/>
        </p:nvSpPr>
        <p:spPr>
          <a:xfrm>
            <a:off x="-357222" y="-214332"/>
            <a:ext cx="9715568"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8"/>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2000" fill="hold"/>
                                        <p:tgtEl>
                                          <p:spTgt spid="10"/>
                                        </p:tgtEl>
                                        <p:attrNameLst>
                                          <p:attrName>ppt_x</p:attrName>
                                        </p:attrNameLst>
                                      </p:cBhvr>
                                      <p:tavLst>
                                        <p:tav tm="0">
                                          <p:val>
                                            <p:strVal val="0-#ppt_w/2"/>
                                          </p:val>
                                        </p:tav>
                                        <p:tav tm="100000">
                                          <p:val>
                                            <p:strVal val="#ppt_x"/>
                                          </p:val>
                                        </p:tav>
                                      </p:tavLst>
                                    </p:anim>
                                    <p:anim calcmode="lin" valueType="num">
                                      <p:cBhvr additive="base">
                                        <p:cTn id="26" dur="2000" fill="hold"/>
                                        <p:tgtEl>
                                          <p:spTgt spid="10"/>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2000" fill="hold"/>
                                        <p:tgtEl>
                                          <p:spTgt spid="11"/>
                                        </p:tgtEl>
                                        <p:attrNameLst>
                                          <p:attrName>ppt_x</p:attrName>
                                        </p:attrNameLst>
                                      </p:cBhvr>
                                      <p:tavLst>
                                        <p:tav tm="0">
                                          <p:val>
                                            <p:strVal val="0-#ppt_w/2"/>
                                          </p:val>
                                        </p:tav>
                                        <p:tav tm="100000">
                                          <p:val>
                                            <p:strVal val="#ppt_x"/>
                                          </p:val>
                                        </p:tav>
                                      </p:tavLst>
                                    </p:anim>
                                    <p:anim calcmode="lin" valueType="num">
                                      <p:cBhvr additive="base">
                                        <p:cTn id="30" dur="2000" fill="hold"/>
                                        <p:tgtEl>
                                          <p:spTgt spid="11"/>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2000" fill="hold"/>
                                        <p:tgtEl>
                                          <p:spTgt spid="12"/>
                                        </p:tgtEl>
                                        <p:attrNameLst>
                                          <p:attrName>ppt_x</p:attrName>
                                        </p:attrNameLst>
                                      </p:cBhvr>
                                      <p:tavLst>
                                        <p:tav tm="0">
                                          <p:val>
                                            <p:strVal val="0-#ppt_w/2"/>
                                          </p:val>
                                        </p:tav>
                                        <p:tav tm="100000">
                                          <p:val>
                                            <p:strVal val="#ppt_x"/>
                                          </p:val>
                                        </p:tav>
                                      </p:tavLst>
                                    </p:anim>
                                    <p:anim calcmode="lin" valueType="num">
                                      <p:cBhvr additive="base">
                                        <p:cTn id="34" dur="2000" fill="hold"/>
                                        <p:tgtEl>
                                          <p:spTgt spid="12"/>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2000" fill="hold"/>
                                        <p:tgtEl>
                                          <p:spTgt spid="13"/>
                                        </p:tgtEl>
                                        <p:attrNameLst>
                                          <p:attrName>ppt_x</p:attrName>
                                        </p:attrNameLst>
                                      </p:cBhvr>
                                      <p:tavLst>
                                        <p:tav tm="0">
                                          <p:val>
                                            <p:strVal val="0-#ppt_w/2"/>
                                          </p:val>
                                        </p:tav>
                                        <p:tav tm="100000">
                                          <p:val>
                                            <p:strVal val="#ppt_x"/>
                                          </p:val>
                                        </p:tav>
                                      </p:tavLst>
                                    </p:anim>
                                    <p:anim calcmode="lin" valueType="num">
                                      <p:cBhvr additive="base">
                                        <p:cTn id="38" dur="2000" fill="hold"/>
                                        <p:tgtEl>
                                          <p:spTgt spid="13"/>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4"/>
                                        </p:tgtEl>
                                        <p:attrNameLst>
                                          <p:attrName>style.visibility</p:attrName>
                                        </p:attrNameLst>
                                      </p:cBhvr>
                                      <p:to>
                                        <p:strVal val="visible"/>
                                      </p:to>
                                    </p:set>
                                    <p:anim calcmode="lin" valueType="num">
                                      <p:cBhvr additive="base">
                                        <p:cTn id="41" dur="2000" fill="hold"/>
                                        <p:tgtEl>
                                          <p:spTgt spid="14"/>
                                        </p:tgtEl>
                                        <p:attrNameLst>
                                          <p:attrName>ppt_x</p:attrName>
                                        </p:attrNameLst>
                                      </p:cBhvr>
                                      <p:tavLst>
                                        <p:tav tm="0">
                                          <p:val>
                                            <p:strVal val="0-#ppt_w/2"/>
                                          </p:val>
                                        </p:tav>
                                        <p:tav tm="100000">
                                          <p:val>
                                            <p:strVal val="#ppt_x"/>
                                          </p:val>
                                        </p:tav>
                                      </p:tavLst>
                                    </p:anim>
                                    <p:anim calcmode="lin" valueType="num">
                                      <p:cBhvr additive="base">
                                        <p:cTn id="42" dur="2000" fill="hold"/>
                                        <p:tgtEl>
                                          <p:spTgt spid="14"/>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5"/>
                                        </p:tgtEl>
                                        <p:attrNameLst>
                                          <p:attrName>style.visibility</p:attrName>
                                        </p:attrNameLst>
                                      </p:cBhvr>
                                      <p:to>
                                        <p:strVal val="visible"/>
                                      </p:to>
                                    </p:set>
                                    <p:anim calcmode="lin" valueType="num">
                                      <p:cBhvr additive="base">
                                        <p:cTn id="45" dur="2000" fill="hold"/>
                                        <p:tgtEl>
                                          <p:spTgt spid="15"/>
                                        </p:tgtEl>
                                        <p:attrNameLst>
                                          <p:attrName>ppt_x</p:attrName>
                                        </p:attrNameLst>
                                      </p:cBhvr>
                                      <p:tavLst>
                                        <p:tav tm="0">
                                          <p:val>
                                            <p:strVal val="0-#ppt_w/2"/>
                                          </p:val>
                                        </p:tav>
                                        <p:tav tm="100000">
                                          <p:val>
                                            <p:strVal val="#ppt_x"/>
                                          </p:val>
                                        </p:tav>
                                      </p:tavLst>
                                    </p:anim>
                                    <p:anim calcmode="lin" valueType="num">
                                      <p:cBhvr additive="base">
                                        <p:cTn id="46" dur="2000" fill="hold"/>
                                        <p:tgtEl>
                                          <p:spTgt spid="15"/>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additive="base">
                                        <p:cTn id="49" dur="2000" fill="hold"/>
                                        <p:tgtEl>
                                          <p:spTgt spid="16"/>
                                        </p:tgtEl>
                                        <p:attrNameLst>
                                          <p:attrName>ppt_x</p:attrName>
                                        </p:attrNameLst>
                                      </p:cBhvr>
                                      <p:tavLst>
                                        <p:tav tm="0">
                                          <p:val>
                                            <p:strVal val="0-#ppt_w/2"/>
                                          </p:val>
                                        </p:tav>
                                        <p:tav tm="100000">
                                          <p:val>
                                            <p:strVal val="#ppt_x"/>
                                          </p:val>
                                        </p:tav>
                                      </p:tavLst>
                                    </p:anim>
                                    <p:anim calcmode="lin" valueType="num">
                                      <p:cBhvr additive="base">
                                        <p:cTn id="50" dur="2000" fill="hold"/>
                                        <p:tgtEl>
                                          <p:spTgt spid="16"/>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additive="base">
                                        <p:cTn id="53" dur="2000" fill="hold"/>
                                        <p:tgtEl>
                                          <p:spTgt spid="17"/>
                                        </p:tgtEl>
                                        <p:attrNameLst>
                                          <p:attrName>ppt_x</p:attrName>
                                        </p:attrNameLst>
                                      </p:cBhvr>
                                      <p:tavLst>
                                        <p:tav tm="0">
                                          <p:val>
                                            <p:strVal val="0-#ppt_w/2"/>
                                          </p:val>
                                        </p:tav>
                                        <p:tav tm="100000">
                                          <p:val>
                                            <p:strVal val="#ppt_x"/>
                                          </p:val>
                                        </p:tav>
                                      </p:tavLst>
                                    </p:anim>
                                    <p:anim calcmode="lin" valueType="num">
                                      <p:cBhvr additive="base">
                                        <p:cTn id="54" dur="2000" fill="hold"/>
                                        <p:tgtEl>
                                          <p:spTgt spid="17"/>
                                        </p:tgtEl>
                                        <p:attrNameLst>
                                          <p:attrName>ppt_y</p:attrName>
                                        </p:attrNameLst>
                                      </p:cBhvr>
                                      <p:tavLst>
                                        <p:tav tm="0">
                                          <p:val>
                                            <p:strVal val="1+#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5"/>
                                        </p:tgtEl>
                                        <p:attrNameLst>
                                          <p:attrName>style.visibility</p:attrName>
                                        </p:attrNameLst>
                                      </p:cBhvr>
                                      <p:to>
                                        <p:strVal val="visible"/>
                                      </p:to>
                                    </p:set>
                                    <p:anim calcmode="lin" valueType="num">
                                      <p:cBhvr additive="base">
                                        <p:cTn id="57" dur="2000" fill="hold"/>
                                        <p:tgtEl>
                                          <p:spTgt spid="5"/>
                                        </p:tgtEl>
                                        <p:attrNameLst>
                                          <p:attrName>ppt_x</p:attrName>
                                        </p:attrNameLst>
                                      </p:cBhvr>
                                      <p:tavLst>
                                        <p:tav tm="0">
                                          <p:val>
                                            <p:strVal val="0-#ppt_w/2"/>
                                          </p:val>
                                        </p:tav>
                                        <p:tav tm="100000">
                                          <p:val>
                                            <p:strVal val="#ppt_x"/>
                                          </p:val>
                                        </p:tav>
                                      </p:tavLst>
                                    </p:anim>
                                    <p:anim calcmode="lin" valueType="num">
                                      <p:cBhvr additive="base">
                                        <p:cTn id="58" dur="2000" fill="hold"/>
                                        <p:tgtEl>
                                          <p:spTgt spid="5"/>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7"/>
                                        </p:tgtEl>
                                        <p:attrNameLst>
                                          <p:attrName>style.visibility</p:attrName>
                                        </p:attrNameLst>
                                      </p:cBhvr>
                                      <p:to>
                                        <p:strVal val="visible"/>
                                      </p:to>
                                    </p:set>
                                    <p:anim calcmode="lin" valueType="num">
                                      <p:cBhvr additive="base">
                                        <p:cTn id="61" dur="2000" fill="hold"/>
                                        <p:tgtEl>
                                          <p:spTgt spid="7"/>
                                        </p:tgtEl>
                                        <p:attrNameLst>
                                          <p:attrName>ppt_x</p:attrName>
                                        </p:attrNameLst>
                                      </p:cBhvr>
                                      <p:tavLst>
                                        <p:tav tm="0">
                                          <p:val>
                                            <p:strVal val="0-#ppt_w/2"/>
                                          </p:val>
                                        </p:tav>
                                        <p:tav tm="100000">
                                          <p:val>
                                            <p:strVal val="#ppt_x"/>
                                          </p:val>
                                        </p:tav>
                                      </p:tavLst>
                                    </p:anim>
                                    <p:anim calcmode="lin" valueType="num">
                                      <p:cBhvr additive="base">
                                        <p:cTn id="62" dur="2000" fill="hold"/>
                                        <p:tgtEl>
                                          <p:spTgt spid="7"/>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0-#ppt_w/2"/>
                                          </p:val>
                                        </p:tav>
                                        <p:tav tm="100000">
                                          <p:val>
                                            <p:strVal val="#ppt_x"/>
                                          </p:val>
                                        </p:tav>
                                      </p:tavLst>
                                    </p:anim>
                                    <p:anim calcmode="lin" valueType="num">
                                      <p:cBhvr additive="base">
                                        <p:cTn id="66" dur="2000" fill="hold"/>
                                        <p:tgtEl>
                                          <p:spTgt spid="18"/>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0-#ppt_w/2"/>
                                          </p:val>
                                        </p:tav>
                                        <p:tav tm="100000">
                                          <p:val>
                                            <p:strVal val="#ppt_x"/>
                                          </p:val>
                                        </p:tav>
                                      </p:tavLst>
                                    </p:anim>
                                    <p:anim calcmode="lin" valueType="num">
                                      <p:cBhvr additive="base">
                                        <p:cTn id="70" dur="2000" fill="hold"/>
                                        <p:tgtEl>
                                          <p:spTgt spid="19"/>
                                        </p:tgtEl>
                                        <p:attrNameLst>
                                          <p:attrName>ppt_y</p:attrName>
                                        </p:attrNameLst>
                                      </p:cBhvr>
                                      <p:tavLst>
                                        <p:tav tm="0">
                                          <p:val>
                                            <p:strVal val="0-#ppt_h/2"/>
                                          </p:val>
                                        </p:tav>
                                        <p:tav tm="100000">
                                          <p:val>
                                            <p:strVal val="#ppt_y"/>
                                          </p:val>
                                        </p:tav>
                                      </p:tavLst>
                                    </p:anim>
                                  </p:childTnLst>
                                </p:cTn>
                              </p:par>
                              <p:par>
                                <p:cTn id="71" presetID="2" presetClass="entr" presetSubtype="9" fill="hold"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0-#ppt_w/2"/>
                                          </p:val>
                                        </p:tav>
                                        <p:tav tm="100000">
                                          <p:val>
                                            <p:strVal val="#ppt_x"/>
                                          </p:val>
                                        </p:tav>
                                      </p:tavLst>
                                    </p:anim>
                                    <p:anim calcmode="lin" valueType="num">
                                      <p:cBhvr additive="base">
                                        <p:cTn id="74" dur="2000" fill="hold"/>
                                        <p:tgtEl>
                                          <p:spTgt spid="20"/>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0-#ppt_w/2"/>
                                          </p:val>
                                        </p:tav>
                                        <p:tav tm="100000">
                                          <p:val>
                                            <p:strVal val="#ppt_x"/>
                                          </p:val>
                                        </p:tav>
                                      </p:tavLst>
                                    </p:anim>
                                    <p:anim calcmode="lin" valueType="num">
                                      <p:cBhvr additive="base">
                                        <p:cTn id="78" dur="2000" fill="hold"/>
                                        <p:tgtEl>
                                          <p:spTgt spid="21"/>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0-#ppt_w/2"/>
                                          </p:val>
                                        </p:tav>
                                        <p:tav tm="100000">
                                          <p:val>
                                            <p:strVal val="#ppt_x"/>
                                          </p:val>
                                        </p:tav>
                                      </p:tavLst>
                                    </p:anim>
                                    <p:anim calcmode="lin" valueType="num">
                                      <p:cBhvr additive="base">
                                        <p:cTn id="82" dur="2000" fill="hold"/>
                                        <p:tgtEl>
                                          <p:spTgt spid="22"/>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0-#ppt_w/2"/>
                                          </p:val>
                                        </p:tav>
                                        <p:tav tm="100000">
                                          <p:val>
                                            <p:strVal val="#ppt_x"/>
                                          </p:val>
                                        </p:tav>
                                      </p:tavLst>
                                    </p:anim>
                                    <p:anim calcmode="lin" valueType="num">
                                      <p:cBhvr additive="base">
                                        <p:cTn id="86" dur="2000" fill="hold"/>
                                        <p:tgtEl>
                                          <p:spTgt spid="23"/>
                                        </p:tgtEl>
                                        <p:attrNameLst>
                                          <p:attrName>ppt_y</p:attrName>
                                        </p:attrNameLst>
                                      </p:cBhvr>
                                      <p:tavLst>
                                        <p:tav tm="0">
                                          <p:val>
                                            <p:strVal val="0-#ppt_h/2"/>
                                          </p:val>
                                        </p:tav>
                                        <p:tav tm="100000">
                                          <p:val>
                                            <p:strVal val="#ppt_y"/>
                                          </p:val>
                                        </p:tav>
                                      </p:tavLst>
                                    </p:anim>
                                  </p:childTnLst>
                                </p:cTn>
                              </p:par>
                              <p:par>
                                <p:cTn id="87" presetID="2" presetClass="entr" presetSubtype="9" fill="hold" nodeType="with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additive="base">
                                        <p:cTn id="89" dur="2000" fill="hold"/>
                                        <p:tgtEl>
                                          <p:spTgt spid="24"/>
                                        </p:tgtEl>
                                        <p:attrNameLst>
                                          <p:attrName>ppt_x</p:attrName>
                                        </p:attrNameLst>
                                      </p:cBhvr>
                                      <p:tavLst>
                                        <p:tav tm="0">
                                          <p:val>
                                            <p:strVal val="0-#ppt_w/2"/>
                                          </p:val>
                                        </p:tav>
                                        <p:tav tm="100000">
                                          <p:val>
                                            <p:strVal val="#ppt_x"/>
                                          </p:val>
                                        </p:tav>
                                      </p:tavLst>
                                    </p:anim>
                                    <p:anim calcmode="lin" valueType="num">
                                      <p:cBhvr additive="base">
                                        <p:cTn id="90" dur="2000" fill="hold"/>
                                        <p:tgtEl>
                                          <p:spTgt spid="24"/>
                                        </p:tgtEl>
                                        <p:attrNameLst>
                                          <p:attrName>ppt_y</p:attrName>
                                        </p:attrNameLst>
                                      </p:cBhvr>
                                      <p:tavLst>
                                        <p:tav tm="0">
                                          <p:val>
                                            <p:strVal val="0-#ppt_h/2"/>
                                          </p:val>
                                        </p:tav>
                                        <p:tav tm="100000">
                                          <p:val>
                                            <p:strVal val="#ppt_y"/>
                                          </p:val>
                                        </p:tav>
                                      </p:tavLst>
                                    </p:anim>
                                  </p:childTnLst>
                                </p:cTn>
                              </p:par>
                              <p:par>
                                <p:cTn id="91" presetID="2" presetClass="entr" presetSubtype="9" fill="hold"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2000" fill="hold"/>
                                        <p:tgtEl>
                                          <p:spTgt spid="25"/>
                                        </p:tgtEl>
                                        <p:attrNameLst>
                                          <p:attrName>ppt_x</p:attrName>
                                        </p:attrNameLst>
                                      </p:cBhvr>
                                      <p:tavLst>
                                        <p:tav tm="0">
                                          <p:val>
                                            <p:strVal val="0-#ppt_w/2"/>
                                          </p:val>
                                        </p:tav>
                                        <p:tav tm="100000">
                                          <p:val>
                                            <p:strVal val="#ppt_x"/>
                                          </p:val>
                                        </p:tav>
                                      </p:tavLst>
                                    </p:anim>
                                    <p:anim calcmode="lin" valueType="num">
                                      <p:cBhvr additive="base">
                                        <p:cTn id="94" dur="2000" fill="hold"/>
                                        <p:tgtEl>
                                          <p:spTgt spid="25"/>
                                        </p:tgtEl>
                                        <p:attrNameLst>
                                          <p:attrName>ppt_y</p:attrName>
                                        </p:attrNameLst>
                                      </p:cBhvr>
                                      <p:tavLst>
                                        <p:tav tm="0">
                                          <p:val>
                                            <p:strVal val="0-#ppt_h/2"/>
                                          </p:val>
                                        </p:tav>
                                        <p:tav tm="100000">
                                          <p:val>
                                            <p:strVal val="#ppt_y"/>
                                          </p:val>
                                        </p:tav>
                                      </p:tavLst>
                                    </p:anim>
                                  </p:childTnLst>
                                </p:cTn>
                              </p:par>
                              <p:par>
                                <p:cTn id="95" presetID="2" presetClass="entr" presetSubtype="9" fill="hold" nodeType="withEffect">
                                  <p:stCondLst>
                                    <p:cond delay="0"/>
                                  </p:stCondLst>
                                  <p:childTnLst>
                                    <p:set>
                                      <p:cBhvr>
                                        <p:cTn id="96" dur="1" fill="hold">
                                          <p:stCondLst>
                                            <p:cond delay="0"/>
                                          </p:stCondLst>
                                        </p:cTn>
                                        <p:tgtEl>
                                          <p:spTgt spid="26"/>
                                        </p:tgtEl>
                                        <p:attrNameLst>
                                          <p:attrName>style.visibility</p:attrName>
                                        </p:attrNameLst>
                                      </p:cBhvr>
                                      <p:to>
                                        <p:strVal val="visible"/>
                                      </p:to>
                                    </p:set>
                                    <p:anim calcmode="lin" valueType="num">
                                      <p:cBhvr additive="base">
                                        <p:cTn id="97" dur="2000" fill="hold"/>
                                        <p:tgtEl>
                                          <p:spTgt spid="26"/>
                                        </p:tgtEl>
                                        <p:attrNameLst>
                                          <p:attrName>ppt_x</p:attrName>
                                        </p:attrNameLst>
                                      </p:cBhvr>
                                      <p:tavLst>
                                        <p:tav tm="0">
                                          <p:val>
                                            <p:strVal val="0-#ppt_w/2"/>
                                          </p:val>
                                        </p:tav>
                                        <p:tav tm="100000">
                                          <p:val>
                                            <p:strVal val="#ppt_x"/>
                                          </p:val>
                                        </p:tav>
                                      </p:tavLst>
                                    </p:anim>
                                    <p:anim calcmode="lin" valueType="num">
                                      <p:cBhvr additive="base">
                                        <p:cTn id="98" dur="2000" fill="hold"/>
                                        <p:tgtEl>
                                          <p:spTgt spid="26"/>
                                        </p:tgtEl>
                                        <p:attrNameLst>
                                          <p:attrName>ppt_y</p:attrName>
                                        </p:attrNameLst>
                                      </p:cBhvr>
                                      <p:tavLst>
                                        <p:tav tm="0">
                                          <p:val>
                                            <p:strVal val="0-#ppt_h/2"/>
                                          </p:val>
                                        </p:tav>
                                        <p:tav tm="100000">
                                          <p:val>
                                            <p:strVal val="#ppt_y"/>
                                          </p:val>
                                        </p:tav>
                                      </p:tavLst>
                                    </p:anim>
                                  </p:childTnLst>
                                </p:cTn>
                              </p:par>
                              <p:par>
                                <p:cTn id="99" presetID="2" presetClass="entr" presetSubtype="9" fill="hold" nodeType="withEffect">
                                  <p:stCondLst>
                                    <p:cond delay="0"/>
                                  </p:stCondLst>
                                  <p:childTnLst>
                                    <p:set>
                                      <p:cBhvr>
                                        <p:cTn id="100" dur="1" fill="hold">
                                          <p:stCondLst>
                                            <p:cond delay="0"/>
                                          </p:stCondLst>
                                        </p:cTn>
                                        <p:tgtEl>
                                          <p:spTgt spid="27"/>
                                        </p:tgtEl>
                                        <p:attrNameLst>
                                          <p:attrName>style.visibility</p:attrName>
                                        </p:attrNameLst>
                                      </p:cBhvr>
                                      <p:to>
                                        <p:strVal val="visible"/>
                                      </p:to>
                                    </p:set>
                                    <p:anim calcmode="lin" valueType="num">
                                      <p:cBhvr additive="base">
                                        <p:cTn id="101" dur="2000" fill="hold"/>
                                        <p:tgtEl>
                                          <p:spTgt spid="27"/>
                                        </p:tgtEl>
                                        <p:attrNameLst>
                                          <p:attrName>ppt_x</p:attrName>
                                        </p:attrNameLst>
                                      </p:cBhvr>
                                      <p:tavLst>
                                        <p:tav tm="0">
                                          <p:val>
                                            <p:strVal val="0-#ppt_w/2"/>
                                          </p:val>
                                        </p:tav>
                                        <p:tav tm="100000">
                                          <p:val>
                                            <p:strVal val="#ppt_x"/>
                                          </p:val>
                                        </p:tav>
                                      </p:tavLst>
                                    </p:anim>
                                    <p:anim calcmode="lin" valueType="num">
                                      <p:cBhvr additive="base">
                                        <p:cTn id="102" dur="2000" fill="hold"/>
                                        <p:tgtEl>
                                          <p:spTgt spid="27"/>
                                        </p:tgtEl>
                                        <p:attrNameLst>
                                          <p:attrName>ppt_y</p:attrName>
                                        </p:attrNameLst>
                                      </p:cBhvr>
                                      <p:tavLst>
                                        <p:tav tm="0">
                                          <p:val>
                                            <p:strVal val="0-#ppt_h/2"/>
                                          </p:val>
                                        </p:tav>
                                        <p:tav tm="100000">
                                          <p:val>
                                            <p:strVal val="#ppt_y"/>
                                          </p:val>
                                        </p:tav>
                                      </p:tavLst>
                                    </p:anim>
                                  </p:childTnLst>
                                </p:cTn>
                              </p:par>
                              <p:par>
                                <p:cTn id="103" presetID="8" presetClass="emph" presetSubtype="0" autoRev="1" fill="hold" nodeType="withEffect">
                                  <p:stCondLst>
                                    <p:cond delay="0"/>
                                  </p:stCondLst>
                                  <p:childTnLst>
                                    <p:animRot by="21600000">
                                      <p:cBhvr>
                                        <p:cTn id="104" dur="2000" fill="hold"/>
                                        <p:tgtEl>
                                          <p:spTgt spid="4"/>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6"/>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8"/>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9"/>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0"/>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1"/>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12"/>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13"/>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14"/>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15"/>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16"/>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7"/>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5"/>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7"/>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18"/>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19"/>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20"/>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21"/>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22"/>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23"/>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24"/>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25"/>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26"/>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27"/>
                                        </p:tgtEl>
                                        <p:attrNameLst>
                                          <p:attrName>r</p:attrName>
                                        </p:attrNameLst>
                                      </p:cBhvr>
                                    </p:animRot>
                                  </p:childTnLst>
                                </p:cTn>
                              </p:par>
                            </p:childTnLst>
                          </p:cTn>
                        </p:par>
                        <p:par>
                          <p:cTn id="151" fill="hold">
                            <p:stCondLst>
                              <p:cond delay="4000"/>
                            </p:stCondLst>
                            <p:childTnLst>
                              <p:par>
                                <p:cTn id="152" presetID="2" presetClass="exit" presetSubtype="6" fill="hold" nodeType="afterEffect">
                                  <p:stCondLst>
                                    <p:cond delay="0"/>
                                  </p:stCondLst>
                                  <p:childTnLst>
                                    <p:anim calcmode="lin" valueType="num">
                                      <p:cBhvr additive="base">
                                        <p:cTn id="153" dur="2000"/>
                                        <p:tgtEl>
                                          <p:spTgt spid="4"/>
                                        </p:tgtEl>
                                        <p:attrNameLst>
                                          <p:attrName>ppt_x</p:attrName>
                                        </p:attrNameLst>
                                      </p:cBhvr>
                                      <p:tavLst>
                                        <p:tav tm="0">
                                          <p:val>
                                            <p:strVal val="ppt_x"/>
                                          </p:val>
                                        </p:tav>
                                        <p:tav tm="100000">
                                          <p:val>
                                            <p:strVal val="1+ppt_w/2"/>
                                          </p:val>
                                        </p:tav>
                                      </p:tavLst>
                                    </p:anim>
                                    <p:anim calcmode="lin" valueType="num">
                                      <p:cBhvr additive="base">
                                        <p:cTn id="154" dur="2000"/>
                                        <p:tgtEl>
                                          <p:spTgt spid="4"/>
                                        </p:tgtEl>
                                        <p:attrNameLst>
                                          <p:attrName>ppt_y</p:attrName>
                                        </p:attrNameLst>
                                      </p:cBhvr>
                                      <p:tavLst>
                                        <p:tav tm="0">
                                          <p:val>
                                            <p:strVal val="ppt_y"/>
                                          </p:val>
                                        </p:tav>
                                        <p:tav tm="100000">
                                          <p:val>
                                            <p:strVal val="1+ppt_h/2"/>
                                          </p:val>
                                        </p:tav>
                                      </p:tavLst>
                                    </p:anim>
                                    <p:set>
                                      <p:cBhvr>
                                        <p:cTn id="155" dur="1" fill="hold">
                                          <p:stCondLst>
                                            <p:cond delay="1999"/>
                                          </p:stCondLst>
                                        </p:cTn>
                                        <p:tgtEl>
                                          <p:spTgt spid="4"/>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2000"/>
                                        <p:tgtEl>
                                          <p:spTgt spid="6"/>
                                        </p:tgtEl>
                                        <p:attrNameLst>
                                          <p:attrName>ppt_x</p:attrName>
                                        </p:attrNameLst>
                                      </p:cBhvr>
                                      <p:tavLst>
                                        <p:tav tm="0">
                                          <p:val>
                                            <p:strVal val="ppt_x"/>
                                          </p:val>
                                        </p:tav>
                                        <p:tav tm="100000">
                                          <p:val>
                                            <p:strVal val="1+ppt_w/2"/>
                                          </p:val>
                                        </p:tav>
                                      </p:tavLst>
                                    </p:anim>
                                    <p:anim calcmode="lin" valueType="num">
                                      <p:cBhvr additive="base">
                                        <p:cTn id="158" dur="2000"/>
                                        <p:tgtEl>
                                          <p:spTgt spid="6"/>
                                        </p:tgtEl>
                                        <p:attrNameLst>
                                          <p:attrName>ppt_y</p:attrName>
                                        </p:attrNameLst>
                                      </p:cBhvr>
                                      <p:tavLst>
                                        <p:tav tm="0">
                                          <p:val>
                                            <p:strVal val="ppt_y"/>
                                          </p:val>
                                        </p:tav>
                                        <p:tav tm="100000">
                                          <p:val>
                                            <p:strVal val="1+ppt_h/2"/>
                                          </p:val>
                                        </p:tav>
                                      </p:tavLst>
                                    </p:anim>
                                    <p:set>
                                      <p:cBhvr>
                                        <p:cTn id="159" dur="1" fill="hold">
                                          <p:stCondLst>
                                            <p:cond delay="1999"/>
                                          </p:stCondLst>
                                        </p:cTn>
                                        <p:tgtEl>
                                          <p:spTgt spid="6"/>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2000"/>
                                        <p:tgtEl>
                                          <p:spTgt spid="8"/>
                                        </p:tgtEl>
                                        <p:attrNameLst>
                                          <p:attrName>ppt_x</p:attrName>
                                        </p:attrNameLst>
                                      </p:cBhvr>
                                      <p:tavLst>
                                        <p:tav tm="0">
                                          <p:val>
                                            <p:strVal val="ppt_x"/>
                                          </p:val>
                                        </p:tav>
                                        <p:tav tm="100000">
                                          <p:val>
                                            <p:strVal val="1+ppt_w/2"/>
                                          </p:val>
                                        </p:tav>
                                      </p:tavLst>
                                    </p:anim>
                                    <p:anim calcmode="lin" valueType="num">
                                      <p:cBhvr additive="base">
                                        <p:cTn id="162" dur="2000"/>
                                        <p:tgtEl>
                                          <p:spTgt spid="8"/>
                                        </p:tgtEl>
                                        <p:attrNameLst>
                                          <p:attrName>ppt_y</p:attrName>
                                        </p:attrNameLst>
                                      </p:cBhvr>
                                      <p:tavLst>
                                        <p:tav tm="0">
                                          <p:val>
                                            <p:strVal val="ppt_y"/>
                                          </p:val>
                                        </p:tav>
                                        <p:tav tm="100000">
                                          <p:val>
                                            <p:strVal val="1+ppt_h/2"/>
                                          </p:val>
                                        </p:tav>
                                      </p:tavLst>
                                    </p:anim>
                                    <p:set>
                                      <p:cBhvr>
                                        <p:cTn id="163" dur="1" fill="hold">
                                          <p:stCondLst>
                                            <p:cond delay="1999"/>
                                          </p:stCondLst>
                                        </p:cTn>
                                        <p:tgtEl>
                                          <p:spTgt spid="8"/>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2000"/>
                                        <p:tgtEl>
                                          <p:spTgt spid="9"/>
                                        </p:tgtEl>
                                        <p:attrNameLst>
                                          <p:attrName>ppt_x</p:attrName>
                                        </p:attrNameLst>
                                      </p:cBhvr>
                                      <p:tavLst>
                                        <p:tav tm="0">
                                          <p:val>
                                            <p:strVal val="ppt_x"/>
                                          </p:val>
                                        </p:tav>
                                        <p:tav tm="100000">
                                          <p:val>
                                            <p:strVal val="1+ppt_w/2"/>
                                          </p:val>
                                        </p:tav>
                                      </p:tavLst>
                                    </p:anim>
                                    <p:anim calcmode="lin" valueType="num">
                                      <p:cBhvr additive="base">
                                        <p:cTn id="166" dur="2000"/>
                                        <p:tgtEl>
                                          <p:spTgt spid="9"/>
                                        </p:tgtEl>
                                        <p:attrNameLst>
                                          <p:attrName>ppt_y</p:attrName>
                                        </p:attrNameLst>
                                      </p:cBhvr>
                                      <p:tavLst>
                                        <p:tav tm="0">
                                          <p:val>
                                            <p:strVal val="ppt_y"/>
                                          </p:val>
                                        </p:tav>
                                        <p:tav tm="100000">
                                          <p:val>
                                            <p:strVal val="1+ppt_h/2"/>
                                          </p:val>
                                        </p:tav>
                                      </p:tavLst>
                                    </p:anim>
                                    <p:set>
                                      <p:cBhvr>
                                        <p:cTn id="167" dur="1" fill="hold">
                                          <p:stCondLst>
                                            <p:cond delay="1999"/>
                                          </p:stCondLst>
                                        </p:cTn>
                                        <p:tgtEl>
                                          <p:spTgt spid="9"/>
                                        </p:tgtEl>
                                        <p:attrNameLst>
                                          <p:attrName>style.visibility</p:attrName>
                                        </p:attrNameLst>
                                      </p:cBhvr>
                                      <p:to>
                                        <p:strVal val="hidden"/>
                                      </p:to>
                                    </p:set>
                                  </p:childTnLst>
                                </p:cTn>
                              </p:par>
                              <p:par>
                                <p:cTn id="168" presetID="2" presetClass="exit" presetSubtype="6" fill="hold" nodeType="withEffect">
                                  <p:stCondLst>
                                    <p:cond delay="0"/>
                                  </p:stCondLst>
                                  <p:childTnLst>
                                    <p:anim calcmode="lin" valueType="num">
                                      <p:cBhvr additive="base">
                                        <p:cTn id="169" dur="2000"/>
                                        <p:tgtEl>
                                          <p:spTgt spid="10"/>
                                        </p:tgtEl>
                                        <p:attrNameLst>
                                          <p:attrName>ppt_x</p:attrName>
                                        </p:attrNameLst>
                                      </p:cBhvr>
                                      <p:tavLst>
                                        <p:tav tm="0">
                                          <p:val>
                                            <p:strVal val="ppt_x"/>
                                          </p:val>
                                        </p:tav>
                                        <p:tav tm="100000">
                                          <p:val>
                                            <p:strVal val="1+ppt_w/2"/>
                                          </p:val>
                                        </p:tav>
                                      </p:tavLst>
                                    </p:anim>
                                    <p:anim calcmode="lin" valueType="num">
                                      <p:cBhvr additive="base">
                                        <p:cTn id="170" dur="2000"/>
                                        <p:tgtEl>
                                          <p:spTgt spid="10"/>
                                        </p:tgtEl>
                                        <p:attrNameLst>
                                          <p:attrName>ppt_y</p:attrName>
                                        </p:attrNameLst>
                                      </p:cBhvr>
                                      <p:tavLst>
                                        <p:tav tm="0">
                                          <p:val>
                                            <p:strVal val="ppt_y"/>
                                          </p:val>
                                        </p:tav>
                                        <p:tav tm="100000">
                                          <p:val>
                                            <p:strVal val="1+ppt_h/2"/>
                                          </p:val>
                                        </p:tav>
                                      </p:tavLst>
                                    </p:anim>
                                    <p:set>
                                      <p:cBhvr>
                                        <p:cTn id="171" dur="1" fill="hold">
                                          <p:stCondLst>
                                            <p:cond delay="1999"/>
                                          </p:stCondLst>
                                        </p:cTn>
                                        <p:tgtEl>
                                          <p:spTgt spid="10"/>
                                        </p:tgtEl>
                                        <p:attrNameLst>
                                          <p:attrName>style.visibility</p:attrName>
                                        </p:attrNameLst>
                                      </p:cBhvr>
                                      <p:to>
                                        <p:strVal val="hidden"/>
                                      </p:to>
                                    </p:set>
                                  </p:childTnLst>
                                </p:cTn>
                              </p:par>
                              <p:par>
                                <p:cTn id="172" presetID="2" presetClass="exit" presetSubtype="6" fill="hold" nodeType="withEffect">
                                  <p:stCondLst>
                                    <p:cond delay="0"/>
                                  </p:stCondLst>
                                  <p:childTnLst>
                                    <p:anim calcmode="lin" valueType="num">
                                      <p:cBhvr additive="base">
                                        <p:cTn id="173" dur="2000"/>
                                        <p:tgtEl>
                                          <p:spTgt spid="11"/>
                                        </p:tgtEl>
                                        <p:attrNameLst>
                                          <p:attrName>ppt_x</p:attrName>
                                        </p:attrNameLst>
                                      </p:cBhvr>
                                      <p:tavLst>
                                        <p:tav tm="0">
                                          <p:val>
                                            <p:strVal val="ppt_x"/>
                                          </p:val>
                                        </p:tav>
                                        <p:tav tm="100000">
                                          <p:val>
                                            <p:strVal val="1+ppt_w/2"/>
                                          </p:val>
                                        </p:tav>
                                      </p:tavLst>
                                    </p:anim>
                                    <p:anim calcmode="lin" valueType="num">
                                      <p:cBhvr additive="base">
                                        <p:cTn id="174" dur="2000"/>
                                        <p:tgtEl>
                                          <p:spTgt spid="11"/>
                                        </p:tgtEl>
                                        <p:attrNameLst>
                                          <p:attrName>ppt_y</p:attrName>
                                        </p:attrNameLst>
                                      </p:cBhvr>
                                      <p:tavLst>
                                        <p:tav tm="0">
                                          <p:val>
                                            <p:strVal val="ppt_y"/>
                                          </p:val>
                                        </p:tav>
                                        <p:tav tm="100000">
                                          <p:val>
                                            <p:strVal val="1+ppt_h/2"/>
                                          </p:val>
                                        </p:tav>
                                      </p:tavLst>
                                    </p:anim>
                                    <p:set>
                                      <p:cBhvr>
                                        <p:cTn id="175" dur="1" fill="hold">
                                          <p:stCondLst>
                                            <p:cond delay="1999"/>
                                          </p:stCondLst>
                                        </p:cTn>
                                        <p:tgtEl>
                                          <p:spTgt spid="11"/>
                                        </p:tgtEl>
                                        <p:attrNameLst>
                                          <p:attrName>style.visibility</p:attrName>
                                        </p:attrNameLst>
                                      </p:cBhvr>
                                      <p:to>
                                        <p:strVal val="hidden"/>
                                      </p:to>
                                    </p:set>
                                  </p:childTnLst>
                                </p:cTn>
                              </p:par>
                              <p:par>
                                <p:cTn id="176" presetID="2" presetClass="exit" presetSubtype="6" fill="hold" nodeType="withEffect">
                                  <p:stCondLst>
                                    <p:cond delay="0"/>
                                  </p:stCondLst>
                                  <p:childTnLst>
                                    <p:anim calcmode="lin" valueType="num">
                                      <p:cBhvr additive="base">
                                        <p:cTn id="177" dur="2000"/>
                                        <p:tgtEl>
                                          <p:spTgt spid="12"/>
                                        </p:tgtEl>
                                        <p:attrNameLst>
                                          <p:attrName>ppt_x</p:attrName>
                                        </p:attrNameLst>
                                      </p:cBhvr>
                                      <p:tavLst>
                                        <p:tav tm="0">
                                          <p:val>
                                            <p:strVal val="ppt_x"/>
                                          </p:val>
                                        </p:tav>
                                        <p:tav tm="100000">
                                          <p:val>
                                            <p:strVal val="1+ppt_w/2"/>
                                          </p:val>
                                        </p:tav>
                                      </p:tavLst>
                                    </p:anim>
                                    <p:anim calcmode="lin" valueType="num">
                                      <p:cBhvr additive="base">
                                        <p:cTn id="178" dur="2000"/>
                                        <p:tgtEl>
                                          <p:spTgt spid="12"/>
                                        </p:tgtEl>
                                        <p:attrNameLst>
                                          <p:attrName>ppt_y</p:attrName>
                                        </p:attrNameLst>
                                      </p:cBhvr>
                                      <p:tavLst>
                                        <p:tav tm="0">
                                          <p:val>
                                            <p:strVal val="ppt_y"/>
                                          </p:val>
                                        </p:tav>
                                        <p:tav tm="100000">
                                          <p:val>
                                            <p:strVal val="1+ppt_h/2"/>
                                          </p:val>
                                        </p:tav>
                                      </p:tavLst>
                                    </p:anim>
                                    <p:set>
                                      <p:cBhvr>
                                        <p:cTn id="179" dur="1" fill="hold">
                                          <p:stCondLst>
                                            <p:cond delay="1999"/>
                                          </p:stCondLst>
                                        </p:cTn>
                                        <p:tgtEl>
                                          <p:spTgt spid="12"/>
                                        </p:tgtEl>
                                        <p:attrNameLst>
                                          <p:attrName>style.visibility</p:attrName>
                                        </p:attrNameLst>
                                      </p:cBhvr>
                                      <p:to>
                                        <p:strVal val="hidden"/>
                                      </p:to>
                                    </p:set>
                                  </p:childTnLst>
                                </p:cTn>
                              </p:par>
                              <p:par>
                                <p:cTn id="180" presetID="2" presetClass="exit" presetSubtype="6" fill="hold" nodeType="withEffect">
                                  <p:stCondLst>
                                    <p:cond delay="0"/>
                                  </p:stCondLst>
                                  <p:childTnLst>
                                    <p:anim calcmode="lin" valueType="num">
                                      <p:cBhvr additive="base">
                                        <p:cTn id="181" dur="2000"/>
                                        <p:tgtEl>
                                          <p:spTgt spid="13"/>
                                        </p:tgtEl>
                                        <p:attrNameLst>
                                          <p:attrName>ppt_x</p:attrName>
                                        </p:attrNameLst>
                                      </p:cBhvr>
                                      <p:tavLst>
                                        <p:tav tm="0">
                                          <p:val>
                                            <p:strVal val="ppt_x"/>
                                          </p:val>
                                        </p:tav>
                                        <p:tav tm="100000">
                                          <p:val>
                                            <p:strVal val="1+ppt_w/2"/>
                                          </p:val>
                                        </p:tav>
                                      </p:tavLst>
                                    </p:anim>
                                    <p:anim calcmode="lin" valueType="num">
                                      <p:cBhvr additive="base">
                                        <p:cTn id="182" dur="2000"/>
                                        <p:tgtEl>
                                          <p:spTgt spid="13"/>
                                        </p:tgtEl>
                                        <p:attrNameLst>
                                          <p:attrName>ppt_y</p:attrName>
                                        </p:attrNameLst>
                                      </p:cBhvr>
                                      <p:tavLst>
                                        <p:tav tm="0">
                                          <p:val>
                                            <p:strVal val="ppt_y"/>
                                          </p:val>
                                        </p:tav>
                                        <p:tav tm="100000">
                                          <p:val>
                                            <p:strVal val="1+ppt_h/2"/>
                                          </p:val>
                                        </p:tav>
                                      </p:tavLst>
                                    </p:anim>
                                    <p:set>
                                      <p:cBhvr>
                                        <p:cTn id="183" dur="1" fill="hold">
                                          <p:stCondLst>
                                            <p:cond delay="1999"/>
                                          </p:stCondLst>
                                        </p:cTn>
                                        <p:tgtEl>
                                          <p:spTgt spid="13"/>
                                        </p:tgtEl>
                                        <p:attrNameLst>
                                          <p:attrName>style.visibility</p:attrName>
                                        </p:attrNameLst>
                                      </p:cBhvr>
                                      <p:to>
                                        <p:strVal val="hidden"/>
                                      </p:to>
                                    </p:set>
                                  </p:childTnLst>
                                </p:cTn>
                              </p:par>
                              <p:par>
                                <p:cTn id="184" presetID="2" presetClass="exit" presetSubtype="6" fill="hold" nodeType="withEffect">
                                  <p:stCondLst>
                                    <p:cond delay="0"/>
                                  </p:stCondLst>
                                  <p:childTnLst>
                                    <p:anim calcmode="lin" valueType="num">
                                      <p:cBhvr additive="base">
                                        <p:cTn id="185" dur="2000"/>
                                        <p:tgtEl>
                                          <p:spTgt spid="14"/>
                                        </p:tgtEl>
                                        <p:attrNameLst>
                                          <p:attrName>ppt_x</p:attrName>
                                        </p:attrNameLst>
                                      </p:cBhvr>
                                      <p:tavLst>
                                        <p:tav tm="0">
                                          <p:val>
                                            <p:strVal val="ppt_x"/>
                                          </p:val>
                                        </p:tav>
                                        <p:tav tm="100000">
                                          <p:val>
                                            <p:strVal val="1+ppt_w/2"/>
                                          </p:val>
                                        </p:tav>
                                      </p:tavLst>
                                    </p:anim>
                                    <p:anim calcmode="lin" valueType="num">
                                      <p:cBhvr additive="base">
                                        <p:cTn id="186" dur="2000"/>
                                        <p:tgtEl>
                                          <p:spTgt spid="14"/>
                                        </p:tgtEl>
                                        <p:attrNameLst>
                                          <p:attrName>ppt_y</p:attrName>
                                        </p:attrNameLst>
                                      </p:cBhvr>
                                      <p:tavLst>
                                        <p:tav tm="0">
                                          <p:val>
                                            <p:strVal val="ppt_y"/>
                                          </p:val>
                                        </p:tav>
                                        <p:tav tm="100000">
                                          <p:val>
                                            <p:strVal val="1+ppt_h/2"/>
                                          </p:val>
                                        </p:tav>
                                      </p:tavLst>
                                    </p:anim>
                                    <p:set>
                                      <p:cBhvr>
                                        <p:cTn id="187" dur="1" fill="hold">
                                          <p:stCondLst>
                                            <p:cond delay="1999"/>
                                          </p:stCondLst>
                                        </p:cTn>
                                        <p:tgtEl>
                                          <p:spTgt spid="14"/>
                                        </p:tgtEl>
                                        <p:attrNameLst>
                                          <p:attrName>style.visibility</p:attrName>
                                        </p:attrNameLst>
                                      </p:cBhvr>
                                      <p:to>
                                        <p:strVal val="hidden"/>
                                      </p:to>
                                    </p:set>
                                  </p:childTnLst>
                                </p:cTn>
                              </p:par>
                              <p:par>
                                <p:cTn id="188" presetID="2" presetClass="exit" presetSubtype="6" fill="hold" nodeType="withEffect">
                                  <p:stCondLst>
                                    <p:cond delay="0"/>
                                  </p:stCondLst>
                                  <p:childTnLst>
                                    <p:anim calcmode="lin" valueType="num">
                                      <p:cBhvr additive="base">
                                        <p:cTn id="189" dur="2000"/>
                                        <p:tgtEl>
                                          <p:spTgt spid="15"/>
                                        </p:tgtEl>
                                        <p:attrNameLst>
                                          <p:attrName>ppt_x</p:attrName>
                                        </p:attrNameLst>
                                      </p:cBhvr>
                                      <p:tavLst>
                                        <p:tav tm="0">
                                          <p:val>
                                            <p:strVal val="ppt_x"/>
                                          </p:val>
                                        </p:tav>
                                        <p:tav tm="100000">
                                          <p:val>
                                            <p:strVal val="1+ppt_w/2"/>
                                          </p:val>
                                        </p:tav>
                                      </p:tavLst>
                                    </p:anim>
                                    <p:anim calcmode="lin" valueType="num">
                                      <p:cBhvr additive="base">
                                        <p:cTn id="190" dur="2000"/>
                                        <p:tgtEl>
                                          <p:spTgt spid="15"/>
                                        </p:tgtEl>
                                        <p:attrNameLst>
                                          <p:attrName>ppt_y</p:attrName>
                                        </p:attrNameLst>
                                      </p:cBhvr>
                                      <p:tavLst>
                                        <p:tav tm="0">
                                          <p:val>
                                            <p:strVal val="ppt_y"/>
                                          </p:val>
                                        </p:tav>
                                        <p:tav tm="100000">
                                          <p:val>
                                            <p:strVal val="1+ppt_h/2"/>
                                          </p:val>
                                        </p:tav>
                                      </p:tavLst>
                                    </p:anim>
                                    <p:set>
                                      <p:cBhvr>
                                        <p:cTn id="191" dur="1" fill="hold">
                                          <p:stCondLst>
                                            <p:cond delay="1999"/>
                                          </p:stCondLst>
                                        </p:cTn>
                                        <p:tgtEl>
                                          <p:spTgt spid="15"/>
                                        </p:tgtEl>
                                        <p:attrNameLst>
                                          <p:attrName>style.visibility</p:attrName>
                                        </p:attrNameLst>
                                      </p:cBhvr>
                                      <p:to>
                                        <p:strVal val="hidden"/>
                                      </p:to>
                                    </p:set>
                                  </p:childTnLst>
                                </p:cTn>
                              </p:par>
                              <p:par>
                                <p:cTn id="192" presetID="2" presetClass="exit" presetSubtype="6" fill="hold" nodeType="withEffect">
                                  <p:stCondLst>
                                    <p:cond delay="0"/>
                                  </p:stCondLst>
                                  <p:childTnLst>
                                    <p:anim calcmode="lin" valueType="num">
                                      <p:cBhvr additive="base">
                                        <p:cTn id="193" dur="2000"/>
                                        <p:tgtEl>
                                          <p:spTgt spid="16"/>
                                        </p:tgtEl>
                                        <p:attrNameLst>
                                          <p:attrName>ppt_x</p:attrName>
                                        </p:attrNameLst>
                                      </p:cBhvr>
                                      <p:tavLst>
                                        <p:tav tm="0">
                                          <p:val>
                                            <p:strVal val="ppt_x"/>
                                          </p:val>
                                        </p:tav>
                                        <p:tav tm="100000">
                                          <p:val>
                                            <p:strVal val="1+ppt_w/2"/>
                                          </p:val>
                                        </p:tav>
                                      </p:tavLst>
                                    </p:anim>
                                    <p:anim calcmode="lin" valueType="num">
                                      <p:cBhvr additive="base">
                                        <p:cTn id="194" dur="2000"/>
                                        <p:tgtEl>
                                          <p:spTgt spid="16"/>
                                        </p:tgtEl>
                                        <p:attrNameLst>
                                          <p:attrName>ppt_y</p:attrName>
                                        </p:attrNameLst>
                                      </p:cBhvr>
                                      <p:tavLst>
                                        <p:tav tm="0">
                                          <p:val>
                                            <p:strVal val="ppt_y"/>
                                          </p:val>
                                        </p:tav>
                                        <p:tav tm="100000">
                                          <p:val>
                                            <p:strVal val="1+ppt_h/2"/>
                                          </p:val>
                                        </p:tav>
                                      </p:tavLst>
                                    </p:anim>
                                    <p:set>
                                      <p:cBhvr>
                                        <p:cTn id="195" dur="1" fill="hold">
                                          <p:stCondLst>
                                            <p:cond delay="1999"/>
                                          </p:stCondLst>
                                        </p:cTn>
                                        <p:tgtEl>
                                          <p:spTgt spid="16"/>
                                        </p:tgtEl>
                                        <p:attrNameLst>
                                          <p:attrName>style.visibility</p:attrName>
                                        </p:attrNameLst>
                                      </p:cBhvr>
                                      <p:to>
                                        <p:strVal val="hidden"/>
                                      </p:to>
                                    </p:set>
                                  </p:childTnLst>
                                </p:cTn>
                              </p:par>
                              <p:par>
                                <p:cTn id="196" presetID="2" presetClass="exit" presetSubtype="6" fill="hold" nodeType="withEffect">
                                  <p:stCondLst>
                                    <p:cond delay="0"/>
                                  </p:stCondLst>
                                  <p:childTnLst>
                                    <p:anim calcmode="lin" valueType="num">
                                      <p:cBhvr additive="base">
                                        <p:cTn id="197" dur="2000"/>
                                        <p:tgtEl>
                                          <p:spTgt spid="17"/>
                                        </p:tgtEl>
                                        <p:attrNameLst>
                                          <p:attrName>ppt_x</p:attrName>
                                        </p:attrNameLst>
                                      </p:cBhvr>
                                      <p:tavLst>
                                        <p:tav tm="0">
                                          <p:val>
                                            <p:strVal val="ppt_x"/>
                                          </p:val>
                                        </p:tav>
                                        <p:tav tm="100000">
                                          <p:val>
                                            <p:strVal val="1+ppt_w/2"/>
                                          </p:val>
                                        </p:tav>
                                      </p:tavLst>
                                    </p:anim>
                                    <p:anim calcmode="lin" valueType="num">
                                      <p:cBhvr additive="base">
                                        <p:cTn id="198" dur="2000"/>
                                        <p:tgtEl>
                                          <p:spTgt spid="17"/>
                                        </p:tgtEl>
                                        <p:attrNameLst>
                                          <p:attrName>ppt_y</p:attrName>
                                        </p:attrNameLst>
                                      </p:cBhvr>
                                      <p:tavLst>
                                        <p:tav tm="0">
                                          <p:val>
                                            <p:strVal val="ppt_y"/>
                                          </p:val>
                                        </p:tav>
                                        <p:tav tm="100000">
                                          <p:val>
                                            <p:strVal val="1+ppt_h/2"/>
                                          </p:val>
                                        </p:tav>
                                      </p:tavLst>
                                    </p:anim>
                                    <p:set>
                                      <p:cBhvr>
                                        <p:cTn id="199" dur="1" fill="hold">
                                          <p:stCondLst>
                                            <p:cond delay="1999"/>
                                          </p:stCondLst>
                                        </p:cTn>
                                        <p:tgtEl>
                                          <p:spTgt spid="17"/>
                                        </p:tgtEl>
                                        <p:attrNameLst>
                                          <p:attrName>style.visibility</p:attrName>
                                        </p:attrNameLst>
                                      </p:cBhvr>
                                      <p:to>
                                        <p:strVal val="hidden"/>
                                      </p:to>
                                    </p:set>
                                  </p:childTnLst>
                                </p:cTn>
                              </p:par>
                              <p:par>
                                <p:cTn id="200" presetID="2" presetClass="exit" presetSubtype="3" fill="hold" nodeType="withEffect">
                                  <p:stCondLst>
                                    <p:cond delay="0"/>
                                  </p:stCondLst>
                                  <p:childTnLst>
                                    <p:anim calcmode="lin" valueType="num">
                                      <p:cBhvr additive="base">
                                        <p:cTn id="201" dur="2000"/>
                                        <p:tgtEl>
                                          <p:spTgt spid="5"/>
                                        </p:tgtEl>
                                        <p:attrNameLst>
                                          <p:attrName>ppt_x</p:attrName>
                                        </p:attrNameLst>
                                      </p:cBhvr>
                                      <p:tavLst>
                                        <p:tav tm="0">
                                          <p:val>
                                            <p:strVal val="ppt_x"/>
                                          </p:val>
                                        </p:tav>
                                        <p:tav tm="100000">
                                          <p:val>
                                            <p:strVal val="1+ppt_w/2"/>
                                          </p:val>
                                        </p:tav>
                                      </p:tavLst>
                                    </p:anim>
                                    <p:anim calcmode="lin" valueType="num">
                                      <p:cBhvr additive="base">
                                        <p:cTn id="202" dur="2000"/>
                                        <p:tgtEl>
                                          <p:spTgt spid="5"/>
                                        </p:tgtEl>
                                        <p:attrNameLst>
                                          <p:attrName>ppt_y</p:attrName>
                                        </p:attrNameLst>
                                      </p:cBhvr>
                                      <p:tavLst>
                                        <p:tav tm="0">
                                          <p:val>
                                            <p:strVal val="ppt_y"/>
                                          </p:val>
                                        </p:tav>
                                        <p:tav tm="100000">
                                          <p:val>
                                            <p:strVal val="0-ppt_h/2"/>
                                          </p:val>
                                        </p:tav>
                                      </p:tavLst>
                                    </p:anim>
                                    <p:set>
                                      <p:cBhvr>
                                        <p:cTn id="203" dur="1" fill="hold">
                                          <p:stCondLst>
                                            <p:cond delay="1999"/>
                                          </p:stCondLst>
                                        </p:cTn>
                                        <p:tgtEl>
                                          <p:spTgt spid="5"/>
                                        </p:tgtEl>
                                        <p:attrNameLst>
                                          <p:attrName>style.visibility</p:attrName>
                                        </p:attrNameLst>
                                      </p:cBhvr>
                                      <p:to>
                                        <p:strVal val="hidden"/>
                                      </p:to>
                                    </p:set>
                                  </p:childTnLst>
                                </p:cTn>
                              </p:par>
                              <p:par>
                                <p:cTn id="204" presetID="2" presetClass="exit" presetSubtype="3" fill="hold" nodeType="withEffect">
                                  <p:stCondLst>
                                    <p:cond delay="0"/>
                                  </p:stCondLst>
                                  <p:childTnLst>
                                    <p:anim calcmode="lin" valueType="num">
                                      <p:cBhvr additive="base">
                                        <p:cTn id="205" dur="2000"/>
                                        <p:tgtEl>
                                          <p:spTgt spid="7"/>
                                        </p:tgtEl>
                                        <p:attrNameLst>
                                          <p:attrName>ppt_x</p:attrName>
                                        </p:attrNameLst>
                                      </p:cBhvr>
                                      <p:tavLst>
                                        <p:tav tm="0">
                                          <p:val>
                                            <p:strVal val="ppt_x"/>
                                          </p:val>
                                        </p:tav>
                                        <p:tav tm="100000">
                                          <p:val>
                                            <p:strVal val="1+ppt_w/2"/>
                                          </p:val>
                                        </p:tav>
                                      </p:tavLst>
                                    </p:anim>
                                    <p:anim calcmode="lin" valueType="num">
                                      <p:cBhvr additive="base">
                                        <p:cTn id="206" dur="2000"/>
                                        <p:tgtEl>
                                          <p:spTgt spid="7"/>
                                        </p:tgtEl>
                                        <p:attrNameLst>
                                          <p:attrName>ppt_y</p:attrName>
                                        </p:attrNameLst>
                                      </p:cBhvr>
                                      <p:tavLst>
                                        <p:tav tm="0">
                                          <p:val>
                                            <p:strVal val="ppt_y"/>
                                          </p:val>
                                        </p:tav>
                                        <p:tav tm="100000">
                                          <p:val>
                                            <p:strVal val="0-ppt_h/2"/>
                                          </p:val>
                                        </p:tav>
                                      </p:tavLst>
                                    </p:anim>
                                    <p:set>
                                      <p:cBhvr>
                                        <p:cTn id="207" dur="1" fill="hold">
                                          <p:stCondLst>
                                            <p:cond delay="1999"/>
                                          </p:stCondLst>
                                        </p:cTn>
                                        <p:tgtEl>
                                          <p:spTgt spid="7"/>
                                        </p:tgtEl>
                                        <p:attrNameLst>
                                          <p:attrName>style.visibility</p:attrName>
                                        </p:attrNameLst>
                                      </p:cBhvr>
                                      <p:to>
                                        <p:strVal val="hidden"/>
                                      </p:to>
                                    </p:set>
                                  </p:childTnLst>
                                </p:cTn>
                              </p:par>
                              <p:par>
                                <p:cTn id="208" presetID="2" presetClass="exit" presetSubtype="3" fill="hold" nodeType="withEffect">
                                  <p:stCondLst>
                                    <p:cond delay="0"/>
                                  </p:stCondLst>
                                  <p:childTnLst>
                                    <p:anim calcmode="lin" valueType="num">
                                      <p:cBhvr additive="base">
                                        <p:cTn id="209" dur="2000"/>
                                        <p:tgtEl>
                                          <p:spTgt spid="18"/>
                                        </p:tgtEl>
                                        <p:attrNameLst>
                                          <p:attrName>ppt_x</p:attrName>
                                        </p:attrNameLst>
                                      </p:cBhvr>
                                      <p:tavLst>
                                        <p:tav tm="0">
                                          <p:val>
                                            <p:strVal val="ppt_x"/>
                                          </p:val>
                                        </p:tav>
                                        <p:tav tm="100000">
                                          <p:val>
                                            <p:strVal val="1+ppt_w/2"/>
                                          </p:val>
                                        </p:tav>
                                      </p:tavLst>
                                    </p:anim>
                                    <p:anim calcmode="lin" valueType="num">
                                      <p:cBhvr additive="base">
                                        <p:cTn id="210" dur="2000"/>
                                        <p:tgtEl>
                                          <p:spTgt spid="18"/>
                                        </p:tgtEl>
                                        <p:attrNameLst>
                                          <p:attrName>ppt_y</p:attrName>
                                        </p:attrNameLst>
                                      </p:cBhvr>
                                      <p:tavLst>
                                        <p:tav tm="0">
                                          <p:val>
                                            <p:strVal val="ppt_y"/>
                                          </p:val>
                                        </p:tav>
                                        <p:tav tm="100000">
                                          <p:val>
                                            <p:strVal val="0-ppt_h/2"/>
                                          </p:val>
                                        </p:tav>
                                      </p:tavLst>
                                    </p:anim>
                                    <p:set>
                                      <p:cBhvr>
                                        <p:cTn id="211" dur="1" fill="hold">
                                          <p:stCondLst>
                                            <p:cond delay="1999"/>
                                          </p:stCondLst>
                                        </p:cTn>
                                        <p:tgtEl>
                                          <p:spTgt spid="18"/>
                                        </p:tgtEl>
                                        <p:attrNameLst>
                                          <p:attrName>style.visibility</p:attrName>
                                        </p:attrNameLst>
                                      </p:cBhvr>
                                      <p:to>
                                        <p:strVal val="hidden"/>
                                      </p:to>
                                    </p:set>
                                  </p:childTnLst>
                                </p:cTn>
                              </p:par>
                              <p:par>
                                <p:cTn id="212" presetID="2" presetClass="exit" presetSubtype="3" fill="hold" nodeType="withEffect">
                                  <p:stCondLst>
                                    <p:cond delay="0"/>
                                  </p:stCondLst>
                                  <p:childTnLst>
                                    <p:anim calcmode="lin" valueType="num">
                                      <p:cBhvr additive="base">
                                        <p:cTn id="213" dur="2000"/>
                                        <p:tgtEl>
                                          <p:spTgt spid="19"/>
                                        </p:tgtEl>
                                        <p:attrNameLst>
                                          <p:attrName>ppt_x</p:attrName>
                                        </p:attrNameLst>
                                      </p:cBhvr>
                                      <p:tavLst>
                                        <p:tav tm="0">
                                          <p:val>
                                            <p:strVal val="ppt_x"/>
                                          </p:val>
                                        </p:tav>
                                        <p:tav tm="100000">
                                          <p:val>
                                            <p:strVal val="1+ppt_w/2"/>
                                          </p:val>
                                        </p:tav>
                                      </p:tavLst>
                                    </p:anim>
                                    <p:anim calcmode="lin" valueType="num">
                                      <p:cBhvr additive="base">
                                        <p:cTn id="214" dur="2000"/>
                                        <p:tgtEl>
                                          <p:spTgt spid="19"/>
                                        </p:tgtEl>
                                        <p:attrNameLst>
                                          <p:attrName>ppt_y</p:attrName>
                                        </p:attrNameLst>
                                      </p:cBhvr>
                                      <p:tavLst>
                                        <p:tav tm="0">
                                          <p:val>
                                            <p:strVal val="ppt_y"/>
                                          </p:val>
                                        </p:tav>
                                        <p:tav tm="100000">
                                          <p:val>
                                            <p:strVal val="0-ppt_h/2"/>
                                          </p:val>
                                        </p:tav>
                                      </p:tavLst>
                                    </p:anim>
                                    <p:set>
                                      <p:cBhvr>
                                        <p:cTn id="215" dur="1" fill="hold">
                                          <p:stCondLst>
                                            <p:cond delay="1999"/>
                                          </p:stCondLst>
                                        </p:cTn>
                                        <p:tgtEl>
                                          <p:spTgt spid="19"/>
                                        </p:tgtEl>
                                        <p:attrNameLst>
                                          <p:attrName>style.visibility</p:attrName>
                                        </p:attrNameLst>
                                      </p:cBhvr>
                                      <p:to>
                                        <p:strVal val="hidden"/>
                                      </p:to>
                                    </p:set>
                                  </p:childTnLst>
                                </p:cTn>
                              </p:par>
                              <p:par>
                                <p:cTn id="216" presetID="2" presetClass="exit" presetSubtype="3" fill="hold" nodeType="withEffect">
                                  <p:stCondLst>
                                    <p:cond delay="0"/>
                                  </p:stCondLst>
                                  <p:childTnLst>
                                    <p:anim calcmode="lin" valueType="num">
                                      <p:cBhvr additive="base">
                                        <p:cTn id="217" dur="2000"/>
                                        <p:tgtEl>
                                          <p:spTgt spid="20"/>
                                        </p:tgtEl>
                                        <p:attrNameLst>
                                          <p:attrName>ppt_x</p:attrName>
                                        </p:attrNameLst>
                                      </p:cBhvr>
                                      <p:tavLst>
                                        <p:tav tm="0">
                                          <p:val>
                                            <p:strVal val="ppt_x"/>
                                          </p:val>
                                        </p:tav>
                                        <p:tav tm="100000">
                                          <p:val>
                                            <p:strVal val="1+ppt_w/2"/>
                                          </p:val>
                                        </p:tav>
                                      </p:tavLst>
                                    </p:anim>
                                    <p:anim calcmode="lin" valueType="num">
                                      <p:cBhvr additive="base">
                                        <p:cTn id="218" dur="2000"/>
                                        <p:tgtEl>
                                          <p:spTgt spid="20"/>
                                        </p:tgtEl>
                                        <p:attrNameLst>
                                          <p:attrName>ppt_y</p:attrName>
                                        </p:attrNameLst>
                                      </p:cBhvr>
                                      <p:tavLst>
                                        <p:tav tm="0">
                                          <p:val>
                                            <p:strVal val="ppt_y"/>
                                          </p:val>
                                        </p:tav>
                                        <p:tav tm="100000">
                                          <p:val>
                                            <p:strVal val="0-ppt_h/2"/>
                                          </p:val>
                                        </p:tav>
                                      </p:tavLst>
                                    </p:anim>
                                    <p:set>
                                      <p:cBhvr>
                                        <p:cTn id="219" dur="1" fill="hold">
                                          <p:stCondLst>
                                            <p:cond delay="1999"/>
                                          </p:stCondLst>
                                        </p:cTn>
                                        <p:tgtEl>
                                          <p:spTgt spid="20"/>
                                        </p:tgtEl>
                                        <p:attrNameLst>
                                          <p:attrName>style.visibility</p:attrName>
                                        </p:attrNameLst>
                                      </p:cBhvr>
                                      <p:to>
                                        <p:strVal val="hidden"/>
                                      </p:to>
                                    </p:set>
                                  </p:childTnLst>
                                </p:cTn>
                              </p:par>
                              <p:par>
                                <p:cTn id="220" presetID="2" presetClass="exit" presetSubtype="3" fill="hold" nodeType="withEffect">
                                  <p:stCondLst>
                                    <p:cond delay="0"/>
                                  </p:stCondLst>
                                  <p:childTnLst>
                                    <p:anim calcmode="lin" valueType="num">
                                      <p:cBhvr additive="base">
                                        <p:cTn id="221" dur="2000"/>
                                        <p:tgtEl>
                                          <p:spTgt spid="21"/>
                                        </p:tgtEl>
                                        <p:attrNameLst>
                                          <p:attrName>ppt_x</p:attrName>
                                        </p:attrNameLst>
                                      </p:cBhvr>
                                      <p:tavLst>
                                        <p:tav tm="0">
                                          <p:val>
                                            <p:strVal val="ppt_x"/>
                                          </p:val>
                                        </p:tav>
                                        <p:tav tm="100000">
                                          <p:val>
                                            <p:strVal val="1+ppt_w/2"/>
                                          </p:val>
                                        </p:tav>
                                      </p:tavLst>
                                    </p:anim>
                                    <p:anim calcmode="lin" valueType="num">
                                      <p:cBhvr additive="base">
                                        <p:cTn id="222" dur="2000"/>
                                        <p:tgtEl>
                                          <p:spTgt spid="21"/>
                                        </p:tgtEl>
                                        <p:attrNameLst>
                                          <p:attrName>ppt_y</p:attrName>
                                        </p:attrNameLst>
                                      </p:cBhvr>
                                      <p:tavLst>
                                        <p:tav tm="0">
                                          <p:val>
                                            <p:strVal val="ppt_y"/>
                                          </p:val>
                                        </p:tav>
                                        <p:tav tm="100000">
                                          <p:val>
                                            <p:strVal val="0-ppt_h/2"/>
                                          </p:val>
                                        </p:tav>
                                      </p:tavLst>
                                    </p:anim>
                                    <p:set>
                                      <p:cBhvr>
                                        <p:cTn id="223" dur="1" fill="hold">
                                          <p:stCondLst>
                                            <p:cond delay="1999"/>
                                          </p:stCondLst>
                                        </p:cTn>
                                        <p:tgtEl>
                                          <p:spTgt spid="21"/>
                                        </p:tgtEl>
                                        <p:attrNameLst>
                                          <p:attrName>style.visibility</p:attrName>
                                        </p:attrNameLst>
                                      </p:cBhvr>
                                      <p:to>
                                        <p:strVal val="hidden"/>
                                      </p:to>
                                    </p:set>
                                  </p:childTnLst>
                                </p:cTn>
                              </p:par>
                              <p:par>
                                <p:cTn id="224" presetID="2" presetClass="exit" presetSubtype="3" fill="hold" nodeType="withEffect">
                                  <p:stCondLst>
                                    <p:cond delay="0"/>
                                  </p:stCondLst>
                                  <p:childTnLst>
                                    <p:anim calcmode="lin" valueType="num">
                                      <p:cBhvr additive="base">
                                        <p:cTn id="225" dur="2000"/>
                                        <p:tgtEl>
                                          <p:spTgt spid="22"/>
                                        </p:tgtEl>
                                        <p:attrNameLst>
                                          <p:attrName>ppt_x</p:attrName>
                                        </p:attrNameLst>
                                      </p:cBhvr>
                                      <p:tavLst>
                                        <p:tav tm="0">
                                          <p:val>
                                            <p:strVal val="ppt_x"/>
                                          </p:val>
                                        </p:tav>
                                        <p:tav tm="100000">
                                          <p:val>
                                            <p:strVal val="1+ppt_w/2"/>
                                          </p:val>
                                        </p:tav>
                                      </p:tavLst>
                                    </p:anim>
                                    <p:anim calcmode="lin" valueType="num">
                                      <p:cBhvr additive="base">
                                        <p:cTn id="226" dur="2000"/>
                                        <p:tgtEl>
                                          <p:spTgt spid="22"/>
                                        </p:tgtEl>
                                        <p:attrNameLst>
                                          <p:attrName>ppt_y</p:attrName>
                                        </p:attrNameLst>
                                      </p:cBhvr>
                                      <p:tavLst>
                                        <p:tav tm="0">
                                          <p:val>
                                            <p:strVal val="ppt_y"/>
                                          </p:val>
                                        </p:tav>
                                        <p:tav tm="100000">
                                          <p:val>
                                            <p:strVal val="0-ppt_h/2"/>
                                          </p:val>
                                        </p:tav>
                                      </p:tavLst>
                                    </p:anim>
                                    <p:set>
                                      <p:cBhvr>
                                        <p:cTn id="227" dur="1" fill="hold">
                                          <p:stCondLst>
                                            <p:cond delay="1999"/>
                                          </p:stCondLst>
                                        </p:cTn>
                                        <p:tgtEl>
                                          <p:spTgt spid="22"/>
                                        </p:tgtEl>
                                        <p:attrNameLst>
                                          <p:attrName>style.visibility</p:attrName>
                                        </p:attrNameLst>
                                      </p:cBhvr>
                                      <p:to>
                                        <p:strVal val="hidden"/>
                                      </p:to>
                                    </p:set>
                                  </p:childTnLst>
                                </p:cTn>
                              </p:par>
                              <p:par>
                                <p:cTn id="228" presetID="2" presetClass="exit" presetSubtype="3" fill="hold" nodeType="withEffect">
                                  <p:stCondLst>
                                    <p:cond delay="0"/>
                                  </p:stCondLst>
                                  <p:childTnLst>
                                    <p:anim calcmode="lin" valueType="num">
                                      <p:cBhvr additive="base">
                                        <p:cTn id="229" dur="2000"/>
                                        <p:tgtEl>
                                          <p:spTgt spid="23"/>
                                        </p:tgtEl>
                                        <p:attrNameLst>
                                          <p:attrName>ppt_x</p:attrName>
                                        </p:attrNameLst>
                                      </p:cBhvr>
                                      <p:tavLst>
                                        <p:tav tm="0">
                                          <p:val>
                                            <p:strVal val="ppt_x"/>
                                          </p:val>
                                        </p:tav>
                                        <p:tav tm="100000">
                                          <p:val>
                                            <p:strVal val="1+ppt_w/2"/>
                                          </p:val>
                                        </p:tav>
                                      </p:tavLst>
                                    </p:anim>
                                    <p:anim calcmode="lin" valueType="num">
                                      <p:cBhvr additive="base">
                                        <p:cTn id="230" dur="2000"/>
                                        <p:tgtEl>
                                          <p:spTgt spid="23"/>
                                        </p:tgtEl>
                                        <p:attrNameLst>
                                          <p:attrName>ppt_y</p:attrName>
                                        </p:attrNameLst>
                                      </p:cBhvr>
                                      <p:tavLst>
                                        <p:tav tm="0">
                                          <p:val>
                                            <p:strVal val="ppt_y"/>
                                          </p:val>
                                        </p:tav>
                                        <p:tav tm="100000">
                                          <p:val>
                                            <p:strVal val="0-ppt_h/2"/>
                                          </p:val>
                                        </p:tav>
                                      </p:tavLst>
                                    </p:anim>
                                    <p:set>
                                      <p:cBhvr>
                                        <p:cTn id="231" dur="1" fill="hold">
                                          <p:stCondLst>
                                            <p:cond delay="1999"/>
                                          </p:stCondLst>
                                        </p:cTn>
                                        <p:tgtEl>
                                          <p:spTgt spid="23"/>
                                        </p:tgtEl>
                                        <p:attrNameLst>
                                          <p:attrName>style.visibility</p:attrName>
                                        </p:attrNameLst>
                                      </p:cBhvr>
                                      <p:to>
                                        <p:strVal val="hidden"/>
                                      </p:to>
                                    </p:set>
                                  </p:childTnLst>
                                </p:cTn>
                              </p:par>
                              <p:par>
                                <p:cTn id="232" presetID="2" presetClass="exit" presetSubtype="3" fill="hold" nodeType="withEffect">
                                  <p:stCondLst>
                                    <p:cond delay="0"/>
                                  </p:stCondLst>
                                  <p:childTnLst>
                                    <p:anim calcmode="lin" valueType="num">
                                      <p:cBhvr additive="base">
                                        <p:cTn id="233" dur="2000"/>
                                        <p:tgtEl>
                                          <p:spTgt spid="24"/>
                                        </p:tgtEl>
                                        <p:attrNameLst>
                                          <p:attrName>ppt_x</p:attrName>
                                        </p:attrNameLst>
                                      </p:cBhvr>
                                      <p:tavLst>
                                        <p:tav tm="0">
                                          <p:val>
                                            <p:strVal val="ppt_x"/>
                                          </p:val>
                                        </p:tav>
                                        <p:tav tm="100000">
                                          <p:val>
                                            <p:strVal val="1+ppt_w/2"/>
                                          </p:val>
                                        </p:tav>
                                      </p:tavLst>
                                    </p:anim>
                                    <p:anim calcmode="lin" valueType="num">
                                      <p:cBhvr additive="base">
                                        <p:cTn id="234" dur="2000"/>
                                        <p:tgtEl>
                                          <p:spTgt spid="24"/>
                                        </p:tgtEl>
                                        <p:attrNameLst>
                                          <p:attrName>ppt_y</p:attrName>
                                        </p:attrNameLst>
                                      </p:cBhvr>
                                      <p:tavLst>
                                        <p:tav tm="0">
                                          <p:val>
                                            <p:strVal val="ppt_y"/>
                                          </p:val>
                                        </p:tav>
                                        <p:tav tm="100000">
                                          <p:val>
                                            <p:strVal val="0-ppt_h/2"/>
                                          </p:val>
                                        </p:tav>
                                      </p:tavLst>
                                    </p:anim>
                                    <p:set>
                                      <p:cBhvr>
                                        <p:cTn id="235" dur="1" fill="hold">
                                          <p:stCondLst>
                                            <p:cond delay="1999"/>
                                          </p:stCondLst>
                                        </p:cTn>
                                        <p:tgtEl>
                                          <p:spTgt spid="24"/>
                                        </p:tgtEl>
                                        <p:attrNameLst>
                                          <p:attrName>style.visibility</p:attrName>
                                        </p:attrNameLst>
                                      </p:cBhvr>
                                      <p:to>
                                        <p:strVal val="hidden"/>
                                      </p:to>
                                    </p:set>
                                  </p:childTnLst>
                                </p:cTn>
                              </p:par>
                              <p:par>
                                <p:cTn id="236" presetID="2" presetClass="exit" presetSubtype="3" fill="hold" nodeType="withEffect">
                                  <p:stCondLst>
                                    <p:cond delay="0"/>
                                  </p:stCondLst>
                                  <p:childTnLst>
                                    <p:anim calcmode="lin" valueType="num">
                                      <p:cBhvr additive="base">
                                        <p:cTn id="237" dur="2000"/>
                                        <p:tgtEl>
                                          <p:spTgt spid="25"/>
                                        </p:tgtEl>
                                        <p:attrNameLst>
                                          <p:attrName>ppt_x</p:attrName>
                                        </p:attrNameLst>
                                      </p:cBhvr>
                                      <p:tavLst>
                                        <p:tav tm="0">
                                          <p:val>
                                            <p:strVal val="ppt_x"/>
                                          </p:val>
                                        </p:tav>
                                        <p:tav tm="100000">
                                          <p:val>
                                            <p:strVal val="1+ppt_w/2"/>
                                          </p:val>
                                        </p:tav>
                                      </p:tavLst>
                                    </p:anim>
                                    <p:anim calcmode="lin" valueType="num">
                                      <p:cBhvr additive="base">
                                        <p:cTn id="238" dur="2000"/>
                                        <p:tgtEl>
                                          <p:spTgt spid="25"/>
                                        </p:tgtEl>
                                        <p:attrNameLst>
                                          <p:attrName>ppt_y</p:attrName>
                                        </p:attrNameLst>
                                      </p:cBhvr>
                                      <p:tavLst>
                                        <p:tav tm="0">
                                          <p:val>
                                            <p:strVal val="ppt_y"/>
                                          </p:val>
                                        </p:tav>
                                        <p:tav tm="100000">
                                          <p:val>
                                            <p:strVal val="0-ppt_h/2"/>
                                          </p:val>
                                        </p:tav>
                                      </p:tavLst>
                                    </p:anim>
                                    <p:set>
                                      <p:cBhvr>
                                        <p:cTn id="239" dur="1" fill="hold">
                                          <p:stCondLst>
                                            <p:cond delay="1999"/>
                                          </p:stCondLst>
                                        </p:cTn>
                                        <p:tgtEl>
                                          <p:spTgt spid="25"/>
                                        </p:tgtEl>
                                        <p:attrNameLst>
                                          <p:attrName>style.visibility</p:attrName>
                                        </p:attrNameLst>
                                      </p:cBhvr>
                                      <p:to>
                                        <p:strVal val="hidden"/>
                                      </p:to>
                                    </p:set>
                                  </p:childTnLst>
                                </p:cTn>
                              </p:par>
                              <p:par>
                                <p:cTn id="240" presetID="2" presetClass="exit" presetSubtype="3" fill="hold" nodeType="withEffect">
                                  <p:stCondLst>
                                    <p:cond delay="0"/>
                                  </p:stCondLst>
                                  <p:childTnLst>
                                    <p:anim calcmode="lin" valueType="num">
                                      <p:cBhvr additive="base">
                                        <p:cTn id="241" dur="2000"/>
                                        <p:tgtEl>
                                          <p:spTgt spid="26"/>
                                        </p:tgtEl>
                                        <p:attrNameLst>
                                          <p:attrName>ppt_x</p:attrName>
                                        </p:attrNameLst>
                                      </p:cBhvr>
                                      <p:tavLst>
                                        <p:tav tm="0">
                                          <p:val>
                                            <p:strVal val="ppt_x"/>
                                          </p:val>
                                        </p:tav>
                                        <p:tav tm="100000">
                                          <p:val>
                                            <p:strVal val="1+ppt_w/2"/>
                                          </p:val>
                                        </p:tav>
                                      </p:tavLst>
                                    </p:anim>
                                    <p:anim calcmode="lin" valueType="num">
                                      <p:cBhvr additive="base">
                                        <p:cTn id="242" dur="2000"/>
                                        <p:tgtEl>
                                          <p:spTgt spid="26"/>
                                        </p:tgtEl>
                                        <p:attrNameLst>
                                          <p:attrName>ppt_y</p:attrName>
                                        </p:attrNameLst>
                                      </p:cBhvr>
                                      <p:tavLst>
                                        <p:tav tm="0">
                                          <p:val>
                                            <p:strVal val="ppt_y"/>
                                          </p:val>
                                        </p:tav>
                                        <p:tav tm="100000">
                                          <p:val>
                                            <p:strVal val="0-ppt_h/2"/>
                                          </p:val>
                                        </p:tav>
                                      </p:tavLst>
                                    </p:anim>
                                    <p:set>
                                      <p:cBhvr>
                                        <p:cTn id="243" dur="1" fill="hold">
                                          <p:stCondLst>
                                            <p:cond delay="1999"/>
                                          </p:stCondLst>
                                        </p:cTn>
                                        <p:tgtEl>
                                          <p:spTgt spid="26"/>
                                        </p:tgtEl>
                                        <p:attrNameLst>
                                          <p:attrName>style.visibility</p:attrName>
                                        </p:attrNameLst>
                                      </p:cBhvr>
                                      <p:to>
                                        <p:strVal val="hidden"/>
                                      </p:to>
                                    </p:set>
                                  </p:childTnLst>
                                </p:cTn>
                              </p:par>
                              <p:par>
                                <p:cTn id="244" presetID="2" presetClass="exit" presetSubtype="3" fill="hold" nodeType="withEffect">
                                  <p:stCondLst>
                                    <p:cond delay="0"/>
                                  </p:stCondLst>
                                  <p:childTnLst>
                                    <p:anim calcmode="lin" valueType="num">
                                      <p:cBhvr additive="base">
                                        <p:cTn id="245" dur="2000"/>
                                        <p:tgtEl>
                                          <p:spTgt spid="27"/>
                                        </p:tgtEl>
                                        <p:attrNameLst>
                                          <p:attrName>ppt_x</p:attrName>
                                        </p:attrNameLst>
                                      </p:cBhvr>
                                      <p:tavLst>
                                        <p:tav tm="0">
                                          <p:val>
                                            <p:strVal val="ppt_x"/>
                                          </p:val>
                                        </p:tav>
                                        <p:tav tm="100000">
                                          <p:val>
                                            <p:strVal val="1+ppt_w/2"/>
                                          </p:val>
                                        </p:tav>
                                      </p:tavLst>
                                    </p:anim>
                                    <p:anim calcmode="lin" valueType="num">
                                      <p:cBhvr additive="base">
                                        <p:cTn id="246" dur="2000"/>
                                        <p:tgtEl>
                                          <p:spTgt spid="27"/>
                                        </p:tgtEl>
                                        <p:attrNameLst>
                                          <p:attrName>ppt_y</p:attrName>
                                        </p:attrNameLst>
                                      </p:cBhvr>
                                      <p:tavLst>
                                        <p:tav tm="0">
                                          <p:val>
                                            <p:strVal val="ppt_y"/>
                                          </p:val>
                                        </p:tav>
                                        <p:tav tm="100000">
                                          <p:val>
                                            <p:strVal val="0-ppt_h/2"/>
                                          </p:val>
                                        </p:tav>
                                      </p:tavLst>
                                    </p:anim>
                                    <p:set>
                                      <p:cBhvr>
                                        <p:cTn id="247" dur="1" fill="hold">
                                          <p:stCondLst>
                                            <p:cond delay="1999"/>
                                          </p:stCondLst>
                                        </p:cTn>
                                        <p:tgtEl>
                                          <p:spTgt spid="27"/>
                                        </p:tgtEl>
                                        <p:attrNameLst>
                                          <p:attrName>style.visibility</p:attrName>
                                        </p:attrNameLst>
                                      </p:cBhvr>
                                      <p:to>
                                        <p:strVal val="hidden"/>
                                      </p:to>
                                    </p:set>
                                  </p:childTnLst>
                                </p:cTn>
                              </p:par>
                              <p:par>
                                <p:cTn id="248" presetID="8" presetClass="emph" presetSubtype="0" autoRev="1" fill="hold" nodeType="withEffect">
                                  <p:stCondLst>
                                    <p:cond delay="0"/>
                                  </p:stCondLst>
                                  <p:childTnLst>
                                    <p:animRot by="21600000">
                                      <p:cBhvr>
                                        <p:cTn id="249" dur="2000" fill="hold"/>
                                        <p:tgtEl>
                                          <p:spTgt spid="5"/>
                                        </p:tgtEl>
                                        <p:attrNameLst>
                                          <p:attrName>r</p:attrName>
                                        </p:attrNameLst>
                                      </p:cBhvr>
                                    </p:animRot>
                                  </p:childTnLst>
                                </p:cTn>
                              </p:par>
                              <p:par>
                                <p:cTn id="250" presetID="8" presetClass="emph" presetSubtype="0" autoRev="1" fill="hold" nodeType="withEffect">
                                  <p:stCondLst>
                                    <p:cond delay="0"/>
                                  </p:stCondLst>
                                  <p:childTnLst>
                                    <p:animRot by="21600000">
                                      <p:cBhvr>
                                        <p:cTn id="251" dur="2000" fill="hold"/>
                                        <p:tgtEl>
                                          <p:spTgt spid="7"/>
                                        </p:tgtEl>
                                        <p:attrNameLst>
                                          <p:attrName>r</p:attrName>
                                        </p:attrNameLst>
                                      </p:cBhvr>
                                    </p:animRot>
                                  </p:childTnLst>
                                </p:cTn>
                              </p:par>
                              <p:par>
                                <p:cTn id="252" presetID="8" presetClass="emph" presetSubtype="0" autoRev="1" fill="hold" nodeType="withEffect">
                                  <p:stCondLst>
                                    <p:cond delay="0"/>
                                  </p:stCondLst>
                                  <p:childTnLst>
                                    <p:animRot by="21600000">
                                      <p:cBhvr>
                                        <p:cTn id="253" dur="2000" fill="hold"/>
                                        <p:tgtEl>
                                          <p:spTgt spid="18"/>
                                        </p:tgtEl>
                                        <p:attrNameLst>
                                          <p:attrName>r</p:attrName>
                                        </p:attrNameLst>
                                      </p:cBhvr>
                                    </p:animRot>
                                  </p:childTnLst>
                                </p:cTn>
                              </p:par>
                              <p:par>
                                <p:cTn id="254" presetID="8" presetClass="emph" presetSubtype="0" autoRev="1" fill="hold" nodeType="withEffect">
                                  <p:stCondLst>
                                    <p:cond delay="0"/>
                                  </p:stCondLst>
                                  <p:childTnLst>
                                    <p:animRot by="21600000">
                                      <p:cBhvr>
                                        <p:cTn id="255" dur="2000" fill="hold"/>
                                        <p:tgtEl>
                                          <p:spTgt spid="19"/>
                                        </p:tgtEl>
                                        <p:attrNameLst>
                                          <p:attrName>r</p:attrName>
                                        </p:attrNameLst>
                                      </p:cBhvr>
                                    </p:animRot>
                                  </p:childTnLst>
                                </p:cTn>
                              </p:par>
                              <p:par>
                                <p:cTn id="256" presetID="8" presetClass="emph" presetSubtype="0" autoRev="1" fill="hold" nodeType="withEffect">
                                  <p:stCondLst>
                                    <p:cond delay="0"/>
                                  </p:stCondLst>
                                  <p:childTnLst>
                                    <p:animRot by="21600000">
                                      <p:cBhvr>
                                        <p:cTn id="257" dur="2000" fill="hold"/>
                                        <p:tgtEl>
                                          <p:spTgt spid="20"/>
                                        </p:tgtEl>
                                        <p:attrNameLst>
                                          <p:attrName>r</p:attrName>
                                        </p:attrNameLst>
                                      </p:cBhvr>
                                    </p:animRot>
                                  </p:childTnLst>
                                </p:cTn>
                              </p:par>
                              <p:par>
                                <p:cTn id="258" presetID="8" presetClass="emph" presetSubtype="0" autoRev="1" fill="hold" nodeType="withEffect">
                                  <p:stCondLst>
                                    <p:cond delay="0"/>
                                  </p:stCondLst>
                                  <p:childTnLst>
                                    <p:animRot by="21600000">
                                      <p:cBhvr>
                                        <p:cTn id="259" dur="2000" fill="hold"/>
                                        <p:tgtEl>
                                          <p:spTgt spid="21"/>
                                        </p:tgtEl>
                                        <p:attrNameLst>
                                          <p:attrName>r</p:attrName>
                                        </p:attrNameLst>
                                      </p:cBhvr>
                                    </p:animRot>
                                  </p:childTnLst>
                                </p:cTn>
                              </p:par>
                              <p:par>
                                <p:cTn id="260" presetID="8" presetClass="emph" presetSubtype="0" autoRev="1" fill="hold" nodeType="withEffect">
                                  <p:stCondLst>
                                    <p:cond delay="0"/>
                                  </p:stCondLst>
                                  <p:childTnLst>
                                    <p:animRot by="21600000">
                                      <p:cBhvr>
                                        <p:cTn id="261" dur="2000" fill="hold"/>
                                        <p:tgtEl>
                                          <p:spTgt spid="22"/>
                                        </p:tgtEl>
                                        <p:attrNameLst>
                                          <p:attrName>r</p:attrName>
                                        </p:attrNameLst>
                                      </p:cBhvr>
                                    </p:animRot>
                                  </p:childTnLst>
                                </p:cTn>
                              </p:par>
                              <p:par>
                                <p:cTn id="262" presetID="8" presetClass="emph" presetSubtype="0" autoRev="1" fill="hold" nodeType="withEffect">
                                  <p:stCondLst>
                                    <p:cond delay="0"/>
                                  </p:stCondLst>
                                  <p:childTnLst>
                                    <p:animRot by="21600000">
                                      <p:cBhvr>
                                        <p:cTn id="263" dur="2000" fill="hold"/>
                                        <p:tgtEl>
                                          <p:spTgt spid="23"/>
                                        </p:tgtEl>
                                        <p:attrNameLst>
                                          <p:attrName>r</p:attrName>
                                        </p:attrNameLst>
                                      </p:cBhvr>
                                    </p:animRot>
                                  </p:childTnLst>
                                </p:cTn>
                              </p:par>
                              <p:par>
                                <p:cTn id="264" presetID="8" presetClass="emph" presetSubtype="0" autoRev="1" fill="hold" nodeType="withEffect">
                                  <p:stCondLst>
                                    <p:cond delay="0"/>
                                  </p:stCondLst>
                                  <p:childTnLst>
                                    <p:animRot by="21600000">
                                      <p:cBhvr>
                                        <p:cTn id="265" dur="2000" fill="hold"/>
                                        <p:tgtEl>
                                          <p:spTgt spid="24"/>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25"/>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26"/>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27"/>
                                        </p:tgtEl>
                                        <p:attrNameLst>
                                          <p:attrName>r</p:attrName>
                                        </p:attrNameLst>
                                      </p:cBhvr>
                                    </p:animRot>
                                  </p:childTnLst>
                                </p:cTn>
                              </p:par>
                              <p:par>
                                <p:cTn id="272" presetID="8" presetClass="emph" presetSubtype="0" autoRev="1" fill="hold" nodeType="withEffect">
                                  <p:stCondLst>
                                    <p:cond delay="0"/>
                                  </p:stCondLst>
                                  <p:childTnLst>
                                    <p:animRot by="-21600000">
                                      <p:cBhvr>
                                        <p:cTn id="273" dur="2000" fill="hold"/>
                                        <p:tgtEl>
                                          <p:spTgt spid="4"/>
                                        </p:tgtEl>
                                        <p:attrNameLst>
                                          <p:attrName>r</p:attrName>
                                        </p:attrNameLst>
                                      </p:cBhvr>
                                    </p:animRot>
                                  </p:childTnLst>
                                </p:cTn>
                              </p:par>
                              <p:par>
                                <p:cTn id="274" presetID="8" presetClass="emph" presetSubtype="0" autoRev="1" fill="hold" nodeType="withEffect">
                                  <p:stCondLst>
                                    <p:cond delay="0"/>
                                  </p:stCondLst>
                                  <p:childTnLst>
                                    <p:animRot by="-21600000">
                                      <p:cBhvr>
                                        <p:cTn id="275" dur="2000" fill="hold"/>
                                        <p:tgtEl>
                                          <p:spTgt spid="6"/>
                                        </p:tgtEl>
                                        <p:attrNameLst>
                                          <p:attrName>r</p:attrName>
                                        </p:attrNameLst>
                                      </p:cBhvr>
                                    </p:animRot>
                                  </p:childTnLst>
                                </p:cTn>
                              </p:par>
                              <p:par>
                                <p:cTn id="276" presetID="8" presetClass="emph" presetSubtype="0" autoRev="1" fill="hold" nodeType="withEffect">
                                  <p:stCondLst>
                                    <p:cond delay="0"/>
                                  </p:stCondLst>
                                  <p:childTnLst>
                                    <p:animRot by="-21600000">
                                      <p:cBhvr>
                                        <p:cTn id="277" dur="2000" fill="hold"/>
                                        <p:tgtEl>
                                          <p:spTgt spid="8"/>
                                        </p:tgtEl>
                                        <p:attrNameLst>
                                          <p:attrName>r</p:attrName>
                                        </p:attrNameLst>
                                      </p:cBhvr>
                                    </p:animRot>
                                  </p:childTnLst>
                                </p:cTn>
                              </p:par>
                              <p:par>
                                <p:cTn id="278" presetID="8" presetClass="emph" presetSubtype="0" autoRev="1" fill="hold" nodeType="withEffect">
                                  <p:stCondLst>
                                    <p:cond delay="0"/>
                                  </p:stCondLst>
                                  <p:childTnLst>
                                    <p:animRot by="-21600000">
                                      <p:cBhvr>
                                        <p:cTn id="279" dur="2000" fill="hold"/>
                                        <p:tgtEl>
                                          <p:spTgt spid="9"/>
                                        </p:tgtEl>
                                        <p:attrNameLst>
                                          <p:attrName>r</p:attrName>
                                        </p:attrNameLst>
                                      </p:cBhvr>
                                    </p:animRot>
                                  </p:childTnLst>
                                </p:cTn>
                              </p:par>
                              <p:par>
                                <p:cTn id="280" presetID="8" presetClass="emph" presetSubtype="0" autoRev="1" fill="hold" nodeType="withEffect">
                                  <p:stCondLst>
                                    <p:cond delay="0"/>
                                  </p:stCondLst>
                                  <p:childTnLst>
                                    <p:animRot by="-21600000">
                                      <p:cBhvr>
                                        <p:cTn id="281" dur="2000" fill="hold"/>
                                        <p:tgtEl>
                                          <p:spTgt spid="10"/>
                                        </p:tgtEl>
                                        <p:attrNameLst>
                                          <p:attrName>r</p:attrName>
                                        </p:attrNameLst>
                                      </p:cBhvr>
                                    </p:animRot>
                                  </p:childTnLst>
                                </p:cTn>
                              </p:par>
                              <p:par>
                                <p:cTn id="282" presetID="8" presetClass="emph" presetSubtype="0" autoRev="1" fill="hold" nodeType="withEffect">
                                  <p:stCondLst>
                                    <p:cond delay="0"/>
                                  </p:stCondLst>
                                  <p:childTnLst>
                                    <p:animRot by="-21600000">
                                      <p:cBhvr>
                                        <p:cTn id="283" dur="2000" fill="hold"/>
                                        <p:tgtEl>
                                          <p:spTgt spid="11"/>
                                        </p:tgtEl>
                                        <p:attrNameLst>
                                          <p:attrName>r</p:attrName>
                                        </p:attrNameLst>
                                      </p:cBhvr>
                                    </p:animRot>
                                  </p:childTnLst>
                                </p:cTn>
                              </p:par>
                              <p:par>
                                <p:cTn id="284" presetID="8" presetClass="emph" presetSubtype="0" autoRev="1" fill="hold" nodeType="withEffect">
                                  <p:stCondLst>
                                    <p:cond delay="0"/>
                                  </p:stCondLst>
                                  <p:childTnLst>
                                    <p:animRot by="-21600000">
                                      <p:cBhvr>
                                        <p:cTn id="285" dur="2000" fill="hold"/>
                                        <p:tgtEl>
                                          <p:spTgt spid="12"/>
                                        </p:tgtEl>
                                        <p:attrNameLst>
                                          <p:attrName>r</p:attrName>
                                        </p:attrNameLst>
                                      </p:cBhvr>
                                    </p:animRot>
                                  </p:childTnLst>
                                </p:cTn>
                              </p:par>
                              <p:par>
                                <p:cTn id="286" presetID="8" presetClass="emph" presetSubtype="0" autoRev="1" fill="hold" nodeType="withEffect">
                                  <p:stCondLst>
                                    <p:cond delay="0"/>
                                  </p:stCondLst>
                                  <p:childTnLst>
                                    <p:animRot by="-21600000">
                                      <p:cBhvr>
                                        <p:cTn id="287" dur="2000" fill="hold"/>
                                        <p:tgtEl>
                                          <p:spTgt spid="13"/>
                                        </p:tgtEl>
                                        <p:attrNameLst>
                                          <p:attrName>r</p:attrName>
                                        </p:attrNameLst>
                                      </p:cBhvr>
                                    </p:animRot>
                                  </p:childTnLst>
                                </p:cTn>
                              </p:par>
                              <p:par>
                                <p:cTn id="288" presetID="8" presetClass="emph" presetSubtype="0" autoRev="1" fill="hold" nodeType="withEffect">
                                  <p:stCondLst>
                                    <p:cond delay="0"/>
                                  </p:stCondLst>
                                  <p:childTnLst>
                                    <p:animRot by="-21600000">
                                      <p:cBhvr>
                                        <p:cTn id="289" dur="2000" fill="hold"/>
                                        <p:tgtEl>
                                          <p:spTgt spid="14"/>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15"/>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16"/>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17"/>
                                        </p:tgtEl>
                                        <p:attrNameLst>
                                          <p:attrName>r</p:attrName>
                                        </p:attrNameLst>
                                      </p:cBhvr>
                                    </p:animRot>
                                  </p:childTnLst>
                                </p:cTn>
                              </p:par>
                              <p:par>
                                <p:cTn id="296" presetID="17" presetClass="entr" presetSubtype="8" fill="hold" nodeType="withEffect">
                                  <p:stCondLst>
                                    <p:cond delay="0"/>
                                  </p:stCondLst>
                                  <p:childTnLst>
                                    <p:set>
                                      <p:cBhvr>
                                        <p:cTn id="297" dur="1" fill="hold">
                                          <p:stCondLst>
                                            <p:cond delay="0"/>
                                          </p:stCondLst>
                                        </p:cTn>
                                        <p:tgtEl>
                                          <p:spTgt spid="2"/>
                                        </p:tgtEl>
                                        <p:attrNameLst>
                                          <p:attrName>style.visibility</p:attrName>
                                        </p:attrNameLst>
                                      </p:cBhvr>
                                      <p:to>
                                        <p:strVal val="visible"/>
                                      </p:to>
                                    </p:set>
                                    <p:anim calcmode="lin" valueType="num">
                                      <p:cBhvr>
                                        <p:cTn id="298" dur="2000" fill="hold"/>
                                        <p:tgtEl>
                                          <p:spTgt spid="2"/>
                                        </p:tgtEl>
                                        <p:attrNameLst>
                                          <p:attrName>ppt_x</p:attrName>
                                        </p:attrNameLst>
                                      </p:cBhvr>
                                      <p:tavLst>
                                        <p:tav tm="0">
                                          <p:val>
                                            <p:strVal val="#ppt_x-#ppt_w/2"/>
                                          </p:val>
                                        </p:tav>
                                        <p:tav tm="100000">
                                          <p:val>
                                            <p:strVal val="#ppt_x"/>
                                          </p:val>
                                        </p:tav>
                                      </p:tavLst>
                                    </p:anim>
                                    <p:anim calcmode="lin" valueType="num">
                                      <p:cBhvr>
                                        <p:cTn id="299" dur="2000" fill="hold"/>
                                        <p:tgtEl>
                                          <p:spTgt spid="2"/>
                                        </p:tgtEl>
                                        <p:attrNameLst>
                                          <p:attrName>ppt_y</p:attrName>
                                        </p:attrNameLst>
                                      </p:cBhvr>
                                      <p:tavLst>
                                        <p:tav tm="0">
                                          <p:val>
                                            <p:strVal val="#ppt_y"/>
                                          </p:val>
                                        </p:tav>
                                        <p:tav tm="100000">
                                          <p:val>
                                            <p:strVal val="#ppt_y"/>
                                          </p:val>
                                        </p:tav>
                                      </p:tavLst>
                                    </p:anim>
                                    <p:anim calcmode="lin" valueType="num">
                                      <p:cBhvr>
                                        <p:cTn id="300" dur="2000" fill="hold"/>
                                        <p:tgtEl>
                                          <p:spTgt spid="2"/>
                                        </p:tgtEl>
                                        <p:attrNameLst>
                                          <p:attrName>ppt_w</p:attrName>
                                        </p:attrNameLst>
                                      </p:cBhvr>
                                      <p:tavLst>
                                        <p:tav tm="0">
                                          <p:val>
                                            <p:fltVal val="0"/>
                                          </p:val>
                                        </p:tav>
                                        <p:tav tm="100000">
                                          <p:val>
                                            <p:strVal val="#ppt_w"/>
                                          </p:val>
                                        </p:tav>
                                      </p:tavLst>
                                    </p:anim>
                                    <p:anim calcmode="lin" valueType="num">
                                      <p:cBhvr>
                                        <p:cTn id="301" dur="2000" fill="hold"/>
                                        <p:tgtEl>
                                          <p:spTgt spid="2"/>
                                        </p:tgtEl>
                                        <p:attrNameLst>
                                          <p:attrName>ppt_h</p:attrName>
                                        </p:attrNameLst>
                                      </p:cBhvr>
                                      <p:tavLst>
                                        <p:tav tm="0">
                                          <p:val>
                                            <p:strVal val="#ppt_h"/>
                                          </p:val>
                                        </p:tav>
                                        <p:tav tm="100000">
                                          <p:val>
                                            <p:strVal val="#ppt_h"/>
                                          </p:val>
                                        </p:tav>
                                      </p:tavLst>
                                    </p:anim>
                                  </p:childTnLst>
                                </p:cTn>
                              </p:par>
                              <p:par>
                                <p:cTn id="302" presetID="16" presetClass="entr" presetSubtype="42" fill="hold" nodeType="withEffect">
                                  <p:stCondLst>
                                    <p:cond delay="0"/>
                                  </p:stCondLst>
                                  <p:childTnLst>
                                    <p:set>
                                      <p:cBhvr>
                                        <p:cTn id="303" dur="1" fill="hold">
                                          <p:stCondLst>
                                            <p:cond delay="0"/>
                                          </p:stCondLst>
                                        </p:cTn>
                                        <p:tgtEl>
                                          <p:spTgt spid="2"/>
                                        </p:tgtEl>
                                        <p:attrNameLst>
                                          <p:attrName>style.visibility</p:attrName>
                                        </p:attrNameLst>
                                      </p:cBhvr>
                                      <p:to>
                                        <p:strVal val="visible"/>
                                      </p:to>
                                    </p:set>
                                    <p:animEffect transition="in" filter="barn(outHorizontal)">
                                      <p:cBhvr>
                                        <p:cTn id="30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959_20181009_0034_82575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171338-200.png"/>
          <p:cNvPicPr>
            <a:picLocks noChangeAspect="1"/>
          </p:cNvPicPr>
          <p:nvPr/>
        </p:nvPicPr>
        <p:blipFill>
          <a:blip r:embed="rId3">
            <a:duotone>
              <a:schemeClr val="bg2">
                <a:shade val="45000"/>
                <a:satMod val="135000"/>
              </a:schemeClr>
              <a:prstClr val="white"/>
            </a:duotone>
            <a:lum bright="40000"/>
          </a:blip>
          <a:stretch>
            <a:fillRect/>
          </a:stretch>
        </p:blipFill>
        <p:spPr>
          <a:xfrm>
            <a:off x="0" y="0"/>
            <a:ext cx="1214428" cy="1214428"/>
          </a:xfrm>
          <a:prstGeom prst="rect">
            <a:avLst/>
          </a:prstGeom>
        </p:spPr>
      </p:pic>
      <p:pic>
        <p:nvPicPr>
          <p:cNvPr id="5" name="4 Imagen" descr="171338-200.png"/>
          <p:cNvPicPr>
            <a:picLocks noChangeAspect="1"/>
          </p:cNvPicPr>
          <p:nvPr/>
        </p:nvPicPr>
        <p:blipFill>
          <a:blip r:embed="rId3">
            <a:duotone>
              <a:schemeClr val="bg2">
                <a:shade val="45000"/>
                <a:satMod val="135000"/>
              </a:schemeClr>
              <a:prstClr val="white"/>
            </a:duotone>
            <a:lum bright="40000"/>
          </a:blip>
          <a:stretch>
            <a:fillRect/>
          </a:stretch>
        </p:blipFill>
        <p:spPr>
          <a:xfrm>
            <a:off x="3428992" y="1285866"/>
            <a:ext cx="1214428" cy="1214428"/>
          </a:xfrm>
          <a:prstGeom prst="rect">
            <a:avLst/>
          </a:prstGeom>
        </p:spPr>
      </p:pic>
      <p:pic>
        <p:nvPicPr>
          <p:cNvPr id="6" name="5 Imagen" descr="171338-200.png"/>
          <p:cNvPicPr>
            <a:picLocks noChangeAspect="1"/>
          </p:cNvPicPr>
          <p:nvPr/>
        </p:nvPicPr>
        <p:blipFill>
          <a:blip r:embed="rId3">
            <a:duotone>
              <a:schemeClr val="bg2">
                <a:shade val="45000"/>
                <a:satMod val="135000"/>
              </a:schemeClr>
              <a:prstClr val="white"/>
            </a:duotone>
            <a:lum bright="40000"/>
          </a:blip>
          <a:stretch>
            <a:fillRect/>
          </a:stretch>
        </p:blipFill>
        <p:spPr>
          <a:xfrm>
            <a:off x="4714876" y="1285866"/>
            <a:ext cx="1214428" cy="1214428"/>
          </a:xfrm>
          <a:prstGeom prst="rect">
            <a:avLst/>
          </a:prstGeom>
        </p:spPr>
      </p:pic>
      <p:pic>
        <p:nvPicPr>
          <p:cNvPr id="7" name="6 Imagen" descr="171338-200.png"/>
          <p:cNvPicPr>
            <a:picLocks noChangeAspect="1"/>
          </p:cNvPicPr>
          <p:nvPr/>
        </p:nvPicPr>
        <p:blipFill>
          <a:blip r:embed="rId3">
            <a:duotone>
              <a:schemeClr val="bg2">
                <a:shade val="45000"/>
                <a:satMod val="135000"/>
              </a:schemeClr>
              <a:prstClr val="white"/>
            </a:duotone>
            <a:lum bright="40000"/>
          </a:blip>
          <a:stretch>
            <a:fillRect/>
          </a:stretch>
        </p:blipFill>
        <p:spPr>
          <a:xfrm>
            <a:off x="3428992" y="2357436"/>
            <a:ext cx="1214428" cy="1214428"/>
          </a:xfrm>
          <a:prstGeom prst="rect">
            <a:avLst/>
          </a:prstGeom>
        </p:spPr>
      </p:pic>
      <p:pic>
        <p:nvPicPr>
          <p:cNvPr id="8" name="7 Imagen" descr="171338-200.png"/>
          <p:cNvPicPr>
            <a:picLocks noChangeAspect="1"/>
          </p:cNvPicPr>
          <p:nvPr/>
        </p:nvPicPr>
        <p:blipFill>
          <a:blip r:embed="rId3">
            <a:duotone>
              <a:schemeClr val="bg2">
                <a:shade val="45000"/>
                <a:satMod val="135000"/>
              </a:schemeClr>
              <a:prstClr val="white"/>
            </a:duotone>
            <a:lum bright="40000"/>
          </a:blip>
          <a:stretch>
            <a:fillRect/>
          </a:stretch>
        </p:blipFill>
        <p:spPr>
          <a:xfrm>
            <a:off x="4714876" y="2357436"/>
            <a:ext cx="1214428" cy="1214428"/>
          </a:xfrm>
          <a:prstGeom prst="rect">
            <a:avLst/>
          </a:prstGeom>
        </p:spPr>
      </p:pic>
      <p:pic>
        <p:nvPicPr>
          <p:cNvPr id="9" name="8 Imagen" descr="171338-200.png"/>
          <p:cNvPicPr>
            <a:picLocks noChangeAspect="1"/>
          </p:cNvPicPr>
          <p:nvPr/>
        </p:nvPicPr>
        <p:blipFill>
          <a:blip r:embed="rId3">
            <a:duotone>
              <a:schemeClr val="bg2">
                <a:shade val="45000"/>
                <a:satMod val="135000"/>
              </a:schemeClr>
              <a:prstClr val="white"/>
            </a:duotone>
            <a:lum bright="40000"/>
          </a:blip>
          <a:stretch>
            <a:fillRect/>
          </a:stretch>
        </p:blipFill>
        <p:spPr>
          <a:xfrm>
            <a:off x="0" y="3929072"/>
            <a:ext cx="1214428" cy="1214428"/>
          </a:xfrm>
          <a:prstGeom prst="rect">
            <a:avLst/>
          </a:prstGeom>
        </p:spPr>
      </p:pic>
      <p:pic>
        <p:nvPicPr>
          <p:cNvPr id="10" name="9 Imagen" descr="171338-200.png"/>
          <p:cNvPicPr>
            <a:picLocks noChangeAspect="1"/>
          </p:cNvPicPr>
          <p:nvPr/>
        </p:nvPicPr>
        <p:blipFill>
          <a:blip r:embed="rId3">
            <a:duotone>
              <a:schemeClr val="bg2">
                <a:shade val="45000"/>
                <a:satMod val="135000"/>
              </a:schemeClr>
              <a:prstClr val="white"/>
            </a:duotone>
            <a:lum bright="40000"/>
          </a:blip>
          <a:stretch>
            <a:fillRect/>
          </a:stretch>
        </p:blipFill>
        <p:spPr>
          <a:xfrm>
            <a:off x="7929572" y="0"/>
            <a:ext cx="1214428" cy="1214428"/>
          </a:xfrm>
          <a:prstGeom prst="rect">
            <a:avLst/>
          </a:prstGeom>
        </p:spPr>
      </p:pic>
      <p:pic>
        <p:nvPicPr>
          <p:cNvPr id="11" name="10 Imagen" descr="171338-200.png"/>
          <p:cNvPicPr>
            <a:picLocks noChangeAspect="1"/>
          </p:cNvPicPr>
          <p:nvPr/>
        </p:nvPicPr>
        <p:blipFill>
          <a:blip r:embed="rId3">
            <a:duotone>
              <a:schemeClr val="bg2">
                <a:shade val="45000"/>
                <a:satMod val="135000"/>
              </a:schemeClr>
              <a:prstClr val="white"/>
            </a:duotone>
            <a:lum bright="40000"/>
          </a:blip>
          <a:stretch>
            <a:fillRect/>
          </a:stretch>
        </p:blipFill>
        <p:spPr>
          <a:xfrm>
            <a:off x="7929572" y="3929072"/>
            <a:ext cx="1214428" cy="1214428"/>
          </a:xfrm>
          <a:prstGeom prst="rect">
            <a:avLst/>
          </a:prstGeom>
        </p:spPr>
      </p:pic>
      <p:pic>
        <p:nvPicPr>
          <p:cNvPr id="12" name="11 Imagen" descr="171338-200.png"/>
          <p:cNvPicPr>
            <a:picLocks noChangeAspect="1"/>
          </p:cNvPicPr>
          <p:nvPr/>
        </p:nvPicPr>
        <p:blipFill>
          <a:blip r:embed="rId3">
            <a:duotone>
              <a:schemeClr val="bg2">
                <a:shade val="45000"/>
                <a:satMod val="135000"/>
              </a:schemeClr>
              <a:prstClr val="white"/>
            </a:duotone>
            <a:lum bright="40000"/>
          </a:blip>
          <a:stretch>
            <a:fillRect/>
          </a:stretch>
        </p:blipFill>
        <p:spPr>
          <a:xfrm>
            <a:off x="928662" y="714362"/>
            <a:ext cx="1214428" cy="1214428"/>
          </a:xfrm>
          <a:prstGeom prst="rect">
            <a:avLst/>
          </a:prstGeom>
        </p:spPr>
      </p:pic>
      <p:pic>
        <p:nvPicPr>
          <p:cNvPr id="13" name="12 Imagen" descr="171338-200.png"/>
          <p:cNvPicPr>
            <a:picLocks noChangeAspect="1"/>
          </p:cNvPicPr>
          <p:nvPr/>
        </p:nvPicPr>
        <p:blipFill>
          <a:blip r:embed="rId3">
            <a:duotone>
              <a:schemeClr val="bg2">
                <a:shade val="45000"/>
                <a:satMod val="135000"/>
              </a:schemeClr>
              <a:prstClr val="white"/>
            </a:duotone>
            <a:lum bright="40000"/>
          </a:blip>
          <a:stretch>
            <a:fillRect/>
          </a:stretch>
        </p:blipFill>
        <p:spPr>
          <a:xfrm>
            <a:off x="2143108" y="1142990"/>
            <a:ext cx="1214428" cy="1214428"/>
          </a:xfrm>
          <a:prstGeom prst="rect">
            <a:avLst/>
          </a:prstGeom>
        </p:spPr>
      </p:pic>
      <p:pic>
        <p:nvPicPr>
          <p:cNvPr id="14" name="13 Imagen" descr="171338-200.png"/>
          <p:cNvPicPr>
            <a:picLocks noChangeAspect="1"/>
          </p:cNvPicPr>
          <p:nvPr/>
        </p:nvPicPr>
        <p:blipFill>
          <a:blip r:embed="rId3">
            <a:duotone>
              <a:schemeClr val="bg2">
                <a:shade val="45000"/>
                <a:satMod val="135000"/>
              </a:schemeClr>
              <a:prstClr val="white"/>
            </a:duotone>
            <a:lum bright="40000"/>
          </a:blip>
          <a:stretch>
            <a:fillRect/>
          </a:stretch>
        </p:blipFill>
        <p:spPr>
          <a:xfrm>
            <a:off x="5857884" y="1214428"/>
            <a:ext cx="1214428" cy="1214428"/>
          </a:xfrm>
          <a:prstGeom prst="rect">
            <a:avLst/>
          </a:prstGeom>
        </p:spPr>
      </p:pic>
      <p:pic>
        <p:nvPicPr>
          <p:cNvPr id="15" name="14 Imagen" descr="171338-200.png"/>
          <p:cNvPicPr>
            <a:picLocks noChangeAspect="1"/>
          </p:cNvPicPr>
          <p:nvPr/>
        </p:nvPicPr>
        <p:blipFill>
          <a:blip r:embed="rId3">
            <a:duotone>
              <a:schemeClr val="bg2">
                <a:shade val="45000"/>
                <a:satMod val="135000"/>
              </a:schemeClr>
              <a:prstClr val="white"/>
            </a:duotone>
            <a:lum bright="40000"/>
          </a:blip>
          <a:stretch>
            <a:fillRect/>
          </a:stretch>
        </p:blipFill>
        <p:spPr>
          <a:xfrm>
            <a:off x="7072330" y="857238"/>
            <a:ext cx="1214428" cy="1214428"/>
          </a:xfrm>
          <a:prstGeom prst="rect">
            <a:avLst/>
          </a:prstGeom>
        </p:spPr>
      </p:pic>
      <p:pic>
        <p:nvPicPr>
          <p:cNvPr id="16" name="15 Imagen" descr="171338-200.png"/>
          <p:cNvPicPr>
            <a:picLocks noChangeAspect="1"/>
          </p:cNvPicPr>
          <p:nvPr/>
        </p:nvPicPr>
        <p:blipFill>
          <a:blip r:embed="rId3">
            <a:duotone>
              <a:schemeClr val="bg2">
                <a:shade val="45000"/>
                <a:satMod val="135000"/>
              </a:schemeClr>
              <a:prstClr val="white"/>
            </a:duotone>
            <a:lum bright="40000"/>
          </a:blip>
          <a:stretch>
            <a:fillRect/>
          </a:stretch>
        </p:blipFill>
        <p:spPr>
          <a:xfrm>
            <a:off x="5857884" y="2571750"/>
            <a:ext cx="1214428" cy="1214428"/>
          </a:xfrm>
          <a:prstGeom prst="rect">
            <a:avLst/>
          </a:prstGeom>
        </p:spPr>
      </p:pic>
      <p:pic>
        <p:nvPicPr>
          <p:cNvPr id="17" name="16 Imagen" descr="171338-200.png"/>
          <p:cNvPicPr>
            <a:picLocks noChangeAspect="1"/>
          </p:cNvPicPr>
          <p:nvPr/>
        </p:nvPicPr>
        <p:blipFill>
          <a:blip r:embed="rId3">
            <a:duotone>
              <a:schemeClr val="bg2">
                <a:shade val="45000"/>
                <a:satMod val="135000"/>
              </a:schemeClr>
              <a:prstClr val="white"/>
            </a:duotone>
            <a:lum bright="40000"/>
          </a:blip>
          <a:stretch>
            <a:fillRect/>
          </a:stretch>
        </p:blipFill>
        <p:spPr>
          <a:xfrm>
            <a:off x="7000892" y="3071816"/>
            <a:ext cx="1214428" cy="1214428"/>
          </a:xfrm>
          <a:prstGeom prst="rect">
            <a:avLst/>
          </a:prstGeom>
        </p:spPr>
      </p:pic>
      <p:pic>
        <p:nvPicPr>
          <p:cNvPr id="18" name="17 Imagen" descr="171338-200.png"/>
          <p:cNvPicPr>
            <a:picLocks noChangeAspect="1"/>
          </p:cNvPicPr>
          <p:nvPr/>
        </p:nvPicPr>
        <p:blipFill>
          <a:blip r:embed="rId3">
            <a:duotone>
              <a:schemeClr val="bg2">
                <a:shade val="45000"/>
                <a:satMod val="135000"/>
              </a:schemeClr>
              <a:prstClr val="white"/>
            </a:duotone>
            <a:lum bright="40000"/>
          </a:blip>
          <a:stretch>
            <a:fillRect/>
          </a:stretch>
        </p:blipFill>
        <p:spPr>
          <a:xfrm>
            <a:off x="1071538" y="3286130"/>
            <a:ext cx="1214428" cy="1214428"/>
          </a:xfrm>
          <a:prstGeom prst="rect">
            <a:avLst/>
          </a:prstGeom>
        </p:spPr>
      </p:pic>
      <p:pic>
        <p:nvPicPr>
          <p:cNvPr id="19" name="18 Imagen" descr="171338-200.png"/>
          <p:cNvPicPr>
            <a:picLocks noChangeAspect="1"/>
          </p:cNvPicPr>
          <p:nvPr/>
        </p:nvPicPr>
        <p:blipFill>
          <a:blip r:embed="rId3">
            <a:duotone>
              <a:schemeClr val="bg2">
                <a:shade val="45000"/>
                <a:satMod val="135000"/>
              </a:schemeClr>
              <a:prstClr val="white"/>
            </a:duotone>
            <a:lum bright="40000"/>
          </a:blip>
          <a:stretch>
            <a:fillRect/>
          </a:stretch>
        </p:blipFill>
        <p:spPr>
          <a:xfrm>
            <a:off x="2214546" y="2786064"/>
            <a:ext cx="1214428" cy="1214428"/>
          </a:xfrm>
          <a:prstGeom prst="rect">
            <a:avLst/>
          </a:prstGeom>
        </p:spPr>
      </p:pic>
      <p:sp>
        <p:nvSpPr>
          <p:cNvPr id="20" name="19 Rectángulo"/>
          <p:cNvSpPr/>
          <p:nvPr/>
        </p:nvSpPr>
        <p:spPr>
          <a:xfrm>
            <a:off x="-357222" y="-214332"/>
            <a:ext cx="9715568"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2000" fill="hold"/>
                                        <p:tgtEl>
                                          <p:spTgt spid="12"/>
                                        </p:tgtEl>
                                        <p:attrNameLst>
                                          <p:attrName>ppt_x</p:attrName>
                                        </p:attrNameLst>
                                      </p:cBhvr>
                                      <p:tavLst>
                                        <p:tav tm="0">
                                          <p:val>
                                            <p:strVal val="1+#ppt_w/2"/>
                                          </p:val>
                                        </p:tav>
                                        <p:tav tm="100000">
                                          <p:val>
                                            <p:strVal val="#ppt_x"/>
                                          </p:val>
                                        </p:tav>
                                      </p:tavLst>
                                    </p:anim>
                                    <p:anim calcmode="lin" valueType="num">
                                      <p:cBhvr additive="base">
                                        <p:cTn id="18" dur="2000" fill="hold"/>
                                        <p:tgtEl>
                                          <p:spTgt spid="12"/>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2000" fill="hold"/>
                                        <p:tgtEl>
                                          <p:spTgt spid="13"/>
                                        </p:tgtEl>
                                        <p:attrNameLst>
                                          <p:attrName>ppt_x</p:attrName>
                                        </p:attrNameLst>
                                      </p:cBhvr>
                                      <p:tavLst>
                                        <p:tav tm="0">
                                          <p:val>
                                            <p:strVal val="1+#ppt_w/2"/>
                                          </p:val>
                                        </p:tav>
                                        <p:tav tm="100000">
                                          <p:val>
                                            <p:strVal val="#ppt_x"/>
                                          </p:val>
                                        </p:tav>
                                      </p:tavLst>
                                    </p:anim>
                                    <p:anim calcmode="lin" valueType="num">
                                      <p:cBhvr additive="base">
                                        <p:cTn id="22" dur="2000" fill="hold"/>
                                        <p:tgtEl>
                                          <p:spTgt spid="13"/>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2000" fill="hold"/>
                                        <p:tgtEl>
                                          <p:spTgt spid="6"/>
                                        </p:tgtEl>
                                        <p:attrNameLst>
                                          <p:attrName>ppt_x</p:attrName>
                                        </p:attrNameLst>
                                      </p:cBhvr>
                                      <p:tavLst>
                                        <p:tav tm="0">
                                          <p:val>
                                            <p:strVal val="0-#ppt_w/2"/>
                                          </p:val>
                                        </p:tav>
                                        <p:tav tm="100000">
                                          <p:val>
                                            <p:strVal val="#ppt_x"/>
                                          </p:val>
                                        </p:tav>
                                      </p:tavLst>
                                    </p:anim>
                                    <p:anim calcmode="lin" valueType="num">
                                      <p:cBhvr additive="base">
                                        <p:cTn id="26" dur="2000" fill="hold"/>
                                        <p:tgtEl>
                                          <p:spTgt spid="6"/>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2000" fill="hold"/>
                                        <p:tgtEl>
                                          <p:spTgt spid="10"/>
                                        </p:tgtEl>
                                        <p:attrNameLst>
                                          <p:attrName>ppt_x</p:attrName>
                                        </p:attrNameLst>
                                      </p:cBhvr>
                                      <p:tavLst>
                                        <p:tav tm="0">
                                          <p:val>
                                            <p:strVal val="0-#ppt_w/2"/>
                                          </p:val>
                                        </p:tav>
                                        <p:tav tm="100000">
                                          <p:val>
                                            <p:strVal val="#ppt_x"/>
                                          </p:val>
                                        </p:tav>
                                      </p:tavLst>
                                    </p:anim>
                                    <p:anim calcmode="lin" valueType="num">
                                      <p:cBhvr additive="base">
                                        <p:cTn id="30" dur="2000" fill="hold"/>
                                        <p:tgtEl>
                                          <p:spTgt spid="10"/>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additive="base">
                                        <p:cTn id="33" dur="2000" fill="hold"/>
                                        <p:tgtEl>
                                          <p:spTgt spid="14"/>
                                        </p:tgtEl>
                                        <p:attrNameLst>
                                          <p:attrName>ppt_x</p:attrName>
                                        </p:attrNameLst>
                                      </p:cBhvr>
                                      <p:tavLst>
                                        <p:tav tm="0">
                                          <p:val>
                                            <p:strVal val="0-#ppt_w/2"/>
                                          </p:val>
                                        </p:tav>
                                        <p:tav tm="100000">
                                          <p:val>
                                            <p:strVal val="#ppt_x"/>
                                          </p:val>
                                        </p:tav>
                                      </p:tavLst>
                                    </p:anim>
                                    <p:anim calcmode="lin" valueType="num">
                                      <p:cBhvr additive="base">
                                        <p:cTn id="34" dur="2000" fill="hold"/>
                                        <p:tgtEl>
                                          <p:spTgt spid="14"/>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2000" fill="hold"/>
                                        <p:tgtEl>
                                          <p:spTgt spid="15"/>
                                        </p:tgtEl>
                                        <p:attrNameLst>
                                          <p:attrName>ppt_x</p:attrName>
                                        </p:attrNameLst>
                                      </p:cBhvr>
                                      <p:tavLst>
                                        <p:tav tm="0">
                                          <p:val>
                                            <p:strVal val="0-#ppt_w/2"/>
                                          </p:val>
                                        </p:tav>
                                        <p:tav tm="100000">
                                          <p:val>
                                            <p:strVal val="#ppt_x"/>
                                          </p:val>
                                        </p:tav>
                                      </p:tavLst>
                                    </p:anim>
                                    <p:anim calcmode="lin" valueType="num">
                                      <p:cBhvr additive="base">
                                        <p:cTn id="38" dur="2000" fill="hold"/>
                                        <p:tgtEl>
                                          <p:spTgt spid="15"/>
                                        </p:tgtEl>
                                        <p:attrNameLst>
                                          <p:attrName>ppt_y</p:attrName>
                                        </p:attrNameLst>
                                      </p:cBhvr>
                                      <p:tavLst>
                                        <p:tav tm="0">
                                          <p:val>
                                            <p:strVal val="1+#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additive="base">
                                        <p:cTn id="41" dur="2000" fill="hold"/>
                                        <p:tgtEl>
                                          <p:spTgt spid="7"/>
                                        </p:tgtEl>
                                        <p:attrNameLst>
                                          <p:attrName>ppt_x</p:attrName>
                                        </p:attrNameLst>
                                      </p:cBhvr>
                                      <p:tavLst>
                                        <p:tav tm="0">
                                          <p:val>
                                            <p:strVal val="1+#ppt_w/2"/>
                                          </p:val>
                                        </p:tav>
                                        <p:tav tm="100000">
                                          <p:val>
                                            <p:strVal val="#ppt_x"/>
                                          </p:val>
                                        </p:tav>
                                      </p:tavLst>
                                    </p:anim>
                                    <p:anim calcmode="lin" valueType="num">
                                      <p:cBhvr additive="base">
                                        <p:cTn id="42" dur="2000" fill="hold"/>
                                        <p:tgtEl>
                                          <p:spTgt spid="7"/>
                                        </p:tgtEl>
                                        <p:attrNameLst>
                                          <p:attrName>ppt_y</p:attrName>
                                        </p:attrNameLst>
                                      </p:cBhvr>
                                      <p:tavLst>
                                        <p:tav tm="0">
                                          <p:val>
                                            <p:strVal val="0-#ppt_h/2"/>
                                          </p:val>
                                        </p:tav>
                                        <p:tav tm="100000">
                                          <p:val>
                                            <p:strVal val="#ppt_y"/>
                                          </p:val>
                                        </p:tav>
                                      </p:tavLst>
                                    </p:anim>
                                  </p:childTnLst>
                                </p:cTn>
                              </p:par>
                              <p:par>
                                <p:cTn id="43" presetID="2" presetClass="entr" presetSubtype="3"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additive="base">
                                        <p:cTn id="45" dur="2000" fill="hold"/>
                                        <p:tgtEl>
                                          <p:spTgt spid="9"/>
                                        </p:tgtEl>
                                        <p:attrNameLst>
                                          <p:attrName>ppt_x</p:attrName>
                                        </p:attrNameLst>
                                      </p:cBhvr>
                                      <p:tavLst>
                                        <p:tav tm="0">
                                          <p:val>
                                            <p:strVal val="1+#ppt_w/2"/>
                                          </p:val>
                                        </p:tav>
                                        <p:tav tm="100000">
                                          <p:val>
                                            <p:strVal val="#ppt_x"/>
                                          </p:val>
                                        </p:tav>
                                      </p:tavLst>
                                    </p:anim>
                                    <p:anim calcmode="lin" valueType="num">
                                      <p:cBhvr additive="base">
                                        <p:cTn id="46" dur="2000" fill="hold"/>
                                        <p:tgtEl>
                                          <p:spTgt spid="9"/>
                                        </p:tgtEl>
                                        <p:attrNameLst>
                                          <p:attrName>ppt_y</p:attrName>
                                        </p:attrNameLst>
                                      </p:cBhvr>
                                      <p:tavLst>
                                        <p:tav tm="0">
                                          <p:val>
                                            <p:strVal val="0-#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18"/>
                                        </p:tgtEl>
                                        <p:attrNameLst>
                                          <p:attrName>style.visibility</p:attrName>
                                        </p:attrNameLst>
                                      </p:cBhvr>
                                      <p:to>
                                        <p:strVal val="visible"/>
                                      </p:to>
                                    </p:set>
                                    <p:anim calcmode="lin" valueType="num">
                                      <p:cBhvr additive="base">
                                        <p:cTn id="49" dur="2000" fill="hold"/>
                                        <p:tgtEl>
                                          <p:spTgt spid="18"/>
                                        </p:tgtEl>
                                        <p:attrNameLst>
                                          <p:attrName>ppt_x</p:attrName>
                                        </p:attrNameLst>
                                      </p:cBhvr>
                                      <p:tavLst>
                                        <p:tav tm="0">
                                          <p:val>
                                            <p:strVal val="1+#ppt_w/2"/>
                                          </p:val>
                                        </p:tav>
                                        <p:tav tm="100000">
                                          <p:val>
                                            <p:strVal val="#ppt_x"/>
                                          </p:val>
                                        </p:tav>
                                      </p:tavLst>
                                    </p:anim>
                                    <p:anim calcmode="lin" valueType="num">
                                      <p:cBhvr additive="base">
                                        <p:cTn id="50" dur="2000" fill="hold"/>
                                        <p:tgtEl>
                                          <p:spTgt spid="18"/>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19"/>
                                        </p:tgtEl>
                                        <p:attrNameLst>
                                          <p:attrName>style.visibility</p:attrName>
                                        </p:attrNameLst>
                                      </p:cBhvr>
                                      <p:to>
                                        <p:strVal val="visible"/>
                                      </p:to>
                                    </p:set>
                                    <p:anim calcmode="lin" valueType="num">
                                      <p:cBhvr additive="base">
                                        <p:cTn id="53" dur="2000" fill="hold"/>
                                        <p:tgtEl>
                                          <p:spTgt spid="19"/>
                                        </p:tgtEl>
                                        <p:attrNameLst>
                                          <p:attrName>ppt_x</p:attrName>
                                        </p:attrNameLst>
                                      </p:cBhvr>
                                      <p:tavLst>
                                        <p:tav tm="0">
                                          <p:val>
                                            <p:strVal val="1+#ppt_w/2"/>
                                          </p:val>
                                        </p:tav>
                                        <p:tav tm="100000">
                                          <p:val>
                                            <p:strVal val="#ppt_x"/>
                                          </p:val>
                                        </p:tav>
                                      </p:tavLst>
                                    </p:anim>
                                    <p:anim calcmode="lin" valueType="num">
                                      <p:cBhvr additive="base">
                                        <p:cTn id="54" dur="2000" fill="hold"/>
                                        <p:tgtEl>
                                          <p:spTgt spid="19"/>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8"/>
                                        </p:tgtEl>
                                        <p:attrNameLst>
                                          <p:attrName>style.visibility</p:attrName>
                                        </p:attrNameLst>
                                      </p:cBhvr>
                                      <p:to>
                                        <p:strVal val="visible"/>
                                      </p:to>
                                    </p:set>
                                    <p:anim calcmode="lin" valueType="num">
                                      <p:cBhvr additive="base">
                                        <p:cTn id="57" dur="2000" fill="hold"/>
                                        <p:tgtEl>
                                          <p:spTgt spid="8"/>
                                        </p:tgtEl>
                                        <p:attrNameLst>
                                          <p:attrName>ppt_x</p:attrName>
                                        </p:attrNameLst>
                                      </p:cBhvr>
                                      <p:tavLst>
                                        <p:tav tm="0">
                                          <p:val>
                                            <p:strVal val="0-#ppt_w/2"/>
                                          </p:val>
                                        </p:tav>
                                        <p:tav tm="100000">
                                          <p:val>
                                            <p:strVal val="#ppt_x"/>
                                          </p:val>
                                        </p:tav>
                                      </p:tavLst>
                                    </p:anim>
                                    <p:anim calcmode="lin" valueType="num">
                                      <p:cBhvr additive="base">
                                        <p:cTn id="58" dur="2000" fill="hold"/>
                                        <p:tgtEl>
                                          <p:spTgt spid="8"/>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additive="base">
                                        <p:cTn id="61" dur="2000" fill="hold"/>
                                        <p:tgtEl>
                                          <p:spTgt spid="11"/>
                                        </p:tgtEl>
                                        <p:attrNameLst>
                                          <p:attrName>ppt_x</p:attrName>
                                        </p:attrNameLst>
                                      </p:cBhvr>
                                      <p:tavLst>
                                        <p:tav tm="0">
                                          <p:val>
                                            <p:strVal val="0-#ppt_w/2"/>
                                          </p:val>
                                        </p:tav>
                                        <p:tav tm="100000">
                                          <p:val>
                                            <p:strVal val="#ppt_x"/>
                                          </p:val>
                                        </p:tav>
                                      </p:tavLst>
                                    </p:anim>
                                    <p:anim calcmode="lin" valueType="num">
                                      <p:cBhvr additive="base">
                                        <p:cTn id="62" dur="2000" fill="hold"/>
                                        <p:tgtEl>
                                          <p:spTgt spid="11"/>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16"/>
                                        </p:tgtEl>
                                        <p:attrNameLst>
                                          <p:attrName>style.visibility</p:attrName>
                                        </p:attrNameLst>
                                      </p:cBhvr>
                                      <p:to>
                                        <p:strVal val="visible"/>
                                      </p:to>
                                    </p:set>
                                    <p:anim calcmode="lin" valueType="num">
                                      <p:cBhvr additive="base">
                                        <p:cTn id="65" dur="2000" fill="hold"/>
                                        <p:tgtEl>
                                          <p:spTgt spid="16"/>
                                        </p:tgtEl>
                                        <p:attrNameLst>
                                          <p:attrName>ppt_x</p:attrName>
                                        </p:attrNameLst>
                                      </p:cBhvr>
                                      <p:tavLst>
                                        <p:tav tm="0">
                                          <p:val>
                                            <p:strVal val="0-#ppt_w/2"/>
                                          </p:val>
                                        </p:tav>
                                        <p:tav tm="100000">
                                          <p:val>
                                            <p:strVal val="#ppt_x"/>
                                          </p:val>
                                        </p:tav>
                                      </p:tavLst>
                                    </p:anim>
                                    <p:anim calcmode="lin" valueType="num">
                                      <p:cBhvr additive="base">
                                        <p:cTn id="66" dur="2000" fill="hold"/>
                                        <p:tgtEl>
                                          <p:spTgt spid="16"/>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17"/>
                                        </p:tgtEl>
                                        <p:attrNameLst>
                                          <p:attrName>style.visibility</p:attrName>
                                        </p:attrNameLst>
                                      </p:cBhvr>
                                      <p:to>
                                        <p:strVal val="visible"/>
                                      </p:to>
                                    </p:set>
                                    <p:anim calcmode="lin" valueType="num">
                                      <p:cBhvr additive="base">
                                        <p:cTn id="69" dur="2000" fill="hold"/>
                                        <p:tgtEl>
                                          <p:spTgt spid="17"/>
                                        </p:tgtEl>
                                        <p:attrNameLst>
                                          <p:attrName>ppt_x</p:attrName>
                                        </p:attrNameLst>
                                      </p:cBhvr>
                                      <p:tavLst>
                                        <p:tav tm="0">
                                          <p:val>
                                            <p:strVal val="0-#ppt_w/2"/>
                                          </p:val>
                                        </p:tav>
                                        <p:tav tm="100000">
                                          <p:val>
                                            <p:strVal val="#ppt_x"/>
                                          </p:val>
                                        </p:tav>
                                      </p:tavLst>
                                    </p:anim>
                                    <p:anim calcmode="lin" valueType="num">
                                      <p:cBhvr additive="base">
                                        <p:cTn id="70" dur="2000" fill="hold"/>
                                        <p:tgtEl>
                                          <p:spTgt spid="17"/>
                                        </p:tgtEl>
                                        <p:attrNameLst>
                                          <p:attrName>ppt_y</p:attrName>
                                        </p:attrNameLst>
                                      </p:cBhvr>
                                      <p:tavLst>
                                        <p:tav tm="0">
                                          <p:val>
                                            <p:strVal val="0-#ppt_h/2"/>
                                          </p:val>
                                        </p:tav>
                                        <p:tav tm="100000">
                                          <p:val>
                                            <p:strVal val="#ppt_y"/>
                                          </p:val>
                                        </p:tav>
                                      </p:tavLst>
                                    </p:anim>
                                  </p:childTnLst>
                                </p:cTn>
                              </p:par>
                              <p:par>
                                <p:cTn id="71" presetID="8" presetClass="emph" presetSubtype="0" autoRev="1" fill="hold" nodeType="withEffect">
                                  <p:stCondLst>
                                    <p:cond delay="0"/>
                                  </p:stCondLst>
                                  <p:childTnLst>
                                    <p:animRot by="21600000">
                                      <p:cBhvr>
                                        <p:cTn id="72" dur="2000" fill="hold"/>
                                        <p:tgtEl>
                                          <p:spTgt spid="8"/>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1"/>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6"/>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7"/>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7"/>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9"/>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8"/>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9"/>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4"/>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5"/>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2"/>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3"/>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6"/>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0"/>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4"/>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5"/>
                                        </p:tgtEl>
                                        <p:attrNameLst>
                                          <p:attrName>r</p:attrName>
                                        </p:attrNameLst>
                                      </p:cBhvr>
                                    </p:animRot>
                                  </p:childTnLst>
                                </p:cTn>
                              </p:par>
                            </p:childTnLst>
                          </p:cTn>
                        </p:par>
                        <p:par>
                          <p:cTn id="103" fill="hold">
                            <p:stCondLst>
                              <p:cond delay="4000"/>
                            </p:stCondLst>
                            <p:childTnLst>
                              <p:par>
                                <p:cTn id="104" presetID="2" presetClass="exit" presetSubtype="6" fill="hold" nodeType="afterEffect">
                                  <p:stCondLst>
                                    <p:cond delay="0"/>
                                  </p:stCondLst>
                                  <p:childTnLst>
                                    <p:anim calcmode="lin" valueType="num">
                                      <p:cBhvr additive="base">
                                        <p:cTn id="105" dur="2000"/>
                                        <p:tgtEl>
                                          <p:spTgt spid="4"/>
                                        </p:tgtEl>
                                        <p:attrNameLst>
                                          <p:attrName>ppt_x</p:attrName>
                                        </p:attrNameLst>
                                      </p:cBhvr>
                                      <p:tavLst>
                                        <p:tav tm="0">
                                          <p:val>
                                            <p:strVal val="ppt_x"/>
                                          </p:val>
                                        </p:tav>
                                        <p:tav tm="100000">
                                          <p:val>
                                            <p:strVal val="1+ppt_w/2"/>
                                          </p:val>
                                        </p:tav>
                                      </p:tavLst>
                                    </p:anim>
                                    <p:anim calcmode="lin" valueType="num">
                                      <p:cBhvr additive="base">
                                        <p:cTn id="106" dur="2000"/>
                                        <p:tgtEl>
                                          <p:spTgt spid="4"/>
                                        </p:tgtEl>
                                        <p:attrNameLst>
                                          <p:attrName>ppt_y</p:attrName>
                                        </p:attrNameLst>
                                      </p:cBhvr>
                                      <p:tavLst>
                                        <p:tav tm="0">
                                          <p:val>
                                            <p:strVal val="ppt_y"/>
                                          </p:val>
                                        </p:tav>
                                        <p:tav tm="100000">
                                          <p:val>
                                            <p:strVal val="1+ppt_h/2"/>
                                          </p:val>
                                        </p:tav>
                                      </p:tavLst>
                                    </p:anim>
                                    <p:set>
                                      <p:cBhvr>
                                        <p:cTn id="107" dur="1" fill="hold">
                                          <p:stCondLst>
                                            <p:cond delay="1999"/>
                                          </p:stCondLst>
                                        </p:cTn>
                                        <p:tgtEl>
                                          <p:spTgt spid="4"/>
                                        </p:tgtEl>
                                        <p:attrNameLst>
                                          <p:attrName>style.visibility</p:attrName>
                                        </p:attrNameLst>
                                      </p:cBhvr>
                                      <p:to>
                                        <p:strVal val="hidden"/>
                                      </p:to>
                                    </p:set>
                                  </p:childTnLst>
                                </p:cTn>
                              </p:par>
                              <p:par>
                                <p:cTn id="108" presetID="2" presetClass="exit" presetSubtype="6" fill="hold" nodeType="withEffect">
                                  <p:stCondLst>
                                    <p:cond delay="0"/>
                                  </p:stCondLst>
                                  <p:childTnLst>
                                    <p:anim calcmode="lin" valueType="num">
                                      <p:cBhvr additive="base">
                                        <p:cTn id="109" dur="2000"/>
                                        <p:tgtEl>
                                          <p:spTgt spid="5"/>
                                        </p:tgtEl>
                                        <p:attrNameLst>
                                          <p:attrName>ppt_x</p:attrName>
                                        </p:attrNameLst>
                                      </p:cBhvr>
                                      <p:tavLst>
                                        <p:tav tm="0">
                                          <p:val>
                                            <p:strVal val="ppt_x"/>
                                          </p:val>
                                        </p:tav>
                                        <p:tav tm="100000">
                                          <p:val>
                                            <p:strVal val="1+ppt_w/2"/>
                                          </p:val>
                                        </p:tav>
                                      </p:tavLst>
                                    </p:anim>
                                    <p:anim calcmode="lin" valueType="num">
                                      <p:cBhvr additive="base">
                                        <p:cTn id="110" dur="2000"/>
                                        <p:tgtEl>
                                          <p:spTgt spid="5"/>
                                        </p:tgtEl>
                                        <p:attrNameLst>
                                          <p:attrName>ppt_y</p:attrName>
                                        </p:attrNameLst>
                                      </p:cBhvr>
                                      <p:tavLst>
                                        <p:tav tm="0">
                                          <p:val>
                                            <p:strVal val="ppt_y"/>
                                          </p:val>
                                        </p:tav>
                                        <p:tav tm="100000">
                                          <p:val>
                                            <p:strVal val="1+ppt_h/2"/>
                                          </p:val>
                                        </p:tav>
                                      </p:tavLst>
                                    </p:anim>
                                    <p:set>
                                      <p:cBhvr>
                                        <p:cTn id="111" dur="1" fill="hold">
                                          <p:stCondLst>
                                            <p:cond delay="1999"/>
                                          </p:stCondLst>
                                        </p:cTn>
                                        <p:tgtEl>
                                          <p:spTgt spid="5"/>
                                        </p:tgtEl>
                                        <p:attrNameLst>
                                          <p:attrName>style.visibility</p:attrName>
                                        </p:attrNameLst>
                                      </p:cBhvr>
                                      <p:to>
                                        <p:strVal val="hidden"/>
                                      </p:to>
                                    </p:set>
                                  </p:childTnLst>
                                </p:cTn>
                              </p:par>
                              <p:par>
                                <p:cTn id="112" presetID="2" presetClass="exit" presetSubtype="6" fill="hold" nodeType="withEffect">
                                  <p:stCondLst>
                                    <p:cond delay="0"/>
                                  </p:stCondLst>
                                  <p:childTnLst>
                                    <p:anim calcmode="lin" valueType="num">
                                      <p:cBhvr additive="base">
                                        <p:cTn id="113" dur="2000"/>
                                        <p:tgtEl>
                                          <p:spTgt spid="12"/>
                                        </p:tgtEl>
                                        <p:attrNameLst>
                                          <p:attrName>ppt_x</p:attrName>
                                        </p:attrNameLst>
                                      </p:cBhvr>
                                      <p:tavLst>
                                        <p:tav tm="0">
                                          <p:val>
                                            <p:strVal val="ppt_x"/>
                                          </p:val>
                                        </p:tav>
                                        <p:tav tm="100000">
                                          <p:val>
                                            <p:strVal val="1+ppt_w/2"/>
                                          </p:val>
                                        </p:tav>
                                      </p:tavLst>
                                    </p:anim>
                                    <p:anim calcmode="lin" valueType="num">
                                      <p:cBhvr additive="base">
                                        <p:cTn id="114" dur="2000"/>
                                        <p:tgtEl>
                                          <p:spTgt spid="12"/>
                                        </p:tgtEl>
                                        <p:attrNameLst>
                                          <p:attrName>ppt_y</p:attrName>
                                        </p:attrNameLst>
                                      </p:cBhvr>
                                      <p:tavLst>
                                        <p:tav tm="0">
                                          <p:val>
                                            <p:strVal val="ppt_y"/>
                                          </p:val>
                                        </p:tav>
                                        <p:tav tm="100000">
                                          <p:val>
                                            <p:strVal val="1+ppt_h/2"/>
                                          </p:val>
                                        </p:tav>
                                      </p:tavLst>
                                    </p:anim>
                                    <p:set>
                                      <p:cBhvr>
                                        <p:cTn id="115" dur="1" fill="hold">
                                          <p:stCondLst>
                                            <p:cond delay="1999"/>
                                          </p:stCondLst>
                                        </p:cTn>
                                        <p:tgtEl>
                                          <p:spTgt spid="12"/>
                                        </p:tgtEl>
                                        <p:attrNameLst>
                                          <p:attrName>style.visibility</p:attrName>
                                        </p:attrNameLst>
                                      </p:cBhvr>
                                      <p:to>
                                        <p:strVal val="hidden"/>
                                      </p:to>
                                    </p:set>
                                  </p:childTnLst>
                                </p:cTn>
                              </p:par>
                              <p:par>
                                <p:cTn id="116" presetID="2" presetClass="exit" presetSubtype="6" fill="hold" nodeType="withEffect">
                                  <p:stCondLst>
                                    <p:cond delay="0"/>
                                  </p:stCondLst>
                                  <p:childTnLst>
                                    <p:anim calcmode="lin" valueType="num">
                                      <p:cBhvr additive="base">
                                        <p:cTn id="117" dur="2000"/>
                                        <p:tgtEl>
                                          <p:spTgt spid="13"/>
                                        </p:tgtEl>
                                        <p:attrNameLst>
                                          <p:attrName>ppt_x</p:attrName>
                                        </p:attrNameLst>
                                      </p:cBhvr>
                                      <p:tavLst>
                                        <p:tav tm="0">
                                          <p:val>
                                            <p:strVal val="ppt_x"/>
                                          </p:val>
                                        </p:tav>
                                        <p:tav tm="100000">
                                          <p:val>
                                            <p:strVal val="1+ppt_w/2"/>
                                          </p:val>
                                        </p:tav>
                                      </p:tavLst>
                                    </p:anim>
                                    <p:anim calcmode="lin" valueType="num">
                                      <p:cBhvr additive="base">
                                        <p:cTn id="118" dur="2000"/>
                                        <p:tgtEl>
                                          <p:spTgt spid="13"/>
                                        </p:tgtEl>
                                        <p:attrNameLst>
                                          <p:attrName>ppt_y</p:attrName>
                                        </p:attrNameLst>
                                      </p:cBhvr>
                                      <p:tavLst>
                                        <p:tav tm="0">
                                          <p:val>
                                            <p:strVal val="ppt_y"/>
                                          </p:val>
                                        </p:tav>
                                        <p:tav tm="100000">
                                          <p:val>
                                            <p:strVal val="1+ppt_h/2"/>
                                          </p:val>
                                        </p:tav>
                                      </p:tavLst>
                                    </p:anim>
                                    <p:set>
                                      <p:cBhvr>
                                        <p:cTn id="119" dur="1" fill="hold">
                                          <p:stCondLst>
                                            <p:cond delay="1999"/>
                                          </p:stCondLst>
                                        </p:cTn>
                                        <p:tgtEl>
                                          <p:spTgt spid="13"/>
                                        </p:tgtEl>
                                        <p:attrNameLst>
                                          <p:attrName>style.visibility</p:attrName>
                                        </p:attrNameLst>
                                      </p:cBhvr>
                                      <p:to>
                                        <p:strVal val="hidden"/>
                                      </p:to>
                                    </p:set>
                                  </p:childTnLst>
                                </p:cTn>
                              </p:par>
                              <p:par>
                                <p:cTn id="120" presetID="2" presetClass="exit" presetSubtype="12" fill="hold" nodeType="withEffect">
                                  <p:stCondLst>
                                    <p:cond delay="0"/>
                                  </p:stCondLst>
                                  <p:childTnLst>
                                    <p:anim calcmode="lin" valueType="num">
                                      <p:cBhvr additive="base">
                                        <p:cTn id="121" dur="2000"/>
                                        <p:tgtEl>
                                          <p:spTgt spid="6"/>
                                        </p:tgtEl>
                                        <p:attrNameLst>
                                          <p:attrName>ppt_x</p:attrName>
                                        </p:attrNameLst>
                                      </p:cBhvr>
                                      <p:tavLst>
                                        <p:tav tm="0">
                                          <p:val>
                                            <p:strVal val="ppt_x"/>
                                          </p:val>
                                        </p:tav>
                                        <p:tav tm="100000">
                                          <p:val>
                                            <p:strVal val="0-ppt_w/2"/>
                                          </p:val>
                                        </p:tav>
                                      </p:tavLst>
                                    </p:anim>
                                    <p:anim calcmode="lin" valueType="num">
                                      <p:cBhvr additive="base">
                                        <p:cTn id="122" dur="2000"/>
                                        <p:tgtEl>
                                          <p:spTgt spid="6"/>
                                        </p:tgtEl>
                                        <p:attrNameLst>
                                          <p:attrName>ppt_y</p:attrName>
                                        </p:attrNameLst>
                                      </p:cBhvr>
                                      <p:tavLst>
                                        <p:tav tm="0">
                                          <p:val>
                                            <p:strVal val="ppt_y"/>
                                          </p:val>
                                        </p:tav>
                                        <p:tav tm="100000">
                                          <p:val>
                                            <p:strVal val="1+ppt_h/2"/>
                                          </p:val>
                                        </p:tav>
                                      </p:tavLst>
                                    </p:anim>
                                    <p:set>
                                      <p:cBhvr>
                                        <p:cTn id="123" dur="1" fill="hold">
                                          <p:stCondLst>
                                            <p:cond delay="1999"/>
                                          </p:stCondLst>
                                        </p:cTn>
                                        <p:tgtEl>
                                          <p:spTgt spid="6"/>
                                        </p:tgtEl>
                                        <p:attrNameLst>
                                          <p:attrName>style.visibility</p:attrName>
                                        </p:attrNameLst>
                                      </p:cBhvr>
                                      <p:to>
                                        <p:strVal val="hidden"/>
                                      </p:to>
                                    </p:set>
                                  </p:childTnLst>
                                </p:cTn>
                              </p:par>
                              <p:par>
                                <p:cTn id="124" presetID="2" presetClass="exit" presetSubtype="12" fill="hold" nodeType="withEffect">
                                  <p:stCondLst>
                                    <p:cond delay="0"/>
                                  </p:stCondLst>
                                  <p:childTnLst>
                                    <p:anim calcmode="lin" valueType="num">
                                      <p:cBhvr additive="base">
                                        <p:cTn id="125" dur="2000"/>
                                        <p:tgtEl>
                                          <p:spTgt spid="10"/>
                                        </p:tgtEl>
                                        <p:attrNameLst>
                                          <p:attrName>ppt_x</p:attrName>
                                        </p:attrNameLst>
                                      </p:cBhvr>
                                      <p:tavLst>
                                        <p:tav tm="0">
                                          <p:val>
                                            <p:strVal val="ppt_x"/>
                                          </p:val>
                                        </p:tav>
                                        <p:tav tm="100000">
                                          <p:val>
                                            <p:strVal val="0-ppt_w/2"/>
                                          </p:val>
                                        </p:tav>
                                      </p:tavLst>
                                    </p:anim>
                                    <p:anim calcmode="lin" valueType="num">
                                      <p:cBhvr additive="base">
                                        <p:cTn id="126" dur="2000"/>
                                        <p:tgtEl>
                                          <p:spTgt spid="10"/>
                                        </p:tgtEl>
                                        <p:attrNameLst>
                                          <p:attrName>ppt_y</p:attrName>
                                        </p:attrNameLst>
                                      </p:cBhvr>
                                      <p:tavLst>
                                        <p:tav tm="0">
                                          <p:val>
                                            <p:strVal val="ppt_y"/>
                                          </p:val>
                                        </p:tav>
                                        <p:tav tm="100000">
                                          <p:val>
                                            <p:strVal val="1+ppt_h/2"/>
                                          </p:val>
                                        </p:tav>
                                      </p:tavLst>
                                    </p:anim>
                                    <p:set>
                                      <p:cBhvr>
                                        <p:cTn id="127" dur="1" fill="hold">
                                          <p:stCondLst>
                                            <p:cond delay="1999"/>
                                          </p:stCondLst>
                                        </p:cTn>
                                        <p:tgtEl>
                                          <p:spTgt spid="10"/>
                                        </p:tgtEl>
                                        <p:attrNameLst>
                                          <p:attrName>style.visibility</p:attrName>
                                        </p:attrNameLst>
                                      </p:cBhvr>
                                      <p:to>
                                        <p:strVal val="hidden"/>
                                      </p:to>
                                    </p:set>
                                  </p:childTnLst>
                                </p:cTn>
                              </p:par>
                              <p:par>
                                <p:cTn id="128" presetID="2" presetClass="exit" presetSubtype="12" fill="hold" nodeType="withEffect">
                                  <p:stCondLst>
                                    <p:cond delay="0"/>
                                  </p:stCondLst>
                                  <p:childTnLst>
                                    <p:anim calcmode="lin" valueType="num">
                                      <p:cBhvr additive="base">
                                        <p:cTn id="129" dur="2000"/>
                                        <p:tgtEl>
                                          <p:spTgt spid="14"/>
                                        </p:tgtEl>
                                        <p:attrNameLst>
                                          <p:attrName>ppt_x</p:attrName>
                                        </p:attrNameLst>
                                      </p:cBhvr>
                                      <p:tavLst>
                                        <p:tav tm="0">
                                          <p:val>
                                            <p:strVal val="ppt_x"/>
                                          </p:val>
                                        </p:tav>
                                        <p:tav tm="100000">
                                          <p:val>
                                            <p:strVal val="0-ppt_w/2"/>
                                          </p:val>
                                        </p:tav>
                                      </p:tavLst>
                                    </p:anim>
                                    <p:anim calcmode="lin" valueType="num">
                                      <p:cBhvr additive="base">
                                        <p:cTn id="130" dur="2000"/>
                                        <p:tgtEl>
                                          <p:spTgt spid="14"/>
                                        </p:tgtEl>
                                        <p:attrNameLst>
                                          <p:attrName>ppt_y</p:attrName>
                                        </p:attrNameLst>
                                      </p:cBhvr>
                                      <p:tavLst>
                                        <p:tav tm="0">
                                          <p:val>
                                            <p:strVal val="ppt_y"/>
                                          </p:val>
                                        </p:tav>
                                        <p:tav tm="100000">
                                          <p:val>
                                            <p:strVal val="1+ppt_h/2"/>
                                          </p:val>
                                        </p:tav>
                                      </p:tavLst>
                                    </p:anim>
                                    <p:set>
                                      <p:cBhvr>
                                        <p:cTn id="131" dur="1" fill="hold">
                                          <p:stCondLst>
                                            <p:cond delay="1999"/>
                                          </p:stCondLst>
                                        </p:cTn>
                                        <p:tgtEl>
                                          <p:spTgt spid="14"/>
                                        </p:tgtEl>
                                        <p:attrNameLst>
                                          <p:attrName>style.visibility</p:attrName>
                                        </p:attrNameLst>
                                      </p:cBhvr>
                                      <p:to>
                                        <p:strVal val="hidden"/>
                                      </p:to>
                                    </p:set>
                                  </p:childTnLst>
                                </p:cTn>
                              </p:par>
                              <p:par>
                                <p:cTn id="132" presetID="2" presetClass="exit" presetSubtype="12" fill="hold" nodeType="withEffect">
                                  <p:stCondLst>
                                    <p:cond delay="0"/>
                                  </p:stCondLst>
                                  <p:childTnLst>
                                    <p:anim calcmode="lin" valueType="num">
                                      <p:cBhvr additive="base">
                                        <p:cTn id="133" dur="2000"/>
                                        <p:tgtEl>
                                          <p:spTgt spid="15"/>
                                        </p:tgtEl>
                                        <p:attrNameLst>
                                          <p:attrName>ppt_x</p:attrName>
                                        </p:attrNameLst>
                                      </p:cBhvr>
                                      <p:tavLst>
                                        <p:tav tm="0">
                                          <p:val>
                                            <p:strVal val="ppt_x"/>
                                          </p:val>
                                        </p:tav>
                                        <p:tav tm="100000">
                                          <p:val>
                                            <p:strVal val="0-ppt_w/2"/>
                                          </p:val>
                                        </p:tav>
                                      </p:tavLst>
                                    </p:anim>
                                    <p:anim calcmode="lin" valueType="num">
                                      <p:cBhvr additive="base">
                                        <p:cTn id="134" dur="2000"/>
                                        <p:tgtEl>
                                          <p:spTgt spid="15"/>
                                        </p:tgtEl>
                                        <p:attrNameLst>
                                          <p:attrName>ppt_y</p:attrName>
                                        </p:attrNameLst>
                                      </p:cBhvr>
                                      <p:tavLst>
                                        <p:tav tm="0">
                                          <p:val>
                                            <p:strVal val="ppt_y"/>
                                          </p:val>
                                        </p:tav>
                                        <p:tav tm="100000">
                                          <p:val>
                                            <p:strVal val="1+ppt_h/2"/>
                                          </p:val>
                                        </p:tav>
                                      </p:tavLst>
                                    </p:anim>
                                    <p:set>
                                      <p:cBhvr>
                                        <p:cTn id="135" dur="1" fill="hold">
                                          <p:stCondLst>
                                            <p:cond delay="1999"/>
                                          </p:stCondLst>
                                        </p:cTn>
                                        <p:tgtEl>
                                          <p:spTgt spid="15"/>
                                        </p:tgtEl>
                                        <p:attrNameLst>
                                          <p:attrName>style.visibility</p:attrName>
                                        </p:attrNameLst>
                                      </p:cBhvr>
                                      <p:to>
                                        <p:strVal val="hidden"/>
                                      </p:to>
                                    </p:set>
                                  </p:childTnLst>
                                </p:cTn>
                              </p:par>
                              <p:par>
                                <p:cTn id="136" presetID="2" presetClass="exit" presetSubtype="3" fill="hold" nodeType="withEffect">
                                  <p:stCondLst>
                                    <p:cond delay="0"/>
                                  </p:stCondLst>
                                  <p:childTnLst>
                                    <p:anim calcmode="lin" valueType="num">
                                      <p:cBhvr additive="base">
                                        <p:cTn id="137" dur="2000"/>
                                        <p:tgtEl>
                                          <p:spTgt spid="7"/>
                                        </p:tgtEl>
                                        <p:attrNameLst>
                                          <p:attrName>ppt_x</p:attrName>
                                        </p:attrNameLst>
                                      </p:cBhvr>
                                      <p:tavLst>
                                        <p:tav tm="0">
                                          <p:val>
                                            <p:strVal val="ppt_x"/>
                                          </p:val>
                                        </p:tav>
                                        <p:tav tm="100000">
                                          <p:val>
                                            <p:strVal val="1+ppt_w/2"/>
                                          </p:val>
                                        </p:tav>
                                      </p:tavLst>
                                    </p:anim>
                                    <p:anim calcmode="lin" valueType="num">
                                      <p:cBhvr additive="base">
                                        <p:cTn id="138" dur="2000"/>
                                        <p:tgtEl>
                                          <p:spTgt spid="7"/>
                                        </p:tgtEl>
                                        <p:attrNameLst>
                                          <p:attrName>ppt_y</p:attrName>
                                        </p:attrNameLst>
                                      </p:cBhvr>
                                      <p:tavLst>
                                        <p:tav tm="0">
                                          <p:val>
                                            <p:strVal val="ppt_y"/>
                                          </p:val>
                                        </p:tav>
                                        <p:tav tm="100000">
                                          <p:val>
                                            <p:strVal val="0-ppt_h/2"/>
                                          </p:val>
                                        </p:tav>
                                      </p:tavLst>
                                    </p:anim>
                                    <p:set>
                                      <p:cBhvr>
                                        <p:cTn id="139" dur="1" fill="hold">
                                          <p:stCondLst>
                                            <p:cond delay="1999"/>
                                          </p:stCondLst>
                                        </p:cTn>
                                        <p:tgtEl>
                                          <p:spTgt spid="7"/>
                                        </p:tgtEl>
                                        <p:attrNameLst>
                                          <p:attrName>style.visibility</p:attrName>
                                        </p:attrNameLst>
                                      </p:cBhvr>
                                      <p:to>
                                        <p:strVal val="hidden"/>
                                      </p:to>
                                    </p:set>
                                  </p:childTnLst>
                                </p:cTn>
                              </p:par>
                              <p:par>
                                <p:cTn id="140" presetID="2" presetClass="exit" presetSubtype="3" fill="hold" nodeType="withEffect">
                                  <p:stCondLst>
                                    <p:cond delay="0"/>
                                  </p:stCondLst>
                                  <p:childTnLst>
                                    <p:anim calcmode="lin" valueType="num">
                                      <p:cBhvr additive="base">
                                        <p:cTn id="141" dur="2000"/>
                                        <p:tgtEl>
                                          <p:spTgt spid="9"/>
                                        </p:tgtEl>
                                        <p:attrNameLst>
                                          <p:attrName>ppt_x</p:attrName>
                                        </p:attrNameLst>
                                      </p:cBhvr>
                                      <p:tavLst>
                                        <p:tav tm="0">
                                          <p:val>
                                            <p:strVal val="ppt_x"/>
                                          </p:val>
                                        </p:tav>
                                        <p:tav tm="100000">
                                          <p:val>
                                            <p:strVal val="1+ppt_w/2"/>
                                          </p:val>
                                        </p:tav>
                                      </p:tavLst>
                                    </p:anim>
                                    <p:anim calcmode="lin" valueType="num">
                                      <p:cBhvr additive="base">
                                        <p:cTn id="142" dur="2000"/>
                                        <p:tgtEl>
                                          <p:spTgt spid="9"/>
                                        </p:tgtEl>
                                        <p:attrNameLst>
                                          <p:attrName>ppt_y</p:attrName>
                                        </p:attrNameLst>
                                      </p:cBhvr>
                                      <p:tavLst>
                                        <p:tav tm="0">
                                          <p:val>
                                            <p:strVal val="ppt_y"/>
                                          </p:val>
                                        </p:tav>
                                        <p:tav tm="100000">
                                          <p:val>
                                            <p:strVal val="0-ppt_h/2"/>
                                          </p:val>
                                        </p:tav>
                                      </p:tavLst>
                                    </p:anim>
                                    <p:set>
                                      <p:cBhvr>
                                        <p:cTn id="143" dur="1" fill="hold">
                                          <p:stCondLst>
                                            <p:cond delay="1999"/>
                                          </p:stCondLst>
                                        </p:cTn>
                                        <p:tgtEl>
                                          <p:spTgt spid="9"/>
                                        </p:tgtEl>
                                        <p:attrNameLst>
                                          <p:attrName>style.visibility</p:attrName>
                                        </p:attrNameLst>
                                      </p:cBhvr>
                                      <p:to>
                                        <p:strVal val="hidden"/>
                                      </p:to>
                                    </p:set>
                                  </p:childTnLst>
                                </p:cTn>
                              </p:par>
                              <p:par>
                                <p:cTn id="144" presetID="2" presetClass="exit" presetSubtype="3" fill="hold" nodeType="withEffect">
                                  <p:stCondLst>
                                    <p:cond delay="0"/>
                                  </p:stCondLst>
                                  <p:childTnLst>
                                    <p:anim calcmode="lin" valueType="num">
                                      <p:cBhvr additive="base">
                                        <p:cTn id="145" dur="2000"/>
                                        <p:tgtEl>
                                          <p:spTgt spid="18"/>
                                        </p:tgtEl>
                                        <p:attrNameLst>
                                          <p:attrName>ppt_x</p:attrName>
                                        </p:attrNameLst>
                                      </p:cBhvr>
                                      <p:tavLst>
                                        <p:tav tm="0">
                                          <p:val>
                                            <p:strVal val="ppt_x"/>
                                          </p:val>
                                        </p:tav>
                                        <p:tav tm="100000">
                                          <p:val>
                                            <p:strVal val="1+ppt_w/2"/>
                                          </p:val>
                                        </p:tav>
                                      </p:tavLst>
                                    </p:anim>
                                    <p:anim calcmode="lin" valueType="num">
                                      <p:cBhvr additive="base">
                                        <p:cTn id="146" dur="2000"/>
                                        <p:tgtEl>
                                          <p:spTgt spid="18"/>
                                        </p:tgtEl>
                                        <p:attrNameLst>
                                          <p:attrName>ppt_y</p:attrName>
                                        </p:attrNameLst>
                                      </p:cBhvr>
                                      <p:tavLst>
                                        <p:tav tm="0">
                                          <p:val>
                                            <p:strVal val="ppt_y"/>
                                          </p:val>
                                        </p:tav>
                                        <p:tav tm="100000">
                                          <p:val>
                                            <p:strVal val="0-ppt_h/2"/>
                                          </p:val>
                                        </p:tav>
                                      </p:tavLst>
                                    </p:anim>
                                    <p:set>
                                      <p:cBhvr>
                                        <p:cTn id="147" dur="1" fill="hold">
                                          <p:stCondLst>
                                            <p:cond delay="1999"/>
                                          </p:stCondLst>
                                        </p:cTn>
                                        <p:tgtEl>
                                          <p:spTgt spid="18"/>
                                        </p:tgtEl>
                                        <p:attrNameLst>
                                          <p:attrName>style.visibility</p:attrName>
                                        </p:attrNameLst>
                                      </p:cBhvr>
                                      <p:to>
                                        <p:strVal val="hidden"/>
                                      </p:to>
                                    </p:set>
                                  </p:childTnLst>
                                </p:cTn>
                              </p:par>
                              <p:par>
                                <p:cTn id="148" presetID="2" presetClass="exit" presetSubtype="3" fill="hold" nodeType="withEffect">
                                  <p:stCondLst>
                                    <p:cond delay="0"/>
                                  </p:stCondLst>
                                  <p:childTnLst>
                                    <p:anim calcmode="lin" valueType="num">
                                      <p:cBhvr additive="base">
                                        <p:cTn id="149" dur="2000"/>
                                        <p:tgtEl>
                                          <p:spTgt spid="19"/>
                                        </p:tgtEl>
                                        <p:attrNameLst>
                                          <p:attrName>ppt_x</p:attrName>
                                        </p:attrNameLst>
                                      </p:cBhvr>
                                      <p:tavLst>
                                        <p:tav tm="0">
                                          <p:val>
                                            <p:strVal val="ppt_x"/>
                                          </p:val>
                                        </p:tav>
                                        <p:tav tm="100000">
                                          <p:val>
                                            <p:strVal val="1+ppt_w/2"/>
                                          </p:val>
                                        </p:tav>
                                      </p:tavLst>
                                    </p:anim>
                                    <p:anim calcmode="lin" valueType="num">
                                      <p:cBhvr additive="base">
                                        <p:cTn id="150" dur="2000"/>
                                        <p:tgtEl>
                                          <p:spTgt spid="19"/>
                                        </p:tgtEl>
                                        <p:attrNameLst>
                                          <p:attrName>ppt_y</p:attrName>
                                        </p:attrNameLst>
                                      </p:cBhvr>
                                      <p:tavLst>
                                        <p:tav tm="0">
                                          <p:val>
                                            <p:strVal val="ppt_y"/>
                                          </p:val>
                                        </p:tav>
                                        <p:tav tm="100000">
                                          <p:val>
                                            <p:strVal val="0-ppt_h/2"/>
                                          </p:val>
                                        </p:tav>
                                      </p:tavLst>
                                    </p:anim>
                                    <p:set>
                                      <p:cBhvr>
                                        <p:cTn id="151" dur="1" fill="hold">
                                          <p:stCondLst>
                                            <p:cond delay="1999"/>
                                          </p:stCondLst>
                                        </p:cTn>
                                        <p:tgtEl>
                                          <p:spTgt spid="19"/>
                                        </p:tgtEl>
                                        <p:attrNameLst>
                                          <p:attrName>style.visibility</p:attrName>
                                        </p:attrNameLst>
                                      </p:cBhvr>
                                      <p:to>
                                        <p:strVal val="hidden"/>
                                      </p:to>
                                    </p:set>
                                  </p:childTnLst>
                                </p:cTn>
                              </p:par>
                              <p:par>
                                <p:cTn id="152" presetID="2" presetClass="exit" presetSubtype="9" fill="hold" nodeType="withEffect">
                                  <p:stCondLst>
                                    <p:cond delay="0"/>
                                  </p:stCondLst>
                                  <p:childTnLst>
                                    <p:anim calcmode="lin" valueType="num">
                                      <p:cBhvr additive="base">
                                        <p:cTn id="153" dur="2000"/>
                                        <p:tgtEl>
                                          <p:spTgt spid="8"/>
                                        </p:tgtEl>
                                        <p:attrNameLst>
                                          <p:attrName>ppt_x</p:attrName>
                                        </p:attrNameLst>
                                      </p:cBhvr>
                                      <p:tavLst>
                                        <p:tav tm="0">
                                          <p:val>
                                            <p:strVal val="ppt_x"/>
                                          </p:val>
                                        </p:tav>
                                        <p:tav tm="100000">
                                          <p:val>
                                            <p:strVal val="0-ppt_w/2"/>
                                          </p:val>
                                        </p:tav>
                                      </p:tavLst>
                                    </p:anim>
                                    <p:anim calcmode="lin" valueType="num">
                                      <p:cBhvr additive="base">
                                        <p:cTn id="154" dur="2000"/>
                                        <p:tgtEl>
                                          <p:spTgt spid="8"/>
                                        </p:tgtEl>
                                        <p:attrNameLst>
                                          <p:attrName>ppt_y</p:attrName>
                                        </p:attrNameLst>
                                      </p:cBhvr>
                                      <p:tavLst>
                                        <p:tav tm="0">
                                          <p:val>
                                            <p:strVal val="ppt_y"/>
                                          </p:val>
                                        </p:tav>
                                        <p:tav tm="100000">
                                          <p:val>
                                            <p:strVal val="0-ppt_h/2"/>
                                          </p:val>
                                        </p:tav>
                                      </p:tavLst>
                                    </p:anim>
                                    <p:set>
                                      <p:cBhvr>
                                        <p:cTn id="155" dur="1" fill="hold">
                                          <p:stCondLst>
                                            <p:cond delay="1999"/>
                                          </p:stCondLst>
                                        </p:cTn>
                                        <p:tgtEl>
                                          <p:spTgt spid="8"/>
                                        </p:tgtEl>
                                        <p:attrNameLst>
                                          <p:attrName>style.visibility</p:attrName>
                                        </p:attrNameLst>
                                      </p:cBhvr>
                                      <p:to>
                                        <p:strVal val="hidden"/>
                                      </p:to>
                                    </p:set>
                                  </p:childTnLst>
                                </p:cTn>
                              </p:par>
                              <p:par>
                                <p:cTn id="156" presetID="2" presetClass="exit" presetSubtype="9" fill="hold" nodeType="withEffect">
                                  <p:stCondLst>
                                    <p:cond delay="0"/>
                                  </p:stCondLst>
                                  <p:childTnLst>
                                    <p:anim calcmode="lin" valueType="num">
                                      <p:cBhvr additive="base">
                                        <p:cTn id="157" dur="2000"/>
                                        <p:tgtEl>
                                          <p:spTgt spid="11"/>
                                        </p:tgtEl>
                                        <p:attrNameLst>
                                          <p:attrName>ppt_x</p:attrName>
                                        </p:attrNameLst>
                                      </p:cBhvr>
                                      <p:tavLst>
                                        <p:tav tm="0">
                                          <p:val>
                                            <p:strVal val="ppt_x"/>
                                          </p:val>
                                        </p:tav>
                                        <p:tav tm="100000">
                                          <p:val>
                                            <p:strVal val="0-ppt_w/2"/>
                                          </p:val>
                                        </p:tav>
                                      </p:tavLst>
                                    </p:anim>
                                    <p:anim calcmode="lin" valueType="num">
                                      <p:cBhvr additive="base">
                                        <p:cTn id="158" dur="2000"/>
                                        <p:tgtEl>
                                          <p:spTgt spid="11"/>
                                        </p:tgtEl>
                                        <p:attrNameLst>
                                          <p:attrName>ppt_y</p:attrName>
                                        </p:attrNameLst>
                                      </p:cBhvr>
                                      <p:tavLst>
                                        <p:tav tm="0">
                                          <p:val>
                                            <p:strVal val="ppt_y"/>
                                          </p:val>
                                        </p:tav>
                                        <p:tav tm="100000">
                                          <p:val>
                                            <p:strVal val="0-ppt_h/2"/>
                                          </p:val>
                                        </p:tav>
                                      </p:tavLst>
                                    </p:anim>
                                    <p:set>
                                      <p:cBhvr>
                                        <p:cTn id="159" dur="1" fill="hold">
                                          <p:stCondLst>
                                            <p:cond delay="1999"/>
                                          </p:stCondLst>
                                        </p:cTn>
                                        <p:tgtEl>
                                          <p:spTgt spid="11"/>
                                        </p:tgtEl>
                                        <p:attrNameLst>
                                          <p:attrName>style.visibility</p:attrName>
                                        </p:attrNameLst>
                                      </p:cBhvr>
                                      <p:to>
                                        <p:strVal val="hidden"/>
                                      </p:to>
                                    </p:set>
                                  </p:childTnLst>
                                </p:cTn>
                              </p:par>
                              <p:par>
                                <p:cTn id="160" presetID="2" presetClass="exit" presetSubtype="9" fill="hold" nodeType="withEffect">
                                  <p:stCondLst>
                                    <p:cond delay="0"/>
                                  </p:stCondLst>
                                  <p:childTnLst>
                                    <p:anim calcmode="lin" valueType="num">
                                      <p:cBhvr additive="base">
                                        <p:cTn id="161" dur="2000"/>
                                        <p:tgtEl>
                                          <p:spTgt spid="16"/>
                                        </p:tgtEl>
                                        <p:attrNameLst>
                                          <p:attrName>ppt_x</p:attrName>
                                        </p:attrNameLst>
                                      </p:cBhvr>
                                      <p:tavLst>
                                        <p:tav tm="0">
                                          <p:val>
                                            <p:strVal val="ppt_x"/>
                                          </p:val>
                                        </p:tav>
                                        <p:tav tm="100000">
                                          <p:val>
                                            <p:strVal val="0-ppt_w/2"/>
                                          </p:val>
                                        </p:tav>
                                      </p:tavLst>
                                    </p:anim>
                                    <p:anim calcmode="lin" valueType="num">
                                      <p:cBhvr additive="base">
                                        <p:cTn id="162" dur="2000"/>
                                        <p:tgtEl>
                                          <p:spTgt spid="16"/>
                                        </p:tgtEl>
                                        <p:attrNameLst>
                                          <p:attrName>ppt_y</p:attrName>
                                        </p:attrNameLst>
                                      </p:cBhvr>
                                      <p:tavLst>
                                        <p:tav tm="0">
                                          <p:val>
                                            <p:strVal val="ppt_y"/>
                                          </p:val>
                                        </p:tav>
                                        <p:tav tm="100000">
                                          <p:val>
                                            <p:strVal val="0-ppt_h/2"/>
                                          </p:val>
                                        </p:tav>
                                      </p:tavLst>
                                    </p:anim>
                                    <p:set>
                                      <p:cBhvr>
                                        <p:cTn id="163" dur="1" fill="hold">
                                          <p:stCondLst>
                                            <p:cond delay="1999"/>
                                          </p:stCondLst>
                                        </p:cTn>
                                        <p:tgtEl>
                                          <p:spTgt spid="16"/>
                                        </p:tgtEl>
                                        <p:attrNameLst>
                                          <p:attrName>style.visibility</p:attrName>
                                        </p:attrNameLst>
                                      </p:cBhvr>
                                      <p:to>
                                        <p:strVal val="hidden"/>
                                      </p:to>
                                    </p:set>
                                  </p:childTnLst>
                                </p:cTn>
                              </p:par>
                              <p:par>
                                <p:cTn id="164" presetID="2" presetClass="exit" presetSubtype="9" fill="hold" nodeType="withEffect">
                                  <p:stCondLst>
                                    <p:cond delay="0"/>
                                  </p:stCondLst>
                                  <p:childTnLst>
                                    <p:anim calcmode="lin" valueType="num">
                                      <p:cBhvr additive="base">
                                        <p:cTn id="165" dur="2000"/>
                                        <p:tgtEl>
                                          <p:spTgt spid="17"/>
                                        </p:tgtEl>
                                        <p:attrNameLst>
                                          <p:attrName>ppt_x</p:attrName>
                                        </p:attrNameLst>
                                      </p:cBhvr>
                                      <p:tavLst>
                                        <p:tav tm="0">
                                          <p:val>
                                            <p:strVal val="ppt_x"/>
                                          </p:val>
                                        </p:tav>
                                        <p:tav tm="100000">
                                          <p:val>
                                            <p:strVal val="0-ppt_w/2"/>
                                          </p:val>
                                        </p:tav>
                                      </p:tavLst>
                                    </p:anim>
                                    <p:anim calcmode="lin" valueType="num">
                                      <p:cBhvr additive="base">
                                        <p:cTn id="166" dur="2000"/>
                                        <p:tgtEl>
                                          <p:spTgt spid="17"/>
                                        </p:tgtEl>
                                        <p:attrNameLst>
                                          <p:attrName>ppt_y</p:attrName>
                                        </p:attrNameLst>
                                      </p:cBhvr>
                                      <p:tavLst>
                                        <p:tav tm="0">
                                          <p:val>
                                            <p:strVal val="ppt_y"/>
                                          </p:val>
                                        </p:tav>
                                        <p:tav tm="100000">
                                          <p:val>
                                            <p:strVal val="0-ppt_h/2"/>
                                          </p:val>
                                        </p:tav>
                                      </p:tavLst>
                                    </p:anim>
                                    <p:set>
                                      <p:cBhvr>
                                        <p:cTn id="167" dur="1" fill="hold">
                                          <p:stCondLst>
                                            <p:cond delay="1999"/>
                                          </p:stCondLst>
                                        </p:cTn>
                                        <p:tgtEl>
                                          <p:spTgt spid="17"/>
                                        </p:tgtEl>
                                        <p:attrNameLst>
                                          <p:attrName>style.visibility</p:attrName>
                                        </p:attrNameLst>
                                      </p:cBhvr>
                                      <p:to>
                                        <p:strVal val="hidden"/>
                                      </p:to>
                                    </p:set>
                                  </p:childTnLst>
                                </p:cTn>
                              </p:par>
                              <p:par>
                                <p:cTn id="168" presetID="8" presetClass="emph" presetSubtype="0" autoRev="1" fill="hold" nodeType="withEffect">
                                  <p:stCondLst>
                                    <p:cond delay="0"/>
                                  </p:stCondLst>
                                  <p:childTnLst>
                                    <p:animRot by="21600000">
                                      <p:cBhvr>
                                        <p:cTn id="169" dur="2000" fill="hold"/>
                                        <p:tgtEl>
                                          <p:spTgt spid="8"/>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11"/>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16"/>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17"/>
                                        </p:tgtEl>
                                        <p:attrNameLst>
                                          <p:attrName>r</p:attrName>
                                        </p:attrNameLst>
                                      </p:cBhvr>
                                    </p:animRot>
                                  </p:childTnLst>
                                </p:cTn>
                              </p:par>
                              <p:par>
                                <p:cTn id="176" presetID="8" presetClass="emph" presetSubtype="0" autoRev="1" fill="hold" nodeType="withEffect">
                                  <p:stCondLst>
                                    <p:cond delay="0"/>
                                  </p:stCondLst>
                                  <p:childTnLst>
                                    <p:animRot by="-21600000">
                                      <p:cBhvr>
                                        <p:cTn id="177" dur="2000" fill="hold"/>
                                        <p:tgtEl>
                                          <p:spTgt spid="7"/>
                                        </p:tgtEl>
                                        <p:attrNameLst>
                                          <p:attrName>r</p:attrName>
                                        </p:attrNameLst>
                                      </p:cBhvr>
                                    </p:animRot>
                                  </p:childTnLst>
                                </p:cTn>
                              </p:par>
                              <p:par>
                                <p:cTn id="178" presetID="8" presetClass="emph" presetSubtype="0" autoRev="1" fill="hold" nodeType="withEffect">
                                  <p:stCondLst>
                                    <p:cond delay="0"/>
                                  </p:stCondLst>
                                  <p:childTnLst>
                                    <p:animRot by="-21600000">
                                      <p:cBhvr>
                                        <p:cTn id="179" dur="2000" fill="hold"/>
                                        <p:tgtEl>
                                          <p:spTgt spid="9"/>
                                        </p:tgtEl>
                                        <p:attrNameLst>
                                          <p:attrName>r</p:attrName>
                                        </p:attrNameLst>
                                      </p:cBhvr>
                                    </p:animRot>
                                  </p:childTnLst>
                                </p:cTn>
                              </p:par>
                              <p:par>
                                <p:cTn id="180" presetID="8" presetClass="emph" presetSubtype="0" autoRev="1" fill="hold" nodeType="withEffect">
                                  <p:stCondLst>
                                    <p:cond delay="0"/>
                                  </p:stCondLst>
                                  <p:childTnLst>
                                    <p:animRot by="-21600000">
                                      <p:cBhvr>
                                        <p:cTn id="181" dur="2000" fill="hold"/>
                                        <p:tgtEl>
                                          <p:spTgt spid="18"/>
                                        </p:tgtEl>
                                        <p:attrNameLst>
                                          <p:attrName>r</p:attrName>
                                        </p:attrNameLst>
                                      </p:cBhvr>
                                    </p:animRot>
                                  </p:childTnLst>
                                </p:cTn>
                              </p:par>
                              <p:par>
                                <p:cTn id="182" presetID="8" presetClass="emph" presetSubtype="0" autoRev="1" fill="hold" nodeType="withEffect">
                                  <p:stCondLst>
                                    <p:cond delay="0"/>
                                  </p:stCondLst>
                                  <p:childTnLst>
                                    <p:animRot by="-21600000">
                                      <p:cBhvr>
                                        <p:cTn id="183" dur="2000" fill="hold"/>
                                        <p:tgtEl>
                                          <p:spTgt spid="19"/>
                                        </p:tgtEl>
                                        <p:attrNameLst>
                                          <p:attrName>r</p:attrName>
                                        </p:attrNameLst>
                                      </p:cBhvr>
                                    </p:animRot>
                                  </p:childTnLst>
                                </p:cTn>
                              </p:par>
                              <p:par>
                                <p:cTn id="184" presetID="8" presetClass="emph" presetSubtype="0" autoRev="1" fill="hold" nodeType="withEffect">
                                  <p:stCondLst>
                                    <p:cond delay="0"/>
                                  </p:stCondLst>
                                  <p:childTnLst>
                                    <p:animRot by="21600000">
                                      <p:cBhvr>
                                        <p:cTn id="185" dur="2000" fill="hold"/>
                                        <p:tgtEl>
                                          <p:spTgt spid="4"/>
                                        </p:tgtEl>
                                        <p:attrNameLst>
                                          <p:attrName>r</p:attrName>
                                        </p:attrNameLst>
                                      </p:cBhvr>
                                    </p:animRot>
                                  </p:childTnLst>
                                </p:cTn>
                              </p:par>
                              <p:par>
                                <p:cTn id="186" presetID="8" presetClass="emph" presetSubtype="0" autoRev="1" fill="hold" nodeType="withEffect">
                                  <p:stCondLst>
                                    <p:cond delay="0"/>
                                  </p:stCondLst>
                                  <p:childTnLst>
                                    <p:animRot by="21600000">
                                      <p:cBhvr>
                                        <p:cTn id="187" dur="2000" fill="hold"/>
                                        <p:tgtEl>
                                          <p:spTgt spid="5"/>
                                        </p:tgtEl>
                                        <p:attrNameLst>
                                          <p:attrName>r</p:attrName>
                                        </p:attrNameLst>
                                      </p:cBhvr>
                                    </p:animRot>
                                  </p:childTnLst>
                                </p:cTn>
                              </p:par>
                              <p:par>
                                <p:cTn id="188" presetID="8" presetClass="emph" presetSubtype="0" autoRev="1" fill="hold" nodeType="withEffect">
                                  <p:stCondLst>
                                    <p:cond delay="0"/>
                                  </p:stCondLst>
                                  <p:childTnLst>
                                    <p:animRot by="21600000">
                                      <p:cBhvr>
                                        <p:cTn id="189" dur="2000" fill="hold"/>
                                        <p:tgtEl>
                                          <p:spTgt spid="12"/>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13"/>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6"/>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0"/>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4"/>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5"/>
                                        </p:tgtEl>
                                        <p:attrNameLst>
                                          <p:attrName>r</p:attrName>
                                        </p:attrNameLst>
                                      </p:cBhvr>
                                    </p:animRot>
                                  </p:childTnLst>
                                </p:cTn>
                              </p:par>
                              <p:par>
                                <p:cTn id="200" presetID="23" presetClass="entr" presetSubtype="272"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2000" fill="hold"/>
                                        <p:tgtEl>
                                          <p:spTgt spid="2"/>
                                        </p:tgtEl>
                                        <p:attrNameLst>
                                          <p:attrName>ppt_w</p:attrName>
                                        </p:attrNameLst>
                                      </p:cBhvr>
                                      <p:tavLst>
                                        <p:tav tm="0">
                                          <p:val>
                                            <p:strVal val="2/3*#ppt_w"/>
                                          </p:val>
                                        </p:tav>
                                        <p:tav tm="100000">
                                          <p:val>
                                            <p:strVal val="#ppt_w"/>
                                          </p:val>
                                        </p:tav>
                                      </p:tavLst>
                                    </p:anim>
                                    <p:anim calcmode="lin" valueType="num">
                                      <p:cBhvr>
                                        <p:cTn id="203" dur="2000" fill="hold"/>
                                        <p:tgtEl>
                                          <p:spTgt spid="2"/>
                                        </p:tgtEl>
                                        <p:attrNameLst>
                                          <p:attrName>ppt_h</p:attrName>
                                        </p:attrNameLst>
                                      </p:cBhvr>
                                      <p:tavLst>
                                        <p:tav tm="0">
                                          <p:val>
                                            <p:strVal val="2/3*#ppt_h"/>
                                          </p:val>
                                        </p:tav>
                                        <p:tav tm="100000">
                                          <p:val>
                                            <p:strVal val="#ppt_h"/>
                                          </p:val>
                                        </p:tav>
                                      </p:tavLst>
                                    </p:anim>
                                  </p:childTnLst>
                                </p:cTn>
                              </p:par>
                              <p:par>
                                <p:cTn id="204" presetID="4" presetClass="entr" presetSubtype="32" fill="hold" nodeType="withEffect">
                                  <p:stCondLst>
                                    <p:cond delay="0"/>
                                  </p:stCondLst>
                                  <p:childTnLst>
                                    <p:set>
                                      <p:cBhvr>
                                        <p:cTn id="205" dur="1" fill="hold">
                                          <p:stCondLst>
                                            <p:cond delay="0"/>
                                          </p:stCondLst>
                                        </p:cTn>
                                        <p:tgtEl>
                                          <p:spTgt spid="2"/>
                                        </p:tgtEl>
                                        <p:attrNameLst>
                                          <p:attrName>style.visibility</p:attrName>
                                        </p:attrNameLst>
                                      </p:cBhvr>
                                      <p:to>
                                        <p:strVal val="visible"/>
                                      </p:to>
                                    </p:set>
                                    <p:animEffect transition="in" filter="box(out)">
                                      <p:cBhvr>
                                        <p:cTn id="20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adre_pour_video_9_by_kidpaddleetcie-d98z2tx.png"/>
          <p:cNvPicPr>
            <a:picLocks noChangeAspect="1"/>
          </p:cNvPicPr>
          <p:nvPr/>
        </p:nvPicPr>
        <p:blipFill>
          <a:blip r:embed="rId2">
            <a:duotone>
              <a:prstClr val="black"/>
              <a:srgbClr val="D9C3A5">
                <a:tint val="50000"/>
                <a:satMod val="180000"/>
              </a:srgbClr>
            </a:duotone>
            <a:lum contrast="40000"/>
          </a:blip>
          <a:stretch>
            <a:fillRect/>
          </a:stretch>
        </p:blipFill>
        <p:spPr>
          <a:xfrm>
            <a:off x="0" y="0"/>
            <a:ext cx="9144000" cy="5143499"/>
          </a:xfrm>
          <a:prstGeom prst="rect">
            <a:avLst/>
          </a:prstGeom>
        </p:spPr>
      </p:pic>
      <p:pic>
        <p:nvPicPr>
          <p:cNvPr id="3" name="2 Imagen" descr="MUSICA (VIOLIN) (39).png"/>
          <p:cNvPicPr>
            <a:picLocks noChangeAspect="1"/>
          </p:cNvPicPr>
          <p:nvPr/>
        </p:nvPicPr>
        <p:blipFill>
          <a:blip r:embed="rId3"/>
          <a:stretch>
            <a:fillRect/>
          </a:stretch>
        </p:blipFill>
        <p:spPr>
          <a:xfrm>
            <a:off x="357158" y="1071552"/>
            <a:ext cx="3113015" cy="3691322"/>
          </a:xfrm>
          <a:prstGeom prst="rect">
            <a:avLst/>
          </a:prstGeom>
          <a:effectLst>
            <a:softEdge rad="12700"/>
          </a:effectLst>
        </p:spPr>
      </p:pic>
      <p:sp>
        <p:nvSpPr>
          <p:cNvPr id="4" name="3 CuadroTexto"/>
          <p:cNvSpPr txBox="1"/>
          <p:nvPr/>
        </p:nvSpPr>
        <p:spPr>
          <a:xfrm>
            <a:off x="3500430" y="1928808"/>
            <a:ext cx="4857784" cy="2369880"/>
          </a:xfrm>
          <a:prstGeom prst="rect">
            <a:avLst/>
          </a:prstGeom>
          <a:noFill/>
        </p:spPr>
        <p:txBody>
          <a:bodyPr wrap="square" rtlCol="0">
            <a:spAutoFit/>
            <a:scene3d>
              <a:camera prst="orthographicFront"/>
              <a:lightRig rig="soft" dir="t">
                <a:rot lat="0" lon="0" rev="10800000"/>
              </a:lightRig>
            </a:scene3d>
            <a:sp3d>
              <a:bevelT w="27940" h="12700"/>
              <a:contourClr>
                <a:srgbClr val="DDDDDD"/>
              </a:contourClr>
            </a:sp3d>
          </a:bodyPr>
          <a:lstStyle/>
          <a:p>
            <a:pPr algn="ctr"/>
            <a:r>
              <a:rPr lang="es-PE" sz="1600" b="1" spc="150" dirty="0" smtClean="0">
                <a:ln w="11430"/>
                <a:solidFill>
                  <a:srgbClr val="F8F8F8"/>
                </a:solidFill>
                <a:effectLst>
                  <a:outerShdw blurRad="25400" algn="tl" rotWithShape="0">
                    <a:srgbClr val="000000">
                      <a:alpha val="43000"/>
                    </a:srgbClr>
                  </a:outerShdw>
                </a:effectLst>
              </a:rPr>
              <a:t>Como la colección Stradivarius Palatinos de Madrid. También hubo muchos </a:t>
            </a:r>
            <a:r>
              <a:rPr lang="es-PE" sz="1600" b="1" spc="150" dirty="0" err="1" smtClean="0">
                <a:ln w="11430"/>
                <a:solidFill>
                  <a:srgbClr val="F8F8F8"/>
                </a:solidFill>
                <a:effectLst>
                  <a:outerShdw blurRad="25400" algn="tl" rotWithShape="0">
                    <a:srgbClr val="000000">
                      <a:alpha val="43000"/>
                    </a:srgbClr>
                  </a:outerShdw>
                </a:effectLst>
              </a:rPr>
              <a:t>Luthiers</a:t>
            </a:r>
            <a:r>
              <a:rPr lang="es-PE" sz="1600" b="1" spc="150" dirty="0" smtClean="0">
                <a:ln w="11430"/>
                <a:solidFill>
                  <a:srgbClr val="F8F8F8"/>
                </a:solidFill>
                <a:effectLst>
                  <a:outerShdw blurRad="25400" algn="tl" rotWithShape="0">
                    <a:srgbClr val="000000">
                      <a:alpha val="43000"/>
                    </a:srgbClr>
                  </a:outerShdw>
                </a:effectLst>
              </a:rPr>
              <a:t> que firmaron con el nombre </a:t>
            </a:r>
            <a:r>
              <a:rPr lang="es-PE" sz="1600" b="1" spc="150" dirty="0" err="1" smtClean="0">
                <a:ln w="11430"/>
                <a:solidFill>
                  <a:srgbClr val="F8F8F8"/>
                </a:solidFill>
                <a:effectLst>
                  <a:outerShdw blurRad="25400" algn="tl" rotWithShape="0">
                    <a:srgbClr val="000000">
                      <a:alpha val="43000"/>
                    </a:srgbClr>
                  </a:outerShdw>
                </a:effectLst>
              </a:rPr>
              <a:t>Stradivari</a:t>
            </a:r>
            <a:r>
              <a:rPr lang="es-PE" sz="1600" b="1" spc="150" dirty="0" smtClean="0">
                <a:ln w="11430"/>
                <a:solidFill>
                  <a:srgbClr val="F8F8F8"/>
                </a:solidFill>
                <a:effectLst>
                  <a:outerShdw blurRad="25400" algn="tl" rotWithShape="0">
                    <a:srgbClr val="000000">
                      <a:alpha val="43000"/>
                    </a:srgbClr>
                  </a:outerShdw>
                </a:effectLst>
              </a:rPr>
              <a:t> sus creaciones, pero un Stradivarius auténtico se distingue por sus finos acabados, la belleza de la madera tornasolada, y la etiqueta que cita tanto el año como el lugar donde fueron construidos.</a:t>
            </a:r>
          </a:p>
          <a:p>
            <a:pPr algn="ctr"/>
            <a:endParaRPr lang="es-PE" sz="1600" b="1" spc="150" dirty="0" smtClean="0">
              <a:ln w="11430"/>
              <a:solidFill>
                <a:srgbClr val="F8F8F8"/>
              </a:solidFill>
              <a:effectLst>
                <a:outerShdw blurRad="25400" algn="tl" rotWithShape="0">
                  <a:srgbClr val="000000">
                    <a:alpha val="43000"/>
                  </a:srgbClr>
                </a:outerShdw>
              </a:effectLst>
            </a:endParaRPr>
          </a:p>
          <a:p>
            <a:endParaRPr lang="es-PE" sz="1600" b="1" spc="150" dirty="0">
              <a:ln w="11430"/>
              <a:solidFill>
                <a:srgbClr val="F8F8F8"/>
              </a:solidFill>
              <a:effectLst>
                <a:outerShdw blurRad="25400" algn="tl" rotWithShape="0">
                  <a:srgbClr val="000000">
                    <a:alpha val="43000"/>
                  </a:srgbClr>
                </a:outerShdw>
              </a:effectLst>
            </a:endParaRPr>
          </a:p>
        </p:txBody>
      </p:sp>
      <p:pic>
        <p:nvPicPr>
          <p:cNvPr id="5" name="4 Imagen" descr="961c1e_8ffa03d328504d6586951410c715d90d.gif"/>
          <p:cNvPicPr>
            <a:picLocks noChangeAspect="1"/>
          </p:cNvPicPr>
          <p:nvPr/>
        </p:nvPicPr>
        <p:blipFill>
          <a:blip r:embed="rId4"/>
          <a:stretch>
            <a:fillRect/>
          </a:stretch>
        </p:blipFill>
        <p:spPr>
          <a:xfrm>
            <a:off x="4143372" y="1000114"/>
            <a:ext cx="3124200" cy="781050"/>
          </a:xfrm>
          <a:prstGeom prst="rect">
            <a:avLst/>
          </a:prstGeom>
        </p:spPr>
      </p:pic>
      <p:sp>
        <p:nvSpPr>
          <p:cNvPr id="6" name="5 Rectángulo"/>
          <p:cNvSpPr/>
          <p:nvPr/>
        </p:nvSpPr>
        <p:spPr>
          <a:xfrm>
            <a:off x="-357222" y="-214332"/>
            <a:ext cx="9715568" cy="5643602"/>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3171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ropped-Remolino.png"/>
          <p:cNvPicPr>
            <a:picLocks noChangeAspect="1"/>
          </p:cNvPicPr>
          <p:nvPr/>
        </p:nvPicPr>
        <p:blipFill>
          <a:blip r:embed="rId3">
            <a:duotone>
              <a:schemeClr val="accent6">
                <a:shade val="45000"/>
                <a:satMod val="135000"/>
              </a:schemeClr>
              <a:prstClr val="white"/>
            </a:duotone>
            <a:lum contrast="20000"/>
          </a:blip>
          <a:stretch>
            <a:fillRect/>
          </a:stretch>
        </p:blipFill>
        <p:spPr>
          <a:xfrm>
            <a:off x="4572000" y="0"/>
            <a:ext cx="1285866" cy="1285866"/>
          </a:xfrm>
          <a:prstGeom prst="rect">
            <a:avLst/>
          </a:prstGeom>
          <a:effectLst>
            <a:reflection blurRad="6350" stA="50000" endA="300" endPos="90000" dir="5400000" sy="-100000" algn="bl" rotWithShape="0"/>
          </a:effectLst>
        </p:spPr>
      </p:pic>
      <p:pic>
        <p:nvPicPr>
          <p:cNvPr id="4" name="3 Imagen" descr="cropped-Remolino.png"/>
          <p:cNvPicPr>
            <a:picLocks noChangeAspect="1"/>
          </p:cNvPicPr>
          <p:nvPr/>
        </p:nvPicPr>
        <p:blipFill>
          <a:blip r:embed="rId3">
            <a:duotone>
              <a:schemeClr val="accent6">
                <a:shade val="45000"/>
                <a:satMod val="135000"/>
              </a:schemeClr>
              <a:prstClr val="white"/>
            </a:duotone>
            <a:lum contrast="20000"/>
          </a:blip>
          <a:stretch>
            <a:fillRect/>
          </a:stretch>
        </p:blipFill>
        <p:spPr>
          <a:xfrm flipH="1">
            <a:off x="3286116" y="0"/>
            <a:ext cx="1285902" cy="1285866"/>
          </a:xfrm>
          <a:prstGeom prst="rect">
            <a:avLst/>
          </a:prstGeom>
          <a:effectLst>
            <a:reflection blurRad="6350" stA="50000" endA="300" endPos="90000" dir="5400000" sy="-100000" algn="bl" rotWithShape="0"/>
          </a:effectLst>
        </p:spPr>
      </p:pic>
      <p:pic>
        <p:nvPicPr>
          <p:cNvPr id="5" name="4 Imagen" descr="cropped-Remolino.png"/>
          <p:cNvPicPr>
            <a:picLocks noChangeAspect="1"/>
          </p:cNvPicPr>
          <p:nvPr/>
        </p:nvPicPr>
        <p:blipFill>
          <a:blip r:embed="rId3">
            <a:duotone>
              <a:schemeClr val="accent6">
                <a:shade val="45000"/>
                <a:satMod val="135000"/>
              </a:schemeClr>
              <a:prstClr val="white"/>
            </a:duotone>
            <a:lum bright="-20000" contrast="20000"/>
          </a:blip>
          <a:stretch>
            <a:fillRect/>
          </a:stretch>
        </p:blipFill>
        <p:spPr>
          <a:xfrm>
            <a:off x="4572000" y="1357304"/>
            <a:ext cx="1285866" cy="1285866"/>
          </a:xfrm>
          <a:prstGeom prst="rect">
            <a:avLst/>
          </a:prstGeom>
          <a:effectLst>
            <a:reflection blurRad="6350" stA="50000" endA="300" endPos="90000" dir="5400000" sy="-100000" algn="bl" rotWithShape="0"/>
          </a:effectLst>
        </p:spPr>
      </p:pic>
      <p:pic>
        <p:nvPicPr>
          <p:cNvPr id="6" name="5 Imagen" descr="cropped-Remolino.png"/>
          <p:cNvPicPr>
            <a:picLocks noChangeAspect="1"/>
          </p:cNvPicPr>
          <p:nvPr/>
        </p:nvPicPr>
        <p:blipFill>
          <a:blip r:embed="rId3">
            <a:duotone>
              <a:schemeClr val="accent6">
                <a:shade val="45000"/>
                <a:satMod val="135000"/>
              </a:schemeClr>
              <a:prstClr val="white"/>
            </a:duotone>
            <a:lum bright="-20000" contrast="20000"/>
          </a:blip>
          <a:stretch>
            <a:fillRect/>
          </a:stretch>
        </p:blipFill>
        <p:spPr>
          <a:xfrm flipH="1">
            <a:off x="3286116" y="1357304"/>
            <a:ext cx="1285902" cy="1285866"/>
          </a:xfrm>
          <a:prstGeom prst="rect">
            <a:avLst/>
          </a:prstGeom>
          <a:effectLst>
            <a:reflection blurRad="6350" stA="50000" endA="300" endPos="90000" dir="5400000" sy="-100000" algn="bl" rotWithShape="0"/>
          </a:effectLst>
        </p:spPr>
      </p:pic>
      <p:pic>
        <p:nvPicPr>
          <p:cNvPr id="7" name="6 Imagen" descr="cropped-Remolino.png"/>
          <p:cNvPicPr>
            <a:picLocks noChangeAspect="1"/>
          </p:cNvPicPr>
          <p:nvPr/>
        </p:nvPicPr>
        <p:blipFill>
          <a:blip r:embed="rId3">
            <a:duotone>
              <a:schemeClr val="accent6">
                <a:shade val="45000"/>
                <a:satMod val="135000"/>
              </a:schemeClr>
              <a:prstClr val="white"/>
            </a:duotone>
            <a:lum contrast="20000"/>
          </a:blip>
          <a:stretch>
            <a:fillRect/>
          </a:stretch>
        </p:blipFill>
        <p:spPr>
          <a:xfrm>
            <a:off x="4643438" y="2571750"/>
            <a:ext cx="1285866" cy="1285866"/>
          </a:xfrm>
          <a:prstGeom prst="rect">
            <a:avLst/>
          </a:prstGeom>
          <a:effectLst>
            <a:reflection blurRad="6350" stA="50000" endA="300" endPos="90000" dir="5400000" sy="-100000" algn="bl" rotWithShape="0"/>
          </a:effectLst>
        </p:spPr>
      </p:pic>
      <p:pic>
        <p:nvPicPr>
          <p:cNvPr id="8" name="7 Imagen" descr="cropped-Remolino.png"/>
          <p:cNvPicPr>
            <a:picLocks noChangeAspect="1"/>
          </p:cNvPicPr>
          <p:nvPr/>
        </p:nvPicPr>
        <p:blipFill>
          <a:blip r:embed="rId3">
            <a:duotone>
              <a:schemeClr val="accent6">
                <a:shade val="45000"/>
                <a:satMod val="135000"/>
              </a:schemeClr>
              <a:prstClr val="white"/>
            </a:duotone>
            <a:lum contrast="20000"/>
          </a:blip>
          <a:stretch>
            <a:fillRect/>
          </a:stretch>
        </p:blipFill>
        <p:spPr>
          <a:xfrm flipH="1">
            <a:off x="3357554" y="2571750"/>
            <a:ext cx="1285902" cy="1285866"/>
          </a:xfrm>
          <a:prstGeom prst="rect">
            <a:avLst/>
          </a:prstGeom>
          <a:effectLst>
            <a:reflection blurRad="6350" stA="50000" endA="300" endPos="90000" dir="5400000" sy="-100000" algn="bl" rotWithShape="0"/>
          </a:effectLst>
        </p:spPr>
      </p:pic>
      <p:pic>
        <p:nvPicPr>
          <p:cNvPr id="9" name="8 Imagen" descr="cropped-Remolino.png"/>
          <p:cNvPicPr>
            <a:picLocks noChangeAspect="1"/>
          </p:cNvPicPr>
          <p:nvPr/>
        </p:nvPicPr>
        <p:blipFill>
          <a:blip r:embed="rId3">
            <a:duotone>
              <a:schemeClr val="accent6">
                <a:shade val="45000"/>
                <a:satMod val="135000"/>
              </a:schemeClr>
              <a:prstClr val="white"/>
            </a:duotone>
            <a:lum bright="-20000" contrast="20000"/>
          </a:blip>
          <a:stretch>
            <a:fillRect/>
          </a:stretch>
        </p:blipFill>
        <p:spPr>
          <a:xfrm>
            <a:off x="4643438" y="3857634"/>
            <a:ext cx="1285866" cy="1285866"/>
          </a:xfrm>
          <a:prstGeom prst="rect">
            <a:avLst/>
          </a:prstGeom>
          <a:effectLst>
            <a:reflection blurRad="6350" stA="50000" endA="300" endPos="90000" dir="5400000" sy="-100000" algn="bl" rotWithShape="0"/>
          </a:effectLst>
        </p:spPr>
      </p:pic>
      <p:pic>
        <p:nvPicPr>
          <p:cNvPr id="10" name="9 Imagen" descr="cropped-Remolino.png"/>
          <p:cNvPicPr>
            <a:picLocks noChangeAspect="1"/>
          </p:cNvPicPr>
          <p:nvPr/>
        </p:nvPicPr>
        <p:blipFill>
          <a:blip r:embed="rId3">
            <a:duotone>
              <a:schemeClr val="accent6">
                <a:shade val="45000"/>
                <a:satMod val="135000"/>
              </a:schemeClr>
              <a:prstClr val="white"/>
            </a:duotone>
            <a:lum bright="-20000" contrast="20000"/>
          </a:blip>
          <a:stretch>
            <a:fillRect/>
          </a:stretch>
        </p:blipFill>
        <p:spPr>
          <a:xfrm flipH="1">
            <a:off x="3357554" y="3857634"/>
            <a:ext cx="1285902" cy="1285866"/>
          </a:xfrm>
          <a:prstGeom prst="rect">
            <a:avLst/>
          </a:prstGeom>
          <a:effectLst>
            <a:reflection blurRad="6350" stA="50000" endA="300" endPos="90000" dir="5400000" sy="-100000" algn="bl" rotWithShape="0"/>
          </a:effectLst>
        </p:spPr>
      </p:pic>
      <p:sp>
        <p:nvSpPr>
          <p:cNvPr id="11" name="10 Rectángulo"/>
          <p:cNvSpPr/>
          <p:nvPr/>
        </p:nvSpPr>
        <p:spPr>
          <a:xfrm>
            <a:off x="-357222" y="-214332"/>
            <a:ext cx="9715568"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8" presetClass="emph" presetSubtype="0" autoRev="1" fill="hold" nodeType="withEffect">
                                  <p:stCondLst>
                                    <p:cond delay="0"/>
                                  </p:stCondLst>
                                  <p:childTnLst>
                                    <p:animRot by="-21600000">
                                      <p:cBhvr>
                                        <p:cTn id="40" dur="2000" fill="hold"/>
                                        <p:tgtEl>
                                          <p:spTgt spid="4"/>
                                        </p:tgtEl>
                                        <p:attrNameLst>
                                          <p:attrName>r</p:attrName>
                                        </p:attrNameLst>
                                      </p:cBhvr>
                                    </p:animRot>
                                  </p:childTnLst>
                                </p:cTn>
                              </p:par>
                              <p:par>
                                <p:cTn id="41" presetID="8" presetClass="emph" presetSubtype="0" autoRev="1" fill="hold" nodeType="withEffect">
                                  <p:stCondLst>
                                    <p:cond delay="0"/>
                                  </p:stCondLst>
                                  <p:childTnLst>
                                    <p:animRot by="-21600000">
                                      <p:cBhvr>
                                        <p:cTn id="42" dur="2000" fill="hold"/>
                                        <p:tgtEl>
                                          <p:spTgt spid="6"/>
                                        </p:tgtEl>
                                        <p:attrNameLst>
                                          <p:attrName>r</p:attrName>
                                        </p:attrNameLst>
                                      </p:cBhvr>
                                    </p:animRot>
                                  </p:childTnLst>
                                </p:cTn>
                              </p:par>
                              <p:par>
                                <p:cTn id="43" presetID="8" presetClass="emph" presetSubtype="0" autoRev="1" fill="hold" nodeType="withEffect">
                                  <p:stCondLst>
                                    <p:cond delay="0"/>
                                  </p:stCondLst>
                                  <p:childTnLst>
                                    <p:animRot by="-21600000">
                                      <p:cBhvr>
                                        <p:cTn id="44" dur="2000" fill="hold"/>
                                        <p:tgtEl>
                                          <p:spTgt spid="8"/>
                                        </p:tgtEl>
                                        <p:attrNameLst>
                                          <p:attrName>r</p:attrName>
                                        </p:attrNameLst>
                                      </p:cBhvr>
                                    </p:animRot>
                                  </p:childTnLst>
                                </p:cTn>
                              </p:par>
                              <p:par>
                                <p:cTn id="45" presetID="8" presetClass="emph" presetSubtype="0" autoRev="1" fill="hold" nodeType="withEffect">
                                  <p:stCondLst>
                                    <p:cond delay="0"/>
                                  </p:stCondLst>
                                  <p:childTnLst>
                                    <p:animRot by="-21600000">
                                      <p:cBhvr>
                                        <p:cTn id="46" dur="2000" fill="hold"/>
                                        <p:tgtEl>
                                          <p:spTgt spid="10"/>
                                        </p:tgtEl>
                                        <p:attrNameLst>
                                          <p:attrName>r</p:attrName>
                                        </p:attrNameLst>
                                      </p:cBhvr>
                                    </p:animRot>
                                  </p:childTnLst>
                                </p:cTn>
                              </p:par>
                              <p:par>
                                <p:cTn id="47" presetID="8" presetClass="emph" presetSubtype="0" autoRev="1" fill="hold" nodeType="withEffect">
                                  <p:stCondLst>
                                    <p:cond delay="0"/>
                                  </p:stCondLst>
                                  <p:childTnLst>
                                    <p:animRot by="21600000">
                                      <p:cBhvr>
                                        <p:cTn id="48" dur="2000" fill="hold"/>
                                        <p:tgtEl>
                                          <p:spTgt spid="3"/>
                                        </p:tgtEl>
                                        <p:attrNameLst>
                                          <p:attrName>r</p:attrName>
                                        </p:attrNameLst>
                                      </p:cBhvr>
                                    </p:animRot>
                                  </p:childTnLst>
                                </p:cTn>
                              </p:par>
                              <p:par>
                                <p:cTn id="49" presetID="8" presetClass="emph" presetSubtype="0" autoRev="1" fill="hold" nodeType="withEffect">
                                  <p:stCondLst>
                                    <p:cond delay="0"/>
                                  </p:stCondLst>
                                  <p:childTnLst>
                                    <p:animRot by="21600000">
                                      <p:cBhvr>
                                        <p:cTn id="50" dur="2000" fill="hold"/>
                                        <p:tgtEl>
                                          <p:spTgt spid="5"/>
                                        </p:tgtEl>
                                        <p:attrNameLst>
                                          <p:attrName>r</p:attrName>
                                        </p:attrNameLst>
                                      </p:cBhvr>
                                    </p:animRot>
                                  </p:childTnLst>
                                </p:cTn>
                              </p:par>
                              <p:par>
                                <p:cTn id="51" presetID="8" presetClass="emph" presetSubtype="0" autoRev="1" fill="hold" nodeType="withEffect">
                                  <p:stCondLst>
                                    <p:cond delay="0"/>
                                  </p:stCondLst>
                                  <p:childTnLst>
                                    <p:animRot by="21600000">
                                      <p:cBhvr>
                                        <p:cTn id="52" dur="2000" fill="hold"/>
                                        <p:tgtEl>
                                          <p:spTgt spid="7"/>
                                        </p:tgtEl>
                                        <p:attrNameLst>
                                          <p:attrName>r</p:attrName>
                                        </p:attrNameLst>
                                      </p:cBhvr>
                                    </p:animRot>
                                  </p:childTnLst>
                                </p:cTn>
                              </p:par>
                              <p:par>
                                <p:cTn id="53" presetID="8" presetClass="emph" presetSubtype="0" autoRev="1" fill="hold" nodeType="withEffect">
                                  <p:stCondLst>
                                    <p:cond delay="0"/>
                                  </p:stCondLst>
                                  <p:childTnLst>
                                    <p:animRot by="21600000">
                                      <p:cBhvr>
                                        <p:cTn id="54" dur="2000" fill="hold"/>
                                        <p:tgtEl>
                                          <p:spTgt spid="9"/>
                                        </p:tgtEl>
                                        <p:attrNameLst>
                                          <p:attrName>r</p:attrName>
                                        </p:attrNameLst>
                                      </p:cBhvr>
                                    </p:animRot>
                                  </p:childTnLst>
                                </p:cTn>
                              </p:par>
                            </p:childTnLst>
                          </p:cTn>
                        </p:par>
                        <p:par>
                          <p:cTn id="55" fill="hold">
                            <p:stCondLst>
                              <p:cond delay="4000"/>
                            </p:stCondLst>
                            <p:childTnLst>
                              <p:par>
                                <p:cTn id="56" presetID="2" presetClass="exit" presetSubtype="6" fill="hold" nodeType="afterEffect">
                                  <p:stCondLst>
                                    <p:cond delay="0"/>
                                  </p:stCondLst>
                                  <p:childTnLst>
                                    <p:anim calcmode="lin" valueType="num">
                                      <p:cBhvr additive="base">
                                        <p:cTn id="57" dur="2000"/>
                                        <p:tgtEl>
                                          <p:spTgt spid="4"/>
                                        </p:tgtEl>
                                        <p:attrNameLst>
                                          <p:attrName>ppt_x</p:attrName>
                                        </p:attrNameLst>
                                      </p:cBhvr>
                                      <p:tavLst>
                                        <p:tav tm="0">
                                          <p:val>
                                            <p:strVal val="ppt_x"/>
                                          </p:val>
                                        </p:tav>
                                        <p:tav tm="100000">
                                          <p:val>
                                            <p:strVal val="1+ppt_w/2"/>
                                          </p:val>
                                        </p:tav>
                                      </p:tavLst>
                                    </p:anim>
                                    <p:anim calcmode="lin" valueType="num">
                                      <p:cBhvr additive="base">
                                        <p:cTn id="58" dur="2000"/>
                                        <p:tgtEl>
                                          <p:spTgt spid="4"/>
                                        </p:tgtEl>
                                        <p:attrNameLst>
                                          <p:attrName>ppt_y</p:attrName>
                                        </p:attrNameLst>
                                      </p:cBhvr>
                                      <p:tavLst>
                                        <p:tav tm="0">
                                          <p:val>
                                            <p:strVal val="ppt_y"/>
                                          </p:val>
                                        </p:tav>
                                        <p:tav tm="100000">
                                          <p:val>
                                            <p:strVal val="1+ppt_h/2"/>
                                          </p:val>
                                        </p:tav>
                                      </p:tavLst>
                                    </p:anim>
                                    <p:set>
                                      <p:cBhvr>
                                        <p:cTn id="59" dur="1" fill="hold">
                                          <p:stCondLst>
                                            <p:cond delay="1999"/>
                                          </p:stCondLst>
                                        </p:cTn>
                                        <p:tgtEl>
                                          <p:spTgt spid="4"/>
                                        </p:tgtEl>
                                        <p:attrNameLst>
                                          <p:attrName>style.visibility</p:attrName>
                                        </p:attrNameLst>
                                      </p:cBhvr>
                                      <p:to>
                                        <p:strVal val="hidden"/>
                                      </p:to>
                                    </p:set>
                                  </p:childTnLst>
                                </p:cTn>
                              </p:par>
                              <p:par>
                                <p:cTn id="60" presetID="2" presetClass="exit" presetSubtype="6" fill="hold" nodeType="withEffect">
                                  <p:stCondLst>
                                    <p:cond delay="0"/>
                                  </p:stCondLst>
                                  <p:childTnLst>
                                    <p:anim calcmode="lin" valueType="num">
                                      <p:cBhvr additive="base">
                                        <p:cTn id="61" dur="2000"/>
                                        <p:tgtEl>
                                          <p:spTgt spid="6"/>
                                        </p:tgtEl>
                                        <p:attrNameLst>
                                          <p:attrName>ppt_x</p:attrName>
                                        </p:attrNameLst>
                                      </p:cBhvr>
                                      <p:tavLst>
                                        <p:tav tm="0">
                                          <p:val>
                                            <p:strVal val="ppt_x"/>
                                          </p:val>
                                        </p:tav>
                                        <p:tav tm="100000">
                                          <p:val>
                                            <p:strVal val="1+ppt_w/2"/>
                                          </p:val>
                                        </p:tav>
                                      </p:tavLst>
                                    </p:anim>
                                    <p:anim calcmode="lin" valueType="num">
                                      <p:cBhvr additive="base">
                                        <p:cTn id="62" dur="2000"/>
                                        <p:tgtEl>
                                          <p:spTgt spid="6"/>
                                        </p:tgtEl>
                                        <p:attrNameLst>
                                          <p:attrName>ppt_y</p:attrName>
                                        </p:attrNameLst>
                                      </p:cBhvr>
                                      <p:tavLst>
                                        <p:tav tm="0">
                                          <p:val>
                                            <p:strVal val="ppt_y"/>
                                          </p:val>
                                        </p:tav>
                                        <p:tav tm="100000">
                                          <p:val>
                                            <p:strVal val="1+ppt_h/2"/>
                                          </p:val>
                                        </p:tav>
                                      </p:tavLst>
                                    </p:anim>
                                    <p:set>
                                      <p:cBhvr>
                                        <p:cTn id="63" dur="1" fill="hold">
                                          <p:stCondLst>
                                            <p:cond delay="1999"/>
                                          </p:stCondLst>
                                        </p:cTn>
                                        <p:tgtEl>
                                          <p:spTgt spid="6"/>
                                        </p:tgtEl>
                                        <p:attrNameLst>
                                          <p:attrName>style.visibility</p:attrName>
                                        </p:attrNameLst>
                                      </p:cBhvr>
                                      <p:to>
                                        <p:strVal val="hidden"/>
                                      </p:to>
                                    </p:set>
                                  </p:childTnLst>
                                </p:cTn>
                              </p:par>
                              <p:par>
                                <p:cTn id="64" presetID="2" presetClass="exit" presetSubtype="6" fill="hold" nodeType="withEffect">
                                  <p:stCondLst>
                                    <p:cond delay="0"/>
                                  </p:stCondLst>
                                  <p:childTnLst>
                                    <p:anim calcmode="lin" valueType="num">
                                      <p:cBhvr additive="base">
                                        <p:cTn id="65" dur="2000"/>
                                        <p:tgtEl>
                                          <p:spTgt spid="8"/>
                                        </p:tgtEl>
                                        <p:attrNameLst>
                                          <p:attrName>ppt_x</p:attrName>
                                        </p:attrNameLst>
                                      </p:cBhvr>
                                      <p:tavLst>
                                        <p:tav tm="0">
                                          <p:val>
                                            <p:strVal val="ppt_x"/>
                                          </p:val>
                                        </p:tav>
                                        <p:tav tm="100000">
                                          <p:val>
                                            <p:strVal val="1+ppt_w/2"/>
                                          </p:val>
                                        </p:tav>
                                      </p:tavLst>
                                    </p:anim>
                                    <p:anim calcmode="lin" valueType="num">
                                      <p:cBhvr additive="base">
                                        <p:cTn id="66" dur="2000"/>
                                        <p:tgtEl>
                                          <p:spTgt spid="8"/>
                                        </p:tgtEl>
                                        <p:attrNameLst>
                                          <p:attrName>ppt_y</p:attrName>
                                        </p:attrNameLst>
                                      </p:cBhvr>
                                      <p:tavLst>
                                        <p:tav tm="0">
                                          <p:val>
                                            <p:strVal val="ppt_y"/>
                                          </p:val>
                                        </p:tav>
                                        <p:tav tm="100000">
                                          <p:val>
                                            <p:strVal val="1+ppt_h/2"/>
                                          </p:val>
                                        </p:tav>
                                      </p:tavLst>
                                    </p:anim>
                                    <p:set>
                                      <p:cBhvr>
                                        <p:cTn id="67" dur="1" fill="hold">
                                          <p:stCondLst>
                                            <p:cond delay="1999"/>
                                          </p:stCondLst>
                                        </p:cTn>
                                        <p:tgtEl>
                                          <p:spTgt spid="8"/>
                                        </p:tgtEl>
                                        <p:attrNameLst>
                                          <p:attrName>style.visibility</p:attrName>
                                        </p:attrNameLst>
                                      </p:cBhvr>
                                      <p:to>
                                        <p:strVal val="hidden"/>
                                      </p:to>
                                    </p:set>
                                  </p:childTnLst>
                                </p:cTn>
                              </p:par>
                              <p:par>
                                <p:cTn id="68" presetID="2" presetClass="exit" presetSubtype="6" fill="hold" nodeType="withEffect">
                                  <p:stCondLst>
                                    <p:cond delay="0"/>
                                  </p:stCondLst>
                                  <p:childTnLst>
                                    <p:anim calcmode="lin" valueType="num">
                                      <p:cBhvr additive="base">
                                        <p:cTn id="69" dur="2000"/>
                                        <p:tgtEl>
                                          <p:spTgt spid="10"/>
                                        </p:tgtEl>
                                        <p:attrNameLst>
                                          <p:attrName>ppt_x</p:attrName>
                                        </p:attrNameLst>
                                      </p:cBhvr>
                                      <p:tavLst>
                                        <p:tav tm="0">
                                          <p:val>
                                            <p:strVal val="ppt_x"/>
                                          </p:val>
                                        </p:tav>
                                        <p:tav tm="100000">
                                          <p:val>
                                            <p:strVal val="1+ppt_w/2"/>
                                          </p:val>
                                        </p:tav>
                                      </p:tavLst>
                                    </p:anim>
                                    <p:anim calcmode="lin" valueType="num">
                                      <p:cBhvr additive="base">
                                        <p:cTn id="70" dur="2000"/>
                                        <p:tgtEl>
                                          <p:spTgt spid="10"/>
                                        </p:tgtEl>
                                        <p:attrNameLst>
                                          <p:attrName>ppt_y</p:attrName>
                                        </p:attrNameLst>
                                      </p:cBhvr>
                                      <p:tavLst>
                                        <p:tav tm="0">
                                          <p:val>
                                            <p:strVal val="ppt_y"/>
                                          </p:val>
                                        </p:tav>
                                        <p:tav tm="100000">
                                          <p:val>
                                            <p:strVal val="1+ppt_h/2"/>
                                          </p:val>
                                        </p:tav>
                                      </p:tavLst>
                                    </p:anim>
                                    <p:set>
                                      <p:cBhvr>
                                        <p:cTn id="71" dur="1" fill="hold">
                                          <p:stCondLst>
                                            <p:cond delay="1999"/>
                                          </p:stCondLst>
                                        </p:cTn>
                                        <p:tgtEl>
                                          <p:spTgt spid="10"/>
                                        </p:tgtEl>
                                        <p:attrNameLst>
                                          <p:attrName>style.visibility</p:attrName>
                                        </p:attrNameLst>
                                      </p:cBhvr>
                                      <p:to>
                                        <p:strVal val="hidden"/>
                                      </p:to>
                                    </p:set>
                                  </p:childTnLst>
                                </p:cTn>
                              </p:par>
                              <p:par>
                                <p:cTn id="72" presetID="2" presetClass="exit" presetSubtype="12" fill="hold" nodeType="withEffect">
                                  <p:stCondLst>
                                    <p:cond delay="0"/>
                                  </p:stCondLst>
                                  <p:childTnLst>
                                    <p:anim calcmode="lin" valueType="num">
                                      <p:cBhvr additive="base">
                                        <p:cTn id="73" dur="2000"/>
                                        <p:tgtEl>
                                          <p:spTgt spid="3"/>
                                        </p:tgtEl>
                                        <p:attrNameLst>
                                          <p:attrName>ppt_x</p:attrName>
                                        </p:attrNameLst>
                                      </p:cBhvr>
                                      <p:tavLst>
                                        <p:tav tm="0">
                                          <p:val>
                                            <p:strVal val="ppt_x"/>
                                          </p:val>
                                        </p:tav>
                                        <p:tav tm="100000">
                                          <p:val>
                                            <p:strVal val="0-ppt_w/2"/>
                                          </p:val>
                                        </p:tav>
                                      </p:tavLst>
                                    </p:anim>
                                    <p:anim calcmode="lin" valueType="num">
                                      <p:cBhvr additive="base">
                                        <p:cTn id="74" dur="2000"/>
                                        <p:tgtEl>
                                          <p:spTgt spid="3"/>
                                        </p:tgtEl>
                                        <p:attrNameLst>
                                          <p:attrName>ppt_y</p:attrName>
                                        </p:attrNameLst>
                                      </p:cBhvr>
                                      <p:tavLst>
                                        <p:tav tm="0">
                                          <p:val>
                                            <p:strVal val="ppt_y"/>
                                          </p:val>
                                        </p:tav>
                                        <p:tav tm="100000">
                                          <p:val>
                                            <p:strVal val="1+ppt_h/2"/>
                                          </p:val>
                                        </p:tav>
                                      </p:tavLst>
                                    </p:anim>
                                    <p:set>
                                      <p:cBhvr>
                                        <p:cTn id="75" dur="1" fill="hold">
                                          <p:stCondLst>
                                            <p:cond delay="1999"/>
                                          </p:stCondLst>
                                        </p:cTn>
                                        <p:tgtEl>
                                          <p:spTgt spid="3"/>
                                        </p:tgtEl>
                                        <p:attrNameLst>
                                          <p:attrName>style.visibility</p:attrName>
                                        </p:attrNameLst>
                                      </p:cBhvr>
                                      <p:to>
                                        <p:strVal val="hidden"/>
                                      </p:to>
                                    </p:set>
                                  </p:childTnLst>
                                </p:cTn>
                              </p:par>
                              <p:par>
                                <p:cTn id="76" presetID="2" presetClass="exit" presetSubtype="12" fill="hold" nodeType="withEffect">
                                  <p:stCondLst>
                                    <p:cond delay="0"/>
                                  </p:stCondLst>
                                  <p:childTnLst>
                                    <p:anim calcmode="lin" valueType="num">
                                      <p:cBhvr additive="base">
                                        <p:cTn id="77" dur="2000"/>
                                        <p:tgtEl>
                                          <p:spTgt spid="5"/>
                                        </p:tgtEl>
                                        <p:attrNameLst>
                                          <p:attrName>ppt_x</p:attrName>
                                        </p:attrNameLst>
                                      </p:cBhvr>
                                      <p:tavLst>
                                        <p:tav tm="0">
                                          <p:val>
                                            <p:strVal val="ppt_x"/>
                                          </p:val>
                                        </p:tav>
                                        <p:tav tm="100000">
                                          <p:val>
                                            <p:strVal val="0-ppt_w/2"/>
                                          </p:val>
                                        </p:tav>
                                      </p:tavLst>
                                    </p:anim>
                                    <p:anim calcmode="lin" valueType="num">
                                      <p:cBhvr additive="base">
                                        <p:cTn id="78" dur="2000"/>
                                        <p:tgtEl>
                                          <p:spTgt spid="5"/>
                                        </p:tgtEl>
                                        <p:attrNameLst>
                                          <p:attrName>ppt_y</p:attrName>
                                        </p:attrNameLst>
                                      </p:cBhvr>
                                      <p:tavLst>
                                        <p:tav tm="0">
                                          <p:val>
                                            <p:strVal val="ppt_y"/>
                                          </p:val>
                                        </p:tav>
                                        <p:tav tm="100000">
                                          <p:val>
                                            <p:strVal val="1+ppt_h/2"/>
                                          </p:val>
                                        </p:tav>
                                      </p:tavLst>
                                    </p:anim>
                                    <p:set>
                                      <p:cBhvr>
                                        <p:cTn id="79" dur="1" fill="hold">
                                          <p:stCondLst>
                                            <p:cond delay="1999"/>
                                          </p:stCondLst>
                                        </p:cTn>
                                        <p:tgtEl>
                                          <p:spTgt spid="5"/>
                                        </p:tgtEl>
                                        <p:attrNameLst>
                                          <p:attrName>style.visibility</p:attrName>
                                        </p:attrNameLst>
                                      </p:cBhvr>
                                      <p:to>
                                        <p:strVal val="hidden"/>
                                      </p:to>
                                    </p:set>
                                  </p:childTnLst>
                                </p:cTn>
                              </p:par>
                              <p:par>
                                <p:cTn id="80" presetID="2" presetClass="exit" presetSubtype="12" fill="hold" nodeType="withEffect">
                                  <p:stCondLst>
                                    <p:cond delay="0"/>
                                  </p:stCondLst>
                                  <p:childTnLst>
                                    <p:anim calcmode="lin" valueType="num">
                                      <p:cBhvr additive="base">
                                        <p:cTn id="81" dur="2000"/>
                                        <p:tgtEl>
                                          <p:spTgt spid="7"/>
                                        </p:tgtEl>
                                        <p:attrNameLst>
                                          <p:attrName>ppt_x</p:attrName>
                                        </p:attrNameLst>
                                      </p:cBhvr>
                                      <p:tavLst>
                                        <p:tav tm="0">
                                          <p:val>
                                            <p:strVal val="ppt_x"/>
                                          </p:val>
                                        </p:tav>
                                        <p:tav tm="100000">
                                          <p:val>
                                            <p:strVal val="0-ppt_w/2"/>
                                          </p:val>
                                        </p:tav>
                                      </p:tavLst>
                                    </p:anim>
                                    <p:anim calcmode="lin" valueType="num">
                                      <p:cBhvr additive="base">
                                        <p:cTn id="82" dur="2000"/>
                                        <p:tgtEl>
                                          <p:spTgt spid="7"/>
                                        </p:tgtEl>
                                        <p:attrNameLst>
                                          <p:attrName>ppt_y</p:attrName>
                                        </p:attrNameLst>
                                      </p:cBhvr>
                                      <p:tavLst>
                                        <p:tav tm="0">
                                          <p:val>
                                            <p:strVal val="ppt_y"/>
                                          </p:val>
                                        </p:tav>
                                        <p:tav tm="100000">
                                          <p:val>
                                            <p:strVal val="1+ppt_h/2"/>
                                          </p:val>
                                        </p:tav>
                                      </p:tavLst>
                                    </p:anim>
                                    <p:set>
                                      <p:cBhvr>
                                        <p:cTn id="83" dur="1" fill="hold">
                                          <p:stCondLst>
                                            <p:cond delay="1999"/>
                                          </p:stCondLst>
                                        </p:cTn>
                                        <p:tgtEl>
                                          <p:spTgt spid="7"/>
                                        </p:tgtEl>
                                        <p:attrNameLst>
                                          <p:attrName>style.visibility</p:attrName>
                                        </p:attrNameLst>
                                      </p:cBhvr>
                                      <p:to>
                                        <p:strVal val="hidden"/>
                                      </p:to>
                                    </p:set>
                                  </p:childTnLst>
                                </p:cTn>
                              </p:par>
                              <p:par>
                                <p:cTn id="84" presetID="2" presetClass="exit" presetSubtype="12" fill="hold" nodeType="withEffect">
                                  <p:stCondLst>
                                    <p:cond delay="0"/>
                                  </p:stCondLst>
                                  <p:childTnLst>
                                    <p:anim calcmode="lin" valueType="num">
                                      <p:cBhvr additive="base">
                                        <p:cTn id="85" dur="2000"/>
                                        <p:tgtEl>
                                          <p:spTgt spid="9"/>
                                        </p:tgtEl>
                                        <p:attrNameLst>
                                          <p:attrName>ppt_x</p:attrName>
                                        </p:attrNameLst>
                                      </p:cBhvr>
                                      <p:tavLst>
                                        <p:tav tm="0">
                                          <p:val>
                                            <p:strVal val="ppt_x"/>
                                          </p:val>
                                        </p:tav>
                                        <p:tav tm="100000">
                                          <p:val>
                                            <p:strVal val="0-ppt_w/2"/>
                                          </p:val>
                                        </p:tav>
                                      </p:tavLst>
                                    </p:anim>
                                    <p:anim calcmode="lin" valueType="num">
                                      <p:cBhvr additive="base">
                                        <p:cTn id="86" dur="2000"/>
                                        <p:tgtEl>
                                          <p:spTgt spid="9"/>
                                        </p:tgtEl>
                                        <p:attrNameLst>
                                          <p:attrName>ppt_y</p:attrName>
                                        </p:attrNameLst>
                                      </p:cBhvr>
                                      <p:tavLst>
                                        <p:tav tm="0">
                                          <p:val>
                                            <p:strVal val="ppt_y"/>
                                          </p:val>
                                        </p:tav>
                                        <p:tav tm="100000">
                                          <p:val>
                                            <p:strVal val="1+ppt_h/2"/>
                                          </p:val>
                                        </p:tav>
                                      </p:tavLst>
                                    </p:anim>
                                    <p:set>
                                      <p:cBhvr>
                                        <p:cTn id="87" dur="1" fill="hold">
                                          <p:stCondLst>
                                            <p:cond delay="1999"/>
                                          </p:stCondLst>
                                        </p:cTn>
                                        <p:tgtEl>
                                          <p:spTgt spid="9"/>
                                        </p:tgtEl>
                                        <p:attrNameLst>
                                          <p:attrName>style.visibility</p:attrName>
                                        </p:attrNameLst>
                                      </p:cBhvr>
                                      <p:to>
                                        <p:strVal val="hidden"/>
                                      </p:to>
                                    </p:set>
                                  </p:childTnLst>
                                </p:cTn>
                              </p:par>
                              <p:par>
                                <p:cTn id="88" presetID="8" presetClass="emph" presetSubtype="0" autoRev="1" fill="hold" nodeType="withEffect">
                                  <p:stCondLst>
                                    <p:cond delay="0"/>
                                  </p:stCondLst>
                                  <p:childTnLst>
                                    <p:animRot by="21600000">
                                      <p:cBhvr>
                                        <p:cTn id="89" dur="2000" fill="hold"/>
                                        <p:tgtEl>
                                          <p:spTgt spid="4"/>
                                        </p:tgtEl>
                                        <p:attrNameLst>
                                          <p:attrName>r</p:attrName>
                                        </p:attrNameLst>
                                      </p:cBhvr>
                                    </p:animRot>
                                  </p:childTnLst>
                                </p:cTn>
                              </p:par>
                              <p:par>
                                <p:cTn id="90" presetID="8" presetClass="emph" presetSubtype="0" autoRev="1" fill="hold" nodeType="withEffect">
                                  <p:stCondLst>
                                    <p:cond delay="0"/>
                                  </p:stCondLst>
                                  <p:childTnLst>
                                    <p:animRot by="21600000">
                                      <p:cBhvr>
                                        <p:cTn id="91" dur="2000" fill="hold"/>
                                        <p:tgtEl>
                                          <p:spTgt spid="6"/>
                                        </p:tgtEl>
                                        <p:attrNameLst>
                                          <p:attrName>r</p:attrName>
                                        </p:attrNameLst>
                                      </p:cBhvr>
                                    </p:animRot>
                                  </p:childTnLst>
                                </p:cTn>
                              </p:par>
                              <p:par>
                                <p:cTn id="92" presetID="8" presetClass="emph" presetSubtype="0" autoRev="1" fill="hold" nodeType="withEffect">
                                  <p:stCondLst>
                                    <p:cond delay="0"/>
                                  </p:stCondLst>
                                  <p:childTnLst>
                                    <p:animRot by="21600000">
                                      <p:cBhvr>
                                        <p:cTn id="93" dur="2000" fill="hold"/>
                                        <p:tgtEl>
                                          <p:spTgt spid="8"/>
                                        </p:tgtEl>
                                        <p:attrNameLst>
                                          <p:attrName>r</p:attrName>
                                        </p:attrNameLst>
                                      </p:cBhvr>
                                    </p:animRot>
                                  </p:childTnLst>
                                </p:cTn>
                              </p:par>
                              <p:par>
                                <p:cTn id="94" presetID="8" presetClass="emph" presetSubtype="0" autoRev="1" fill="hold" nodeType="withEffect">
                                  <p:stCondLst>
                                    <p:cond delay="0"/>
                                  </p:stCondLst>
                                  <p:childTnLst>
                                    <p:animRot by="21600000">
                                      <p:cBhvr>
                                        <p:cTn id="95" dur="2000" fill="hold"/>
                                        <p:tgtEl>
                                          <p:spTgt spid="10"/>
                                        </p:tgtEl>
                                        <p:attrNameLst>
                                          <p:attrName>r</p:attrName>
                                        </p:attrNameLst>
                                      </p:cBhvr>
                                    </p:animRot>
                                  </p:childTnLst>
                                </p:cTn>
                              </p:par>
                              <p:par>
                                <p:cTn id="96" presetID="8" presetClass="emph" presetSubtype="0" autoRev="1" fill="hold" nodeType="withEffect">
                                  <p:stCondLst>
                                    <p:cond delay="0"/>
                                  </p:stCondLst>
                                  <p:childTnLst>
                                    <p:animRot by="-21600000">
                                      <p:cBhvr>
                                        <p:cTn id="97" dur="2000" fill="hold"/>
                                        <p:tgtEl>
                                          <p:spTgt spid="3"/>
                                        </p:tgtEl>
                                        <p:attrNameLst>
                                          <p:attrName>r</p:attrName>
                                        </p:attrNameLst>
                                      </p:cBhvr>
                                    </p:animRot>
                                  </p:childTnLst>
                                </p:cTn>
                              </p:par>
                              <p:par>
                                <p:cTn id="98" presetID="8" presetClass="emph" presetSubtype="0" autoRev="1" fill="hold" nodeType="withEffect">
                                  <p:stCondLst>
                                    <p:cond delay="0"/>
                                  </p:stCondLst>
                                  <p:childTnLst>
                                    <p:animRot by="-21600000">
                                      <p:cBhvr>
                                        <p:cTn id="99" dur="2000" fill="hold"/>
                                        <p:tgtEl>
                                          <p:spTgt spid="5"/>
                                        </p:tgtEl>
                                        <p:attrNameLst>
                                          <p:attrName>r</p:attrName>
                                        </p:attrNameLst>
                                      </p:cBhvr>
                                    </p:animRot>
                                  </p:childTnLst>
                                </p:cTn>
                              </p:par>
                              <p:par>
                                <p:cTn id="100" presetID="8" presetClass="emph" presetSubtype="0" autoRev="1" fill="hold" nodeType="withEffect">
                                  <p:stCondLst>
                                    <p:cond delay="0"/>
                                  </p:stCondLst>
                                  <p:childTnLst>
                                    <p:animRot by="-21600000">
                                      <p:cBhvr>
                                        <p:cTn id="101" dur="2000" fill="hold"/>
                                        <p:tgtEl>
                                          <p:spTgt spid="7"/>
                                        </p:tgtEl>
                                        <p:attrNameLst>
                                          <p:attrName>r</p:attrName>
                                        </p:attrNameLst>
                                      </p:cBhvr>
                                    </p:animRot>
                                  </p:childTnLst>
                                </p:cTn>
                              </p:par>
                              <p:par>
                                <p:cTn id="102" presetID="8" presetClass="emph" presetSubtype="0" autoRev="1" fill="hold" nodeType="withEffect">
                                  <p:stCondLst>
                                    <p:cond delay="0"/>
                                  </p:stCondLst>
                                  <p:childTnLst>
                                    <p:animRot by="-21600000">
                                      <p:cBhvr>
                                        <p:cTn id="103" dur="2000" fill="hold"/>
                                        <p:tgtEl>
                                          <p:spTgt spid="9"/>
                                        </p:tgtEl>
                                        <p:attrNameLst>
                                          <p:attrName>r</p:attrName>
                                        </p:attrNameLst>
                                      </p:cBhvr>
                                    </p:animRot>
                                  </p:childTnLst>
                                </p:cTn>
                              </p:par>
                              <p:par>
                                <p:cTn id="104" presetID="17" presetClass="entr" presetSubtype="1"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2000" fill="hold"/>
                                        <p:tgtEl>
                                          <p:spTgt spid="2"/>
                                        </p:tgtEl>
                                        <p:attrNameLst>
                                          <p:attrName>ppt_x</p:attrName>
                                        </p:attrNameLst>
                                      </p:cBhvr>
                                      <p:tavLst>
                                        <p:tav tm="0">
                                          <p:val>
                                            <p:strVal val="#ppt_x"/>
                                          </p:val>
                                        </p:tav>
                                        <p:tav tm="100000">
                                          <p:val>
                                            <p:strVal val="#ppt_x"/>
                                          </p:val>
                                        </p:tav>
                                      </p:tavLst>
                                    </p:anim>
                                    <p:anim calcmode="lin" valueType="num">
                                      <p:cBhvr>
                                        <p:cTn id="107" dur="2000" fill="hold"/>
                                        <p:tgtEl>
                                          <p:spTgt spid="2"/>
                                        </p:tgtEl>
                                        <p:attrNameLst>
                                          <p:attrName>ppt_y</p:attrName>
                                        </p:attrNameLst>
                                      </p:cBhvr>
                                      <p:tavLst>
                                        <p:tav tm="0">
                                          <p:val>
                                            <p:strVal val="#ppt_y-#ppt_h/2"/>
                                          </p:val>
                                        </p:tav>
                                        <p:tav tm="100000">
                                          <p:val>
                                            <p:strVal val="#ppt_y"/>
                                          </p:val>
                                        </p:tav>
                                      </p:tavLst>
                                    </p:anim>
                                    <p:anim calcmode="lin" valueType="num">
                                      <p:cBhvr>
                                        <p:cTn id="108" dur="2000" fill="hold"/>
                                        <p:tgtEl>
                                          <p:spTgt spid="2"/>
                                        </p:tgtEl>
                                        <p:attrNameLst>
                                          <p:attrName>ppt_w</p:attrName>
                                        </p:attrNameLst>
                                      </p:cBhvr>
                                      <p:tavLst>
                                        <p:tav tm="0">
                                          <p:val>
                                            <p:strVal val="#ppt_w"/>
                                          </p:val>
                                        </p:tav>
                                        <p:tav tm="100000">
                                          <p:val>
                                            <p:strVal val="#ppt_w"/>
                                          </p:val>
                                        </p:tav>
                                      </p:tavLst>
                                    </p:anim>
                                    <p:anim calcmode="lin" valueType="num">
                                      <p:cBhvr>
                                        <p:cTn id="109"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751087baa89b39c84824294d54fb0ff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remolino1.png"/>
          <p:cNvPicPr>
            <a:picLocks noChangeAspect="1"/>
          </p:cNvPicPr>
          <p:nvPr/>
        </p:nvPicPr>
        <p:blipFill>
          <a:blip r:embed="rId3">
            <a:duotone>
              <a:schemeClr val="accent6">
                <a:shade val="45000"/>
                <a:satMod val="135000"/>
              </a:schemeClr>
              <a:prstClr val="white"/>
            </a:duotone>
          </a:blip>
          <a:stretch>
            <a:fillRect/>
          </a:stretch>
        </p:blipFill>
        <p:spPr>
          <a:xfrm>
            <a:off x="0" y="1285866"/>
            <a:ext cx="1285884" cy="1285884"/>
          </a:xfrm>
          <a:prstGeom prst="rect">
            <a:avLst/>
          </a:prstGeom>
        </p:spPr>
      </p:pic>
      <p:pic>
        <p:nvPicPr>
          <p:cNvPr id="4" name="3 Imagen" descr="remolino1.png"/>
          <p:cNvPicPr>
            <a:picLocks noChangeAspect="1"/>
          </p:cNvPicPr>
          <p:nvPr/>
        </p:nvPicPr>
        <p:blipFill>
          <a:blip r:embed="rId3">
            <a:duotone>
              <a:schemeClr val="accent6">
                <a:shade val="45000"/>
                <a:satMod val="135000"/>
              </a:schemeClr>
              <a:prstClr val="white"/>
            </a:duotone>
          </a:blip>
          <a:stretch>
            <a:fillRect/>
          </a:stretch>
        </p:blipFill>
        <p:spPr>
          <a:xfrm flipV="1">
            <a:off x="0" y="2428874"/>
            <a:ext cx="1285884" cy="1276360"/>
          </a:xfrm>
          <a:prstGeom prst="rect">
            <a:avLst/>
          </a:prstGeom>
        </p:spPr>
      </p:pic>
      <p:pic>
        <p:nvPicPr>
          <p:cNvPr id="5" name="4 Imagen" descr="remolino1.png"/>
          <p:cNvPicPr>
            <a:picLocks noChangeAspect="1"/>
          </p:cNvPicPr>
          <p:nvPr/>
        </p:nvPicPr>
        <p:blipFill>
          <a:blip r:embed="rId3">
            <a:duotone>
              <a:schemeClr val="accent6">
                <a:shade val="45000"/>
                <a:satMod val="135000"/>
              </a:schemeClr>
              <a:prstClr val="white"/>
            </a:duotone>
            <a:lum contrast="40000"/>
          </a:blip>
          <a:stretch>
            <a:fillRect/>
          </a:stretch>
        </p:blipFill>
        <p:spPr>
          <a:xfrm>
            <a:off x="1142976" y="1285866"/>
            <a:ext cx="1285884" cy="1285884"/>
          </a:xfrm>
          <a:prstGeom prst="rect">
            <a:avLst/>
          </a:prstGeom>
        </p:spPr>
      </p:pic>
      <p:pic>
        <p:nvPicPr>
          <p:cNvPr id="6" name="5 Imagen" descr="remolino1.png"/>
          <p:cNvPicPr>
            <a:picLocks noChangeAspect="1"/>
          </p:cNvPicPr>
          <p:nvPr/>
        </p:nvPicPr>
        <p:blipFill>
          <a:blip r:embed="rId3">
            <a:duotone>
              <a:schemeClr val="accent6">
                <a:shade val="45000"/>
                <a:satMod val="135000"/>
              </a:schemeClr>
              <a:prstClr val="white"/>
            </a:duotone>
            <a:lum contrast="40000"/>
          </a:blip>
          <a:stretch>
            <a:fillRect/>
          </a:stretch>
        </p:blipFill>
        <p:spPr>
          <a:xfrm flipV="1">
            <a:off x="1142976" y="2428874"/>
            <a:ext cx="1285884" cy="1276360"/>
          </a:xfrm>
          <a:prstGeom prst="rect">
            <a:avLst/>
          </a:prstGeom>
        </p:spPr>
      </p:pic>
      <p:pic>
        <p:nvPicPr>
          <p:cNvPr id="7" name="6 Imagen" descr="remolino1.png"/>
          <p:cNvPicPr>
            <a:picLocks noChangeAspect="1"/>
          </p:cNvPicPr>
          <p:nvPr/>
        </p:nvPicPr>
        <p:blipFill>
          <a:blip r:embed="rId3">
            <a:duotone>
              <a:schemeClr val="accent6">
                <a:shade val="45000"/>
                <a:satMod val="135000"/>
              </a:schemeClr>
              <a:prstClr val="white"/>
            </a:duotone>
          </a:blip>
          <a:stretch>
            <a:fillRect/>
          </a:stretch>
        </p:blipFill>
        <p:spPr>
          <a:xfrm>
            <a:off x="2357454" y="1285866"/>
            <a:ext cx="1285884" cy="1285884"/>
          </a:xfrm>
          <a:prstGeom prst="rect">
            <a:avLst/>
          </a:prstGeom>
        </p:spPr>
      </p:pic>
      <p:pic>
        <p:nvPicPr>
          <p:cNvPr id="8" name="7 Imagen" descr="remolino1.png"/>
          <p:cNvPicPr>
            <a:picLocks noChangeAspect="1"/>
          </p:cNvPicPr>
          <p:nvPr/>
        </p:nvPicPr>
        <p:blipFill>
          <a:blip r:embed="rId3">
            <a:duotone>
              <a:schemeClr val="accent6">
                <a:shade val="45000"/>
                <a:satMod val="135000"/>
              </a:schemeClr>
              <a:prstClr val="white"/>
            </a:duotone>
          </a:blip>
          <a:stretch>
            <a:fillRect/>
          </a:stretch>
        </p:blipFill>
        <p:spPr>
          <a:xfrm flipV="1">
            <a:off x="2357454" y="2428874"/>
            <a:ext cx="1285884" cy="1276360"/>
          </a:xfrm>
          <a:prstGeom prst="rect">
            <a:avLst/>
          </a:prstGeom>
        </p:spPr>
      </p:pic>
      <p:pic>
        <p:nvPicPr>
          <p:cNvPr id="9" name="8 Imagen" descr="remolino1.png"/>
          <p:cNvPicPr>
            <a:picLocks noChangeAspect="1"/>
          </p:cNvPicPr>
          <p:nvPr/>
        </p:nvPicPr>
        <p:blipFill>
          <a:blip r:embed="rId3">
            <a:duotone>
              <a:schemeClr val="accent6">
                <a:shade val="45000"/>
                <a:satMod val="135000"/>
              </a:schemeClr>
              <a:prstClr val="white"/>
            </a:duotone>
            <a:lum contrast="40000"/>
          </a:blip>
          <a:stretch>
            <a:fillRect/>
          </a:stretch>
        </p:blipFill>
        <p:spPr>
          <a:xfrm>
            <a:off x="3500430" y="1285866"/>
            <a:ext cx="1285884" cy="1285884"/>
          </a:xfrm>
          <a:prstGeom prst="rect">
            <a:avLst/>
          </a:prstGeom>
        </p:spPr>
      </p:pic>
      <p:pic>
        <p:nvPicPr>
          <p:cNvPr id="10" name="9 Imagen" descr="remolino1.png"/>
          <p:cNvPicPr>
            <a:picLocks noChangeAspect="1"/>
          </p:cNvPicPr>
          <p:nvPr/>
        </p:nvPicPr>
        <p:blipFill>
          <a:blip r:embed="rId3">
            <a:duotone>
              <a:schemeClr val="accent6">
                <a:shade val="45000"/>
                <a:satMod val="135000"/>
              </a:schemeClr>
              <a:prstClr val="white"/>
            </a:duotone>
            <a:lum contrast="40000"/>
          </a:blip>
          <a:stretch>
            <a:fillRect/>
          </a:stretch>
        </p:blipFill>
        <p:spPr>
          <a:xfrm flipV="1">
            <a:off x="3500430" y="2428874"/>
            <a:ext cx="1285884" cy="1276360"/>
          </a:xfrm>
          <a:prstGeom prst="rect">
            <a:avLst/>
          </a:prstGeom>
        </p:spPr>
      </p:pic>
      <p:pic>
        <p:nvPicPr>
          <p:cNvPr id="11" name="10 Imagen" descr="remolino1.png"/>
          <p:cNvPicPr>
            <a:picLocks noChangeAspect="1"/>
          </p:cNvPicPr>
          <p:nvPr/>
        </p:nvPicPr>
        <p:blipFill>
          <a:blip r:embed="rId3">
            <a:duotone>
              <a:schemeClr val="accent6">
                <a:shade val="45000"/>
                <a:satMod val="135000"/>
              </a:schemeClr>
              <a:prstClr val="white"/>
            </a:duotone>
          </a:blip>
          <a:stretch>
            <a:fillRect/>
          </a:stretch>
        </p:blipFill>
        <p:spPr>
          <a:xfrm>
            <a:off x="4714908" y="1285866"/>
            <a:ext cx="1285884" cy="1285884"/>
          </a:xfrm>
          <a:prstGeom prst="rect">
            <a:avLst/>
          </a:prstGeom>
        </p:spPr>
      </p:pic>
      <p:pic>
        <p:nvPicPr>
          <p:cNvPr id="12" name="11 Imagen" descr="remolino1.png"/>
          <p:cNvPicPr>
            <a:picLocks noChangeAspect="1"/>
          </p:cNvPicPr>
          <p:nvPr/>
        </p:nvPicPr>
        <p:blipFill>
          <a:blip r:embed="rId3">
            <a:duotone>
              <a:schemeClr val="accent6">
                <a:shade val="45000"/>
                <a:satMod val="135000"/>
              </a:schemeClr>
              <a:prstClr val="white"/>
            </a:duotone>
          </a:blip>
          <a:stretch>
            <a:fillRect/>
          </a:stretch>
        </p:blipFill>
        <p:spPr>
          <a:xfrm flipV="1">
            <a:off x="4714908" y="2428874"/>
            <a:ext cx="1285884" cy="1276360"/>
          </a:xfrm>
          <a:prstGeom prst="rect">
            <a:avLst/>
          </a:prstGeom>
        </p:spPr>
      </p:pic>
      <p:pic>
        <p:nvPicPr>
          <p:cNvPr id="13" name="12 Imagen" descr="remolino1.png"/>
          <p:cNvPicPr>
            <a:picLocks noChangeAspect="1"/>
          </p:cNvPicPr>
          <p:nvPr/>
        </p:nvPicPr>
        <p:blipFill>
          <a:blip r:embed="rId3">
            <a:duotone>
              <a:schemeClr val="accent6">
                <a:shade val="45000"/>
                <a:satMod val="135000"/>
              </a:schemeClr>
              <a:prstClr val="white"/>
            </a:duotone>
            <a:lum contrast="40000"/>
          </a:blip>
          <a:stretch>
            <a:fillRect/>
          </a:stretch>
        </p:blipFill>
        <p:spPr>
          <a:xfrm>
            <a:off x="5857884" y="1285866"/>
            <a:ext cx="1285884" cy="1285884"/>
          </a:xfrm>
          <a:prstGeom prst="rect">
            <a:avLst/>
          </a:prstGeom>
        </p:spPr>
      </p:pic>
      <p:pic>
        <p:nvPicPr>
          <p:cNvPr id="14" name="13 Imagen" descr="remolino1.png"/>
          <p:cNvPicPr>
            <a:picLocks noChangeAspect="1"/>
          </p:cNvPicPr>
          <p:nvPr/>
        </p:nvPicPr>
        <p:blipFill>
          <a:blip r:embed="rId3">
            <a:duotone>
              <a:schemeClr val="accent6">
                <a:shade val="45000"/>
                <a:satMod val="135000"/>
              </a:schemeClr>
              <a:prstClr val="white"/>
            </a:duotone>
            <a:lum contrast="40000"/>
          </a:blip>
          <a:stretch>
            <a:fillRect/>
          </a:stretch>
        </p:blipFill>
        <p:spPr>
          <a:xfrm flipV="1">
            <a:off x="5857884" y="2428874"/>
            <a:ext cx="1285884" cy="1276360"/>
          </a:xfrm>
          <a:prstGeom prst="rect">
            <a:avLst/>
          </a:prstGeom>
        </p:spPr>
      </p:pic>
      <p:pic>
        <p:nvPicPr>
          <p:cNvPr id="15" name="14 Imagen" descr="remolino1.png"/>
          <p:cNvPicPr>
            <a:picLocks noChangeAspect="1"/>
          </p:cNvPicPr>
          <p:nvPr/>
        </p:nvPicPr>
        <p:blipFill>
          <a:blip r:embed="rId3">
            <a:duotone>
              <a:schemeClr val="accent6">
                <a:shade val="45000"/>
                <a:satMod val="135000"/>
              </a:schemeClr>
              <a:prstClr val="white"/>
            </a:duotone>
          </a:blip>
          <a:stretch>
            <a:fillRect/>
          </a:stretch>
        </p:blipFill>
        <p:spPr>
          <a:xfrm>
            <a:off x="6929486" y="1285866"/>
            <a:ext cx="1285884" cy="1285884"/>
          </a:xfrm>
          <a:prstGeom prst="rect">
            <a:avLst/>
          </a:prstGeom>
        </p:spPr>
      </p:pic>
      <p:pic>
        <p:nvPicPr>
          <p:cNvPr id="16" name="15 Imagen" descr="remolino1.png"/>
          <p:cNvPicPr>
            <a:picLocks noChangeAspect="1"/>
          </p:cNvPicPr>
          <p:nvPr/>
        </p:nvPicPr>
        <p:blipFill>
          <a:blip r:embed="rId3">
            <a:duotone>
              <a:schemeClr val="accent6">
                <a:shade val="45000"/>
                <a:satMod val="135000"/>
              </a:schemeClr>
              <a:prstClr val="white"/>
            </a:duotone>
          </a:blip>
          <a:stretch>
            <a:fillRect/>
          </a:stretch>
        </p:blipFill>
        <p:spPr>
          <a:xfrm flipV="1">
            <a:off x="6929486" y="2428874"/>
            <a:ext cx="1285884" cy="1276360"/>
          </a:xfrm>
          <a:prstGeom prst="rect">
            <a:avLst/>
          </a:prstGeom>
        </p:spPr>
      </p:pic>
      <p:pic>
        <p:nvPicPr>
          <p:cNvPr id="17" name="16 Imagen" descr="remolino1.png"/>
          <p:cNvPicPr>
            <a:picLocks noChangeAspect="1"/>
          </p:cNvPicPr>
          <p:nvPr/>
        </p:nvPicPr>
        <p:blipFill>
          <a:blip r:embed="rId3">
            <a:duotone>
              <a:schemeClr val="accent6">
                <a:shade val="45000"/>
                <a:satMod val="135000"/>
              </a:schemeClr>
              <a:prstClr val="white"/>
            </a:duotone>
            <a:lum contrast="40000"/>
          </a:blip>
          <a:stretch>
            <a:fillRect/>
          </a:stretch>
        </p:blipFill>
        <p:spPr>
          <a:xfrm>
            <a:off x="8072462" y="1285866"/>
            <a:ext cx="1285884" cy="1285884"/>
          </a:xfrm>
          <a:prstGeom prst="rect">
            <a:avLst/>
          </a:prstGeom>
        </p:spPr>
      </p:pic>
      <p:pic>
        <p:nvPicPr>
          <p:cNvPr id="18" name="17 Imagen" descr="remolino1.png"/>
          <p:cNvPicPr>
            <a:picLocks noChangeAspect="1"/>
          </p:cNvPicPr>
          <p:nvPr/>
        </p:nvPicPr>
        <p:blipFill>
          <a:blip r:embed="rId3">
            <a:duotone>
              <a:schemeClr val="accent6">
                <a:shade val="45000"/>
                <a:satMod val="135000"/>
              </a:schemeClr>
              <a:prstClr val="white"/>
            </a:duotone>
            <a:lum contrast="40000"/>
          </a:blip>
          <a:stretch>
            <a:fillRect/>
          </a:stretch>
        </p:blipFill>
        <p:spPr>
          <a:xfrm flipV="1">
            <a:off x="8072462" y="2428874"/>
            <a:ext cx="1285884" cy="1276360"/>
          </a:xfrm>
          <a:prstGeom prst="rect">
            <a:avLst/>
          </a:prstGeom>
        </p:spPr>
      </p:pic>
      <p:sp>
        <p:nvSpPr>
          <p:cNvPr id="19" name="18 Rectángulo"/>
          <p:cNvSpPr/>
          <p:nvPr/>
        </p:nvSpPr>
        <p:spPr>
          <a:xfrm>
            <a:off x="-357222" y="-214332"/>
            <a:ext cx="9715568"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0-#ppt_w/2"/>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0-#ppt_w/2"/>
                                          </p:val>
                                        </p:tav>
                                        <p:tav tm="100000">
                                          <p:val>
                                            <p:strVal val="#ppt_x"/>
                                          </p:val>
                                        </p:tav>
                                      </p:tavLst>
                                    </p:anim>
                                    <p:anim calcmode="lin" valueType="num">
                                      <p:cBhvr additive="base">
                                        <p:cTn id="30" dur="2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0-#ppt_w/2"/>
                                          </p:val>
                                        </p:tav>
                                        <p:tav tm="100000">
                                          <p:val>
                                            <p:strVal val="#ppt_x"/>
                                          </p:val>
                                        </p:tav>
                                      </p:tavLst>
                                    </p:anim>
                                    <p:anim calcmode="lin" valueType="num">
                                      <p:cBhvr additive="base">
                                        <p:cTn id="34" dur="20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0-#ppt_w/2"/>
                                          </p:val>
                                        </p:tav>
                                        <p:tav tm="100000">
                                          <p:val>
                                            <p:strVal val="#ppt_x"/>
                                          </p:val>
                                        </p:tav>
                                      </p:tavLst>
                                    </p:anim>
                                    <p:anim calcmode="lin" valueType="num">
                                      <p:cBhvr additive="base">
                                        <p:cTn id="38" dur="2000" fill="hold"/>
                                        <p:tgtEl>
                                          <p:spTgt spid="17"/>
                                        </p:tgtEl>
                                        <p:attrNameLst>
                                          <p:attrName>ppt_y</p:attrName>
                                        </p:attrNameLst>
                                      </p:cBhvr>
                                      <p:tavLst>
                                        <p:tav tm="0">
                                          <p:val>
                                            <p:strVal val="1+#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4"/>
                                        </p:tgtEl>
                                        <p:attrNameLst>
                                          <p:attrName>style.visibility</p:attrName>
                                        </p:attrNameLst>
                                      </p:cBhvr>
                                      <p:to>
                                        <p:strVal val="visible"/>
                                      </p:to>
                                    </p:set>
                                    <p:anim calcmode="lin" valueType="num">
                                      <p:cBhvr additive="base">
                                        <p:cTn id="41" dur="2000" fill="hold"/>
                                        <p:tgtEl>
                                          <p:spTgt spid="4"/>
                                        </p:tgtEl>
                                        <p:attrNameLst>
                                          <p:attrName>ppt_x</p:attrName>
                                        </p:attrNameLst>
                                      </p:cBhvr>
                                      <p:tavLst>
                                        <p:tav tm="0">
                                          <p:val>
                                            <p:strVal val="0-#ppt_w/2"/>
                                          </p:val>
                                        </p:tav>
                                        <p:tav tm="100000">
                                          <p:val>
                                            <p:strVal val="#ppt_x"/>
                                          </p:val>
                                        </p:tav>
                                      </p:tavLst>
                                    </p:anim>
                                    <p:anim calcmode="lin" valueType="num">
                                      <p:cBhvr additive="base">
                                        <p:cTn id="42" dur="2000" fill="hold"/>
                                        <p:tgtEl>
                                          <p:spTgt spid="4"/>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6"/>
                                        </p:tgtEl>
                                        <p:attrNameLst>
                                          <p:attrName>style.visibility</p:attrName>
                                        </p:attrNameLst>
                                      </p:cBhvr>
                                      <p:to>
                                        <p:strVal val="visible"/>
                                      </p:to>
                                    </p:set>
                                    <p:anim calcmode="lin" valueType="num">
                                      <p:cBhvr additive="base">
                                        <p:cTn id="45" dur="2000" fill="hold"/>
                                        <p:tgtEl>
                                          <p:spTgt spid="6"/>
                                        </p:tgtEl>
                                        <p:attrNameLst>
                                          <p:attrName>ppt_x</p:attrName>
                                        </p:attrNameLst>
                                      </p:cBhvr>
                                      <p:tavLst>
                                        <p:tav tm="0">
                                          <p:val>
                                            <p:strVal val="0-#ppt_w/2"/>
                                          </p:val>
                                        </p:tav>
                                        <p:tav tm="100000">
                                          <p:val>
                                            <p:strVal val="#ppt_x"/>
                                          </p:val>
                                        </p:tav>
                                      </p:tavLst>
                                    </p:anim>
                                    <p:anim calcmode="lin" valueType="num">
                                      <p:cBhvr additive="base">
                                        <p:cTn id="46" dur="2000" fill="hold"/>
                                        <p:tgtEl>
                                          <p:spTgt spid="6"/>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additive="base">
                                        <p:cTn id="49" dur="2000" fill="hold"/>
                                        <p:tgtEl>
                                          <p:spTgt spid="8"/>
                                        </p:tgtEl>
                                        <p:attrNameLst>
                                          <p:attrName>ppt_x</p:attrName>
                                        </p:attrNameLst>
                                      </p:cBhvr>
                                      <p:tavLst>
                                        <p:tav tm="0">
                                          <p:val>
                                            <p:strVal val="0-#ppt_w/2"/>
                                          </p:val>
                                        </p:tav>
                                        <p:tav tm="100000">
                                          <p:val>
                                            <p:strVal val="#ppt_x"/>
                                          </p:val>
                                        </p:tav>
                                      </p:tavLst>
                                    </p:anim>
                                    <p:anim calcmode="lin" valueType="num">
                                      <p:cBhvr additive="base">
                                        <p:cTn id="50" dur="2000" fill="hold"/>
                                        <p:tgtEl>
                                          <p:spTgt spid="8"/>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additive="base">
                                        <p:cTn id="53" dur="2000" fill="hold"/>
                                        <p:tgtEl>
                                          <p:spTgt spid="10"/>
                                        </p:tgtEl>
                                        <p:attrNameLst>
                                          <p:attrName>ppt_x</p:attrName>
                                        </p:attrNameLst>
                                      </p:cBhvr>
                                      <p:tavLst>
                                        <p:tav tm="0">
                                          <p:val>
                                            <p:strVal val="0-#ppt_w/2"/>
                                          </p:val>
                                        </p:tav>
                                        <p:tav tm="100000">
                                          <p:val>
                                            <p:strVal val="#ppt_x"/>
                                          </p:val>
                                        </p:tav>
                                      </p:tavLst>
                                    </p:anim>
                                    <p:anim calcmode="lin" valueType="num">
                                      <p:cBhvr additive="base">
                                        <p:cTn id="54" dur="2000" fill="hold"/>
                                        <p:tgtEl>
                                          <p:spTgt spid="10"/>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additive="base">
                                        <p:cTn id="57" dur="2000" fill="hold"/>
                                        <p:tgtEl>
                                          <p:spTgt spid="12"/>
                                        </p:tgtEl>
                                        <p:attrNameLst>
                                          <p:attrName>ppt_x</p:attrName>
                                        </p:attrNameLst>
                                      </p:cBhvr>
                                      <p:tavLst>
                                        <p:tav tm="0">
                                          <p:val>
                                            <p:strVal val="0-#ppt_w/2"/>
                                          </p:val>
                                        </p:tav>
                                        <p:tav tm="100000">
                                          <p:val>
                                            <p:strVal val="#ppt_x"/>
                                          </p:val>
                                        </p:tav>
                                      </p:tavLst>
                                    </p:anim>
                                    <p:anim calcmode="lin" valueType="num">
                                      <p:cBhvr additive="base">
                                        <p:cTn id="58" dur="2000" fill="hold"/>
                                        <p:tgtEl>
                                          <p:spTgt spid="12"/>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additive="base">
                                        <p:cTn id="61" dur="2000" fill="hold"/>
                                        <p:tgtEl>
                                          <p:spTgt spid="14"/>
                                        </p:tgtEl>
                                        <p:attrNameLst>
                                          <p:attrName>ppt_x</p:attrName>
                                        </p:attrNameLst>
                                      </p:cBhvr>
                                      <p:tavLst>
                                        <p:tav tm="0">
                                          <p:val>
                                            <p:strVal val="0-#ppt_w/2"/>
                                          </p:val>
                                        </p:tav>
                                        <p:tav tm="100000">
                                          <p:val>
                                            <p:strVal val="#ppt_x"/>
                                          </p:val>
                                        </p:tav>
                                      </p:tavLst>
                                    </p:anim>
                                    <p:anim calcmode="lin" valueType="num">
                                      <p:cBhvr additive="base">
                                        <p:cTn id="62" dur="2000" fill="hold"/>
                                        <p:tgtEl>
                                          <p:spTgt spid="14"/>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16"/>
                                        </p:tgtEl>
                                        <p:attrNameLst>
                                          <p:attrName>style.visibility</p:attrName>
                                        </p:attrNameLst>
                                      </p:cBhvr>
                                      <p:to>
                                        <p:strVal val="visible"/>
                                      </p:to>
                                    </p:set>
                                    <p:anim calcmode="lin" valueType="num">
                                      <p:cBhvr additive="base">
                                        <p:cTn id="65" dur="2000" fill="hold"/>
                                        <p:tgtEl>
                                          <p:spTgt spid="16"/>
                                        </p:tgtEl>
                                        <p:attrNameLst>
                                          <p:attrName>ppt_x</p:attrName>
                                        </p:attrNameLst>
                                      </p:cBhvr>
                                      <p:tavLst>
                                        <p:tav tm="0">
                                          <p:val>
                                            <p:strVal val="0-#ppt_w/2"/>
                                          </p:val>
                                        </p:tav>
                                        <p:tav tm="100000">
                                          <p:val>
                                            <p:strVal val="#ppt_x"/>
                                          </p:val>
                                        </p:tav>
                                      </p:tavLst>
                                    </p:anim>
                                    <p:anim calcmode="lin" valueType="num">
                                      <p:cBhvr additive="base">
                                        <p:cTn id="66" dur="2000" fill="hold"/>
                                        <p:tgtEl>
                                          <p:spTgt spid="16"/>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0-#ppt_w/2"/>
                                          </p:val>
                                        </p:tav>
                                        <p:tav tm="100000">
                                          <p:val>
                                            <p:strVal val="#ppt_x"/>
                                          </p:val>
                                        </p:tav>
                                      </p:tavLst>
                                    </p:anim>
                                    <p:anim calcmode="lin" valueType="num">
                                      <p:cBhvr additive="base">
                                        <p:cTn id="70" dur="2000" fill="hold"/>
                                        <p:tgtEl>
                                          <p:spTgt spid="18"/>
                                        </p:tgtEl>
                                        <p:attrNameLst>
                                          <p:attrName>ppt_y</p:attrName>
                                        </p:attrNameLst>
                                      </p:cBhvr>
                                      <p:tavLst>
                                        <p:tav tm="0">
                                          <p:val>
                                            <p:strVal val="0-#ppt_h/2"/>
                                          </p:val>
                                        </p:tav>
                                        <p:tav tm="100000">
                                          <p:val>
                                            <p:strVal val="#ppt_y"/>
                                          </p:val>
                                        </p:tav>
                                      </p:tavLst>
                                    </p:anim>
                                  </p:childTnLst>
                                </p:cTn>
                              </p:par>
                              <p:par>
                                <p:cTn id="71" presetID="8" presetClass="emph" presetSubtype="0" autoRev="1" fill="hold" nodeType="withEffect">
                                  <p:stCondLst>
                                    <p:cond delay="0"/>
                                  </p:stCondLst>
                                  <p:childTnLst>
                                    <p:animRot by="21600000">
                                      <p:cBhvr>
                                        <p:cTn id="72" dur="2000" fill="hold"/>
                                        <p:tgtEl>
                                          <p:spTgt spid="3"/>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5"/>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7"/>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9"/>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11"/>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3"/>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5"/>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7"/>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4"/>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6"/>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8"/>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0"/>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2"/>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4"/>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6"/>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8"/>
                                        </p:tgtEl>
                                        <p:attrNameLst>
                                          <p:attrName>r</p:attrName>
                                        </p:attrNameLst>
                                      </p:cBhvr>
                                    </p:animRot>
                                  </p:childTnLst>
                                </p:cTn>
                              </p:par>
                            </p:childTnLst>
                          </p:cTn>
                        </p:par>
                        <p:par>
                          <p:cTn id="103" fill="hold">
                            <p:stCondLst>
                              <p:cond delay="4000"/>
                            </p:stCondLst>
                            <p:childTnLst>
                              <p:par>
                                <p:cTn id="104" presetID="2" presetClass="exit" presetSubtype="12" fill="hold" nodeType="afterEffect">
                                  <p:stCondLst>
                                    <p:cond delay="0"/>
                                  </p:stCondLst>
                                  <p:childTnLst>
                                    <p:anim calcmode="lin" valueType="num">
                                      <p:cBhvr additive="base">
                                        <p:cTn id="105" dur="2000"/>
                                        <p:tgtEl>
                                          <p:spTgt spid="3"/>
                                        </p:tgtEl>
                                        <p:attrNameLst>
                                          <p:attrName>ppt_x</p:attrName>
                                        </p:attrNameLst>
                                      </p:cBhvr>
                                      <p:tavLst>
                                        <p:tav tm="0">
                                          <p:val>
                                            <p:strVal val="ppt_x"/>
                                          </p:val>
                                        </p:tav>
                                        <p:tav tm="100000">
                                          <p:val>
                                            <p:strVal val="0-ppt_w/2"/>
                                          </p:val>
                                        </p:tav>
                                      </p:tavLst>
                                    </p:anim>
                                    <p:anim calcmode="lin" valueType="num">
                                      <p:cBhvr additive="base">
                                        <p:cTn id="106" dur="2000"/>
                                        <p:tgtEl>
                                          <p:spTgt spid="3"/>
                                        </p:tgtEl>
                                        <p:attrNameLst>
                                          <p:attrName>ppt_y</p:attrName>
                                        </p:attrNameLst>
                                      </p:cBhvr>
                                      <p:tavLst>
                                        <p:tav tm="0">
                                          <p:val>
                                            <p:strVal val="ppt_y"/>
                                          </p:val>
                                        </p:tav>
                                        <p:tav tm="100000">
                                          <p:val>
                                            <p:strVal val="1+ppt_h/2"/>
                                          </p:val>
                                        </p:tav>
                                      </p:tavLst>
                                    </p:anim>
                                    <p:set>
                                      <p:cBhvr>
                                        <p:cTn id="107" dur="1" fill="hold">
                                          <p:stCondLst>
                                            <p:cond delay="1999"/>
                                          </p:stCondLst>
                                        </p:cTn>
                                        <p:tgtEl>
                                          <p:spTgt spid="3"/>
                                        </p:tgtEl>
                                        <p:attrNameLst>
                                          <p:attrName>style.visibility</p:attrName>
                                        </p:attrNameLst>
                                      </p:cBhvr>
                                      <p:to>
                                        <p:strVal val="hidden"/>
                                      </p:to>
                                    </p:set>
                                  </p:childTnLst>
                                </p:cTn>
                              </p:par>
                              <p:par>
                                <p:cTn id="108" presetID="2" presetClass="exit" presetSubtype="12" fill="hold" nodeType="withEffect">
                                  <p:stCondLst>
                                    <p:cond delay="0"/>
                                  </p:stCondLst>
                                  <p:childTnLst>
                                    <p:anim calcmode="lin" valueType="num">
                                      <p:cBhvr additive="base">
                                        <p:cTn id="109" dur="2000"/>
                                        <p:tgtEl>
                                          <p:spTgt spid="5"/>
                                        </p:tgtEl>
                                        <p:attrNameLst>
                                          <p:attrName>ppt_x</p:attrName>
                                        </p:attrNameLst>
                                      </p:cBhvr>
                                      <p:tavLst>
                                        <p:tav tm="0">
                                          <p:val>
                                            <p:strVal val="ppt_x"/>
                                          </p:val>
                                        </p:tav>
                                        <p:tav tm="100000">
                                          <p:val>
                                            <p:strVal val="0-ppt_w/2"/>
                                          </p:val>
                                        </p:tav>
                                      </p:tavLst>
                                    </p:anim>
                                    <p:anim calcmode="lin" valueType="num">
                                      <p:cBhvr additive="base">
                                        <p:cTn id="110" dur="2000"/>
                                        <p:tgtEl>
                                          <p:spTgt spid="5"/>
                                        </p:tgtEl>
                                        <p:attrNameLst>
                                          <p:attrName>ppt_y</p:attrName>
                                        </p:attrNameLst>
                                      </p:cBhvr>
                                      <p:tavLst>
                                        <p:tav tm="0">
                                          <p:val>
                                            <p:strVal val="ppt_y"/>
                                          </p:val>
                                        </p:tav>
                                        <p:tav tm="100000">
                                          <p:val>
                                            <p:strVal val="1+ppt_h/2"/>
                                          </p:val>
                                        </p:tav>
                                      </p:tavLst>
                                    </p:anim>
                                    <p:set>
                                      <p:cBhvr>
                                        <p:cTn id="111" dur="1" fill="hold">
                                          <p:stCondLst>
                                            <p:cond delay="1999"/>
                                          </p:stCondLst>
                                        </p:cTn>
                                        <p:tgtEl>
                                          <p:spTgt spid="5"/>
                                        </p:tgtEl>
                                        <p:attrNameLst>
                                          <p:attrName>style.visibility</p:attrName>
                                        </p:attrNameLst>
                                      </p:cBhvr>
                                      <p:to>
                                        <p:strVal val="hidden"/>
                                      </p:to>
                                    </p:set>
                                  </p:childTnLst>
                                </p:cTn>
                              </p:par>
                              <p:par>
                                <p:cTn id="112" presetID="2" presetClass="exit" presetSubtype="12" fill="hold" nodeType="withEffect">
                                  <p:stCondLst>
                                    <p:cond delay="0"/>
                                  </p:stCondLst>
                                  <p:childTnLst>
                                    <p:anim calcmode="lin" valueType="num">
                                      <p:cBhvr additive="base">
                                        <p:cTn id="113" dur="2000"/>
                                        <p:tgtEl>
                                          <p:spTgt spid="7"/>
                                        </p:tgtEl>
                                        <p:attrNameLst>
                                          <p:attrName>ppt_x</p:attrName>
                                        </p:attrNameLst>
                                      </p:cBhvr>
                                      <p:tavLst>
                                        <p:tav tm="0">
                                          <p:val>
                                            <p:strVal val="ppt_x"/>
                                          </p:val>
                                        </p:tav>
                                        <p:tav tm="100000">
                                          <p:val>
                                            <p:strVal val="0-ppt_w/2"/>
                                          </p:val>
                                        </p:tav>
                                      </p:tavLst>
                                    </p:anim>
                                    <p:anim calcmode="lin" valueType="num">
                                      <p:cBhvr additive="base">
                                        <p:cTn id="114" dur="2000"/>
                                        <p:tgtEl>
                                          <p:spTgt spid="7"/>
                                        </p:tgtEl>
                                        <p:attrNameLst>
                                          <p:attrName>ppt_y</p:attrName>
                                        </p:attrNameLst>
                                      </p:cBhvr>
                                      <p:tavLst>
                                        <p:tav tm="0">
                                          <p:val>
                                            <p:strVal val="ppt_y"/>
                                          </p:val>
                                        </p:tav>
                                        <p:tav tm="100000">
                                          <p:val>
                                            <p:strVal val="1+ppt_h/2"/>
                                          </p:val>
                                        </p:tav>
                                      </p:tavLst>
                                    </p:anim>
                                    <p:set>
                                      <p:cBhvr>
                                        <p:cTn id="115" dur="1" fill="hold">
                                          <p:stCondLst>
                                            <p:cond delay="1999"/>
                                          </p:stCondLst>
                                        </p:cTn>
                                        <p:tgtEl>
                                          <p:spTgt spid="7"/>
                                        </p:tgtEl>
                                        <p:attrNameLst>
                                          <p:attrName>style.visibility</p:attrName>
                                        </p:attrNameLst>
                                      </p:cBhvr>
                                      <p:to>
                                        <p:strVal val="hidden"/>
                                      </p:to>
                                    </p:set>
                                  </p:childTnLst>
                                </p:cTn>
                              </p:par>
                              <p:par>
                                <p:cTn id="116" presetID="2" presetClass="exit" presetSubtype="12" fill="hold" nodeType="withEffect">
                                  <p:stCondLst>
                                    <p:cond delay="0"/>
                                  </p:stCondLst>
                                  <p:childTnLst>
                                    <p:anim calcmode="lin" valueType="num">
                                      <p:cBhvr additive="base">
                                        <p:cTn id="117" dur="2000"/>
                                        <p:tgtEl>
                                          <p:spTgt spid="9"/>
                                        </p:tgtEl>
                                        <p:attrNameLst>
                                          <p:attrName>ppt_x</p:attrName>
                                        </p:attrNameLst>
                                      </p:cBhvr>
                                      <p:tavLst>
                                        <p:tav tm="0">
                                          <p:val>
                                            <p:strVal val="ppt_x"/>
                                          </p:val>
                                        </p:tav>
                                        <p:tav tm="100000">
                                          <p:val>
                                            <p:strVal val="0-ppt_w/2"/>
                                          </p:val>
                                        </p:tav>
                                      </p:tavLst>
                                    </p:anim>
                                    <p:anim calcmode="lin" valueType="num">
                                      <p:cBhvr additive="base">
                                        <p:cTn id="118" dur="2000"/>
                                        <p:tgtEl>
                                          <p:spTgt spid="9"/>
                                        </p:tgtEl>
                                        <p:attrNameLst>
                                          <p:attrName>ppt_y</p:attrName>
                                        </p:attrNameLst>
                                      </p:cBhvr>
                                      <p:tavLst>
                                        <p:tav tm="0">
                                          <p:val>
                                            <p:strVal val="ppt_y"/>
                                          </p:val>
                                        </p:tav>
                                        <p:tav tm="100000">
                                          <p:val>
                                            <p:strVal val="1+ppt_h/2"/>
                                          </p:val>
                                        </p:tav>
                                      </p:tavLst>
                                    </p:anim>
                                    <p:set>
                                      <p:cBhvr>
                                        <p:cTn id="119" dur="1" fill="hold">
                                          <p:stCondLst>
                                            <p:cond delay="1999"/>
                                          </p:stCondLst>
                                        </p:cTn>
                                        <p:tgtEl>
                                          <p:spTgt spid="9"/>
                                        </p:tgtEl>
                                        <p:attrNameLst>
                                          <p:attrName>style.visibility</p:attrName>
                                        </p:attrNameLst>
                                      </p:cBhvr>
                                      <p:to>
                                        <p:strVal val="hidden"/>
                                      </p:to>
                                    </p:set>
                                  </p:childTnLst>
                                </p:cTn>
                              </p:par>
                              <p:par>
                                <p:cTn id="120" presetID="2" presetClass="exit" presetSubtype="12" fill="hold" nodeType="withEffect">
                                  <p:stCondLst>
                                    <p:cond delay="0"/>
                                  </p:stCondLst>
                                  <p:childTnLst>
                                    <p:anim calcmode="lin" valueType="num">
                                      <p:cBhvr additive="base">
                                        <p:cTn id="121" dur="2000"/>
                                        <p:tgtEl>
                                          <p:spTgt spid="11"/>
                                        </p:tgtEl>
                                        <p:attrNameLst>
                                          <p:attrName>ppt_x</p:attrName>
                                        </p:attrNameLst>
                                      </p:cBhvr>
                                      <p:tavLst>
                                        <p:tav tm="0">
                                          <p:val>
                                            <p:strVal val="ppt_x"/>
                                          </p:val>
                                        </p:tav>
                                        <p:tav tm="100000">
                                          <p:val>
                                            <p:strVal val="0-ppt_w/2"/>
                                          </p:val>
                                        </p:tav>
                                      </p:tavLst>
                                    </p:anim>
                                    <p:anim calcmode="lin" valueType="num">
                                      <p:cBhvr additive="base">
                                        <p:cTn id="122" dur="2000"/>
                                        <p:tgtEl>
                                          <p:spTgt spid="11"/>
                                        </p:tgtEl>
                                        <p:attrNameLst>
                                          <p:attrName>ppt_y</p:attrName>
                                        </p:attrNameLst>
                                      </p:cBhvr>
                                      <p:tavLst>
                                        <p:tav tm="0">
                                          <p:val>
                                            <p:strVal val="ppt_y"/>
                                          </p:val>
                                        </p:tav>
                                        <p:tav tm="100000">
                                          <p:val>
                                            <p:strVal val="1+ppt_h/2"/>
                                          </p:val>
                                        </p:tav>
                                      </p:tavLst>
                                    </p:anim>
                                    <p:set>
                                      <p:cBhvr>
                                        <p:cTn id="123" dur="1" fill="hold">
                                          <p:stCondLst>
                                            <p:cond delay="1999"/>
                                          </p:stCondLst>
                                        </p:cTn>
                                        <p:tgtEl>
                                          <p:spTgt spid="11"/>
                                        </p:tgtEl>
                                        <p:attrNameLst>
                                          <p:attrName>style.visibility</p:attrName>
                                        </p:attrNameLst>
                                      </p:cBhvr>
                                      <p:to>
                                        <p:strVal val="hidden"/>
                                      </p:to>
                                    </p:set>
                                  </p:childTnLst>
                                </p:cTn>
                              </p:par>
                              <p:par>
                                <p:cTn id="124" presetID="2" presetClass="exit" presetSubtype="12" fill="hold" nodeType="withEffect">
                                  <p:stCondLst>
                                    <p:cond delay="0"/>
                                  </p:stCondLst>
                                  <p:childTnLst>
                                    <p:anim calcmode="lin" valueType="num">
                                      <p:cBhvr additive="base">
                                        <p:cTn id="125" dur="2000"/>
                                        <p:tgtEl>
                                          <p:spTgt spid="13"/>
                                        </p:tgtEl>
                                        <p:attrNameLst>
                                          <p:attrName>ppt_x</p:attrName>
                                        </p:attrNameLst>
                                      </p:cBhvr>
                                      <p:tavLst>
                                        <p:tav tm="0">
                                          <p:val>
                                            <p:strVal val="ppt_x"/>
                                          </p:val>
                                        </p:tav>
                                        <p:tav tm="100000">
                                          <p:val>
                                            <p:strVal val="0-ppt_w/2"/>
                                          </p:val>
                                        </p:tav>
                                      </p:tavLst>
                                    </p:anim>
                                    <p:anim calcmode="lin" valueType="num">
                                      <p:cBhvr additive="base">
                                        <p:cTn id="126" dur="2000"/>
                                        <p:tgtEl>
                                          <p:spTgt spid="13"/>
                                        </p:tgtEl>
                                        <p:attrNameLst>
                                          <p:attrName>ppt_y</p:attrName>
                                        </p:attrNameLst>
                                      </p:cBhvr>
                                      <p:tavLst>
                                        <p:tav tm="0">
                                          <p:val>
                                            <p:strVal val="ppt_y"/>
                                          </p:val>
                                        </p:tav>
                                        <p:tav tm="100000">
                                          <p:val>
                                            <p:strVal val="1+ppt_h/2"/>
                                          </p:val>
                                        </p:tav>
                                      </p:tavLst>
                                    </p:anim>
                                    <p:set>
                                      <p:cBhvr>
                                        <p:cTn id="127" dur="1" fill="hold">
                                          <p:stCondLst>
                                            <p:cond delay="1999"/>
                                          </p:stCondLst>
                                        </p:cTn>
                                        <p:tgtEl>
                                          <p:spTgt spid="13"/>
                                        </p:tgtEl>
                                        <p:attrNameLst>
                                          <p:attrName>style.visibility</p:attrName>
                                        </p:attrNameLst>
                                      </p:cBhvr>
                                      <p:to>
                                        <p:strVal val="hidden"/>
                                      </p:to>
                                    </p:set>
                                  </p:childTnLst>
                                </p:cTn>
                              </p:par>
                              <p:par>
                                <p:cTn id="128" presetID="2" presetClass="exit" presetSubtype="12" fill="hold" nodeType="withEffect">
                                  <p:stCondLst>
                                    <p:cond delay="0"/>
                                  </p:stCondLst>
                                  <p:childTnLst>
                                    <p:anim calcmode="lin" valueType="num">
                                      <p:cBhvr additive="base">
                                        <p:cTn id="129" dur="2000"/>
                                        <p:tgtEl>
                                          <p:spTgt spid="15"/>
                                        </p:tgtEl>
                                        <p:attrNameLst>
                                          <p:attrName>ppt_x</p:attrName>
                                        </p:attrNameLst>
                                      </p:cBhvr>
                                      <p:tavLst>
                                        <p:tav tm="0">
                                          <p:val>
                                            <p:strVal val="ppt_x"/>
                                          </p:val>
                                        </p:tav>
                                        <p:tav tm="100000">
                                          <p:val>
                                            <p:strVal val="0-ppt_w/2"/>
                                          </p:val>
                                        </p:tav>
                                      </p:tavLst>
                                    </p:anim>
                                    <p:anim calcmode="lin" valueType="num">
                                      <p:cBhvr additive="base">
                                        <p:cTn id="130" dur="2000"/>
                                        <p:tgtEl>
                                          <p:spTgt spid="15"/>
                                        </p:tgtEl>
                                        <p:attrNameLst>
                                          <p:attrName>ppt_y</p:attrName>
                                        </p:attrNameLst>
                                      </p:cBhvr>
                                      <p:tavLst>
                                        <p:tav tm="0">
                                          <p:val>
                                            <p:strVal val="ppt_y"/>
                                          </p:val>
                                        </p:tav>
                                        <p:tav tm="100000">
                                          <p:val>
                                            <p:strVal val="1+ppt_h/2"/>
                                          </p:val>
                                        </p:tav>
                                      </p:tavLst>
                                    </p:anim>
                                    <p:set>
                                      <p:cBhvr>
                                        <p:cTn id="131" dur="1" fill="hold">
                                          <p:stCondLst>
                                            <p:cond delay="1999"/>
                                          </p:stCondLst>
                                        </p:cTn>
                                        <p:tgtEl>
                                          <p:spTgt spid="15"/>
                                        </p:tgtEl>
                                        <p:attrNameLst>
                                          <p:attrName>style.visibility</p:attrName>
                                        </p:attrNameLst>
                                      </p:cBhvr>
                                      <p:to>
                                        <p:strVal val="hidden"/>
                                      </p:to>
                                    </p:set>
                                  </p:childTnLst>
                                </p:cTn>
                              </p:par>
                              <p:par>
                                <p:cTn id="132" presetID="2" presetClass="exit" presetSubtype="12" fill="hold" nodeType="withEffect">
                                  <p:stCondLst>
                                    <p:cond delay="0"/>
                                  </p:stCondLst>
                                  <p:childTnLst>
                                    <p:anim calcmode="lin" valueType="num">
                                      <p:cBhvr additive="base">
                                        <p:cTn id="133" dur="2000"/>
                                        <p:tgtEl>
                                          <p:spTgt spid="17"/>
                                        </p:tgtEl>
                                        <p:attrNameLst>
                                          <p:attrName>ppt_x</p:attrName>
                                        </p:attrNameLst>
                                      </p:cBhvr>
                                      <p:tavLst>
                                        <p:tav tm="0">
                                          <p:val>
                                            <p:strVal val="ppt_x"/>
                                          </p:val>
                                        </p:tav>
                                        <p:tav tm="100000">
                                          <p:val>
                                            <p:strVal val="0-ppt_w/2"/>
                                          </p:val>
                                        </p:tav>
                                      </p:tavLst>
                                    </p:anim>
                                    <p:anim calcmode="lin" valueType="num">
                                      <p:cBhvr additive="base">
                                        <p:cTn id="134" dur="2000"/>
                                        <p:tgtEl>
                                          <p:spTgt spid="17"/>
                                        </p:tgtEl>
                                        <p:attrNameLst>
                                          <p:attrName>ppt_y</p:attrName>
                                        </p:attrNameLst>
                                      </p:cBhvr>
                                      <p:tavLst>
                                        <p:tav tm="0">
                                          <p:val>
                                            <p:strVal val="ppt_y"/>
                                          </p:val>
                                        </p:tav>
                                        <p:tav tm="100000">
                                          <p:val>
                                            <p:strVal val="1+ppt_h/2"/>
                                          </p:val>
                                        </p:tav>
                                      </p:tavLst>
                                    </p:anim>
                                    <p:set>
                                      <p:cBhvr>
                                        <p:cTn id="135" dur="1" fill="hold">
                                          <p:stCondLst>
                                            <p:cond delay="1999"/>
                                          </p:stCondLst>
                                        </p:cTn>
                                        <p:tgtEl>
                                          <p:spTgt spid="17"/>
                                        </p:tgtEl>
                                        <p:attrNameLst>
                                          <p:attrName>style.visibility</p:attrName>
                                        </p:attrNameLst>
                                      </p:cBhvr>
                                      <p:to>
                                        <p:strVal val="hidden"/>
                                      </p:to>
                                    </p:set>
                                  </p:childTnLst>
                                </p:cTn>
                              </p:par>
                              <p:par>
                                <p:cTn id="136" presetID="2" presetClass="exit" presetSubtype="9" fill="hold" nodeType="withEffect">
                                  <p:stCondLst>
                                    <p:cond delay="0"/>
                                  </p:stCondLst>
                                  <p:childTnLst>
                                    <p:anim calcmode="lin" valueType="num">
                                      <p:cBhvr additive="base">
                                        <p:cTn id="137" dur="2000"/>
                                        <p:tgtEl>
                                          <p:spTgt spid="4"/>
                                        </p:tgtEl>
                                        <p:attrNameLst>
                                          <p:attrName>ppt_x</p:attrName>
                                        </p:attrNameLst>
                                      </p:cBhvr>
                                      <p:tavLst>
                                        <p:tav tm="0">
                                          <p:val>
                                            <p:strVal val="ppt_x"/>
                                          </p:val>
                                        </p:tav>
                                        <p:tav tm="100000">
                                          <p:val>
                                            <p:strVal val="0-ppt_w/2"/>
                                          </p:val>
                                        </p:tav>
                                      </p:tavLst>
                                    </p:anim>
                                    <p:anim calcmode="lin" valueType="num">
                                      <p:cBhvr additive="base">
                                        <p:cTn id="138" dur="2000"/>
                                        <p:tgtEl>
                                          <p:spTgt spid="4"/>
                                        </p:tgtEl>
                                        <p:attrNameLst>
                                          <p:attrName>ppt_y</p:attrName>
                                        </p:attrNameLst>
                                      </p:cBhvr>
                                      <p:tavLst>
                                        <p:tav tm="0">
                                          <p:val>
                                            <p:strVal val="ppt_y"/>
                                          </p:val>
                                        </p:tav>
                                        <p:tav tm="100000">
                                          <p:val>
                                            <p:strVal val="0-ppt_h/2"/>
                                          </p:val>
                                        </p:tav>
                                      </p:tavLst>
                                    </p:anim>
                                    <p:set>
                                      <p:cBhvr>
                                        <p:cTn id="139" dur="1" fill="hold">
                                          <p:stCondLst>
                                            <p:cond delay="1999"/>
                                          </p:stCondLst>
                                        </p:cTn>
                                        <p:tgtEl>
                                          <p:spTgt spid="4"/>
                                        </p:tgtEl>
                                        <p:attrNameLst>
                                          <p:attrName>style.visibility</p:attrName>
                                        </p:attrNameLst>
                                      </p:cBhvr>
                                      <p:to>
                                        <p:strVal val="hidden"/>
                                      </p:to>
                                    </p:set>
                                  </p:childTnLst>
                                </p:cTn>
                              </p:par>
                              <p:par>
                                <p:cTn id="140" presetID="2" presetClass="exit" presetSubtype="9" fill="hold" nodeType="withEffect">
                                  <p:stCondLst>
                                    <p:cond delay="0"/>
                                  </p:stCondLst>
                                  <p:childTnLst>
                                    <p:anim calcmode="lin" valueType="num">
                                      <p:cBhvr additive="base">
                                        <p:cTn id="141" dur="2000"/>
                                        <p:tgtEl>
                                          <p:spTgt spid="6"/>
                                        </p:tgtEl>
                                        <p:attrNameLst>
                                          <p:attrName>ppt_x</p:attrName>
                                        </p:attrNameLst>
                                      </p:cBhvr>
                                      <p:tavLst>
                                        <p:tav tm="0">
                                          <p:val>
                                            <p:strVal val="ppt_x"/>
                                          </p:val>
                                        </p:tav>
                                        <p:tav tm="100000">
                                          <p:val>
                                            <p:strVal val="0-ppt_w/2"/>
                                          </p:val>
                                        </p:tav>
                                      </p:tavLst>
                                    </p:anim>
                                    <p:anim calcmode="lin" valueType="num">
                                      <p:cBhvr additive="base">
                                        <p:cTn id="142" dur="2000"/>
                                        <p:tgtEl>
                                          <p:spTgt spid="6"/>
                                        </p:tgtEl>
                                        <p:attrNameLst>
                                          <p:attrName>ppt_y</p:attrName>
                                        </p:attrNameLst>
                                      </p:cBhvr>
                                      <p:tavLst>
                                        <p:tav tm="0">
                                          <p:val>
                                            <p:strVal val="ppt_y"/>
                                          </p:val>
                                        </p:tav>
                                        <p:tav tm="100000">
                                          <p:val>
                                            <p:strVal val="0-ppt_h/2"/>
                                          </p:val>
                                        </p:tav>
                                      </p:tavLst>
                                    </p:anim>
                                    <p:set>
                                      <p:cBhvr>
                                        <p:cTn id="143" dur="1" fill="hold">
                                          <p:stCondLst>
                                            <p:cond delay="1999"/>
                                          </p:stCondLst>
                                        </p:cTn>
                                        <p:tgtEl>
                                          <p:spTgt spid="6"/>
                                        </p:tgtEl>
                                        <p:attrNameLst>
                                          <p:attrName>style.visibility</p:attrName>
                                        </p:attrNameLst>
                                      </p:cBhvr>
                                      <p:to>
                                        <p:strVal val="hidden"/>
                                      </p:to>
                                    </p:set>
                                  </p:childTnLst>
                                </p:cTn>
                              </p:par>
                              <p:par>
                                <p:cTn id="144" presetID="2" presetClass="exit" presetSubtype="9" fill="hold" nodeType="withEffect">
                                  <p:stCondLst>
                                    <p:cond delay="0"/>
                                  </p:stCondLst>
                                  <p:childTnLst>
                                    <p:anim calcmode="lin" valueType="num">
                                      <p:cBhvr additive="base">
                                        <p:cTn id="145" dur="2000"/>
                                        <p:tgtEl>
                                          <p:spTgt spid="8"/>
                                        </p:tgtEl>
                                        <p:attrNameLst>
                                          <p:attrName>ppt_x</p:attrName>
                                        </p:attrNameLst>
                                      </p:cBhvr>
                                      <p:tavLst>
                                        <p:tav tm="0">
                                          <p:val>
                                            <p:strVal val="ppt_x"/>
                                          </p:val>
                                        </p:tav>
                                        <p:tav tm="100000">
                                          <p:val>
                                            <p:strVal val="0-ppt_w/2"/>
                                          </p:val>
                                        </p:tav>
                                      </p:tavLst>
                                    </p:anim>
                                    <p:anim calcmode="lin" valueType="num">
                                      <p:cBhvr additive="base">
                                        <p:cTn id="146" dur="2000"/>
                                        <p:tgtEl>
                                          <p:spTgt spid="8"/>
                                        </p:tgtEl>
                                        <p:attrNameLst>
                                          <p:attrName>ppt_y</p:attrName>
                                        </p:attrNameLst>
                                      </p:cBhvr>
                                      <p:tavLst>
                                        <p:tav tm="0">
                                          <p:val>
                                            <p:strVal val="ppt_y"/>
                                          </p:val>
                                        </p:tav>
                                        <p:tav tm="100000">
                                          <p:val>
                                            <p:strVal val="0-ppt_h/2"/>
                                          </p:val>
                                        </p:tav>
                                      </p:tavLst>
                                    </p:anim>
                                    <p:set>
                                      <p:cBhvr>
                                        <p:cTn id="147" dur="1" fill="hold">
                                          <p:stCondLst>
                                            <p:cond delay="1999"/>
                                          </p:stCondLst>
                                        </p:cTn>
                                        <p:tgtEl>
                                          <p:spTgt spid="8"/>
                                        </p:tgtEl>
                                        <p:attrNameLst>
                                          <p:attrName>style.visibility</p:attrName>
                                        </p:attrNameLst>
                                      </p:cBhvr>
                                      <p:to>
                                        <p:strVal val="hidden"/>
                                      </p:to>
                                    </p:set>
                                  </p:childTnLst>
                                </p:cTn>
                              </p:par>
                              <p:par>
                                <p:cTn id="148" presetID="2" presetClass="exit" presetSubtype="9" fill="hold" nodeType="withEffect">
                                  <p:stCondLst>
                                    <p:cond delay="0"/>
                                  </p:stCondLst>
                                  <p:childTnLst>
                                    <p:anim calcmode="lin" valueType="num">
                                      <p:cBhvr additive="base">
                                        <p:cTn id="149" dur="2000"/>
                                        <p:tgtEl>
                                          <p:spTgt spid="10"/>
                                        </p:tgtEl>
                                        <p:attrNameLst>
                                          <p:attrName>ppt_x</p:attrName>
                                        </p:attrNameLst>
                                      </p:cBhvr>
                                      <p:tavLst>
                                        <p:tav tm="0">
                                          <p:val>
                                            <p:strVal val="ppt_x"/>
                                          </p:val>
                                        </p:tav>
                                        <p:tav tm="100000">
                                          <p:val>
                                            <p:strVal val="0-ppt_w/2"/>
                                          </p:val>
                                        </p:tav>
                                      </p:tavLst>
                                    </p:anim>
                                    <p:anim calcmode="lin" valueType="num">
                                      <p:cBhvr additive="base">
                                        <p:cTn id="150" dur="2000"/>
                                        <p:tgtEl>
                                          <p:spTgt spid="10"/>
                                        </p:tgtEl>
                                        <p:attrNameLst>
                                          <p:attrName>ppt_y</p:attrName>
                                        </p:attrNameLst>
                                      </p:cBhvr>
                                      <p:tavLst>
                                        <p:tav tm="0">
                                          <p:val>
                                            <p:strVal val="ppt_y"/>
                                          </p:val>
                                        </p:tav>
                                        <p:tav tm="100000">
                                          <p:val>
                                            <p:strVal val="0-ppt_h/2"/>
                                          </p:val>
                                        </p:tav>
                                      </p:tavLst>
                                    </p:anim>
                                    <p:set>
                                      <p:cBhvr>
                                        <p:cTn id="151" dur="1" fill="hold">
                                          <p:stCondLst>
                                            <p:cond delay="1999"/>
                                          </p:stCondLst>
                                        </p:cTn>
                                        <p:tgtEl>
                                          <p:spTgt spid="10"/>
                                        </p:tgtEl>
                                        <p:attrNameLst>
                                          <p:attrName>style.visibility</p:attrName>
                                        </p:attrNameLst>
                                      </p:cBhvr>
                                      <p:to>
                                        <p:strVal val="hidden"/>
                                      </p:to>
                                    </p:set>
                                  </p:childTnLst>
                                </p:cTn>
                              </p:par>
                              <p:par>
                                <p:cTn id="152" presetID="2" presetClass="exit" presetSubtype="9" fill="hold" nodeType="withEffect">
                                  <p:stCondLst>
                                    <p:cond delay="0"/>
                                  </p:stCondLst>
                                  <p:childTnLst>
                                    <p:anim calcmode="lin" valueType="num">
                                      <p:cBhvr additive="base">
                                        <p:cTn id="153" dur="2000"/>
                                        <p:tgtEl>
                                          <p:spTgt spid="12"/>
                                        </p:tgtEl>
                                        <p:attrNameLst>
                                          <p:attrName>ppt_x</p:attrName>
                                        </p:attrNameLst>
                                      </p:cBhvr>
                                      <p:tavLst>
                                        <p:tav tm="0">
                                          <p:val>
                                            <p:strVal val="ppt_x"/>
                                          </p:val>
                                        </p:tav>
                                        <p:tav tm="100000">
                                          <p:val>
                                            <p:strVal val="0-ppt_w/2"/>
                                          </p:val>
                                        </p:tav>
                                      </p:tavLst>
                                    </p:anim>
                                    <p:anim calcmode="lin" valueType="num">
                                      <p:cBhvr additive="base">
                                        <p:cTn id="154" dur="2000"/>
                                        <p:tgtEl>
                                          <p:spTgt spid="12"/>
                                        </p:tgtEl>
                                        <p:attrNameLst>
                                          <p:attrName>ppt_y</p:attrName>
                                        </p:attrNameLst>
                                      </p:cBhvr>
                                      <p:tavLst>
                                        <p:tav tm="0">
                                          <p:val>
                                            <p:strVal val="ppt_y"/>
                                          </p:val>
                                        </p:tav>
                                        <p:tav tm="100000">
                                          <p:val>
                                            <p:strVal val="0-ppt_h/2"/>
                                          </p:val>
                                        </p:tav>
                                      </p:tavLst>
                                    </p:anim>
                                    <p:set>
                                      <p:cBhvr>
                                        <p:cTn id="155" dur="1" fill="hold">
                                          <p:stCondLst>
                                            <p:cond delay="1999"/>
                                          </p:stCondLst>
                                        </p:cTn>
                                        <p:tgtEl>
                                          <p:spTgt spid="12"/>
                                        </p:tgtEl>
                                        <p:attrNameLst>
                                          <p:attrName>style.visibility</p:attrName>
                                        </p:attrNameLst>
                                      </p:cBhvr>
                                      <p:to>
                                        <p:strVal val="hidden"/>
                                      </p:to>
                                    </p:set>
                                  </p:childTnLst>
                                </p:cTn>
                              </p:par>
                              <p:par>
                                <p:cTn id="156" presetID="2" presetClass="exit" presetSubtype="9" fill="hold" nodeType="withEffect">
                                  <p:stCondLst>
                                    <p:cond delay="0"/>
                                  </p:stCondLst>
                                  <p:childTnLst>
                                    <p:anim calcmode="lin" valueType="num">
                                      <p:cBhvr additive="base">
                                        <p:cTn id="157" dur="2000"/>
                                        <p:tgtEl>
                                          <p:spTgt spid="14"/>
                                        </p:tgtEl>
                                        <p:attrNameLst>
                                          <p:attrName>ppt_x</p:attrName>
                                        </p:attrNameLst>
                                      </p:cBhvr>
                                      <p:tavLst>
                                        <p:tav tm="0">
                                          <p:val>
                                            <p:strVal val="ppt_x"/>
                                          </p:val>
                                        </p:tav>
                                        <p:tav tm="100000">
                                          <p:val>
                                            <p:strVal val="0-ppt_w/2"/>
                                          </p:val>
                                        </p:tav>
                                      </p:tavLst>
                                    </p:anim>
                                    <p:anim calcmode="lin" valueType="num">
                                      <p:cBhvr additive="base">
                                        <p:cTn id="158" dur="2000"/>
                                        <p:tgtEl>
                                          <p:spTgt spid="14"/>
                                        </p:tgtEl>
                                        <p:attrNameLst>
                                          <p:attrName>ppt_y</p:attrName>
                                        </p:attrNameLst>
                                      </p:cBhvr>
                                      <p:tavLst>
                                        <p:tav tm="0">
                                          <p:val>
                                            <p:strVal val="ppt_y"/>
                                          </p:val>
                                        </p:tav>
                                        <p:tav tm="100000">
                                          <p:val>
                                            <p:strVal val="0-ppt_h/2"/>
                                          </p:val>
                                        </p:tav>
                                      </p:tavLst>
                                    </p:anim>
                                    <p:set>
                                      <p:cBhvr>
                                        <p:cTn id="159" dur="1" fill="hold">
                                          <p:stCondLst>
                                            <p:cond delay="1999"/>
                                          </p:stCondLst>
                                        </p:cTn>
                                        <p:tgtEl>
                                          <p:spTgt spid="14"/>
                                        </p:tgtEl>
                                        <p:attrNameLst>
                                          <p:attrName>style.visibility</p:attrName>
                                        </p:attrNameLst>
                                      </p:cBhvr>
                                      <p:to>
                                        <p:strVal val="hidden"/>
                                      </p:to>
                                    </p:set>
                                  </p:childTnLst>
                                </p:cTn>
                              </p:par>
                              <p:par>
                                <p:cTn id="160" presetID="2" presetClass="exit" presetSubtype="9" fill="hold" nodeType="withEffect">
                                  <p:stCondLst>
                                    <p:cond delay="0"/>
                                  </p:stCondLst>
                                  <p:childTnLst>
                                    <p:anim calcmode="lin" valueType="num">
                                      <p:cBhvr additive="base">
                                        <p:cTn id="161" dur="2000"/>
                                        <p:tgtEl>
                                          <p:spTgt spid="16"/>
                                        </p:tgtEl>
                                        <p:attrNameLst>
                                          <p:attrName>ppt_x</p:attrName>
                                        </p:attrNameLst>
                                      </p:cBhvr>
                                      <p:tavLst>
                                        <p:tav tm="0">
                                          <p:val>
                                            <p:strVal val="ppt_x"/>
                                          </p:val>
                                        </p:tav>
                                        <p:tav tm="100000">
                                          <p:val>
                                            <p:strVal val="0-ppt_w/2"/>
                                          </p:val>
                                        </p:tav>
                                      </p:tavLst>
                                    </p:anim>
                                    <p:anim calcmode="lin" valueType="num">
                                      <p:cBhvr additive="base">
                                        <p:cTn id="162" dur="2000"/>
                                        <p:tgtEl>
                                          <p:spTgt spid="16"/>
                                        </p:tgtEl>
                                        <p:attrNameLst>
                                          <p:attrName>ppt_y</p:attrName>
                                        </p:attrNameLst>
                                      </p:cBhvr>
                                      <p:tavLst>
                                        <p:tav tm="0">
                                          <p:val>
                                            <p:strVal val="ppt_y"/>
                                          </p:val>
                                        </p:tav>
                                        <p:tav tm="100000">
                                          <p:val>
                                            <p:strVal val="0-ppt_h/2"/>
                                          </p:val>
                                        </p:tav>
                                      </p:tavLst>
                                    </p:anim>
                                    <p:set>
                                      <p:cBhvr>
                                        <p:cTn id="163" dur="1" fill="hold">
                                          <p:stCondLst>
                                            <p:cond delay="1999"/>
                                          </p:stCondLst>
                                        </p:cTn>
                                        <p:tgtEl>
                                          <p:spTgt spid="16"/>
                                        </p:tgtEl>
                                        <p:attrNameLst>
                                          <p:attrName>style.visibility</p:attrName>
                                        </p:attrNameLst>
                                      </p:cBhvr>
                                      <p:to>
                                        <p:strVal val="hidden"/>
                                      </p:to>
                                    </p:set>
                                  </p:childTnLst>
                                </p:cTn>
                              </p:par>
                              <p:par>
                                <p:cTn id="164" presetID="2" presetClass="exit" presetSubtype="9" fill="hold" nodeType="withEffect">
                                  <p:stCondLst>
                                    <p:cond delay="0"/>
                                  </p:stCondLst>
                                  <p:childTnLst>
                                    <p:anim calcmode="lin" valueType="num">
                                      <p:cBhvr additive="base">
                                        <p:cTn id="165" dur="2000"/>
                                        <p:tgtEl>
                                          <p:spTgt spid="18"/>
                                        </p:tgtEl>
                                        <p:attrNameLst>
                                          <p:attrName>ppt_x</p:attrName>
                                        </p:attrNameLst>
                                      </p:cBhvr>
                                      <p:tavLst>
                                        <p:tav tm="0">
                                          <p:val>
                                            <p:strVal val="ppt_x"/>
                                          </p:val>
                                        </p:tav>
                                        <p:tav tm="100000">
                                          <p:val>
                                            <p:strVal val="0-ppt_w/2"/>
                                          </p:val>
                                        </p:tav>
                                      </p:tavLst>
                                    </p:anim>
                                    <p:anim calcmode="lin" valueType="num">
                                      <p:cBhvr additive="base">
                                        <p:cTn id="166" dur="2000"/>
                                        <p:tgtEl>
                                          <p:spTgt spid="18"/>
                                        </p:tgtEl>
                                        <p:attrNameLst>
                                          <p:attrName>ppt_y</p:attrName>
                                        </p:attrNameLst>
                                      </p:cBhvr>
                                      <p:tavLst>
                                        <p:tav tm="0">
                                          <p:val>
                                            <p:strVal val="ppt_y"/>
                                          </p:val>
                                        </p:tav>
                                        <p:tav tm="100000">
                                          <p:val>
                                            <p:strVal val="0-ppt_h/2"/>
                                          </p:val>
                                        </p:tav>
                                      </p:tavLst>
                                    </p:anim>
                                    <p:set>
                                      <p:cBhvr>
                                        <p:cTn id="167" dur="1" fill="hold">
                                          <p:stCondLst>
                                            <p:cond delay="1999"/>
                                          </p:stCondLst>
                                        </p:cTn>
                                        <p:tgtEl>
                                          <p:spTgt spid="18"/>
                                        </p:tgtEl>
                                        <p:attrNameLst>
                                          <p:attrName>style.visibility</p:attrName>
                                        </p:attrNameLst>
                                      </p:cBhvr>
                                      <p:to>
                                        <p:strVal val="hidden"/>
                                      </p:to>
                                    </p:set>
                                  </p:childTnLst>
                                </p:cTn>
                              </p:par>
                              <p:par>
                                <p:cTn id="168" presetID="8" presetClass="emph" presetSubtype="0" autoRev="1" fill="hold" nodeType="withEffect">
                                  <p:stCondLst>
                                    <p:cond delay="0"/>
                                  </p:stCondLst>
                                  <p:childTnLst>
                                    <p:animRot by="-21600000">
                                      <p:cBhvr>
                                        <p:cTn id="169" dur="2000" fill="hold"/>
                                        <p:tgtEl>
                                          <p:spTgt spid="3"/>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5"/>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7"/>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9"/>
                                        </p:tgtEl>
                                        <p:attrNameLst>
                                          <p:attrName>r</p:attrName>
                                        </p:attrNameLst>
                                      </p:cBhvr>
                                    </p:animRot>
                                  </p:childTnLst>
                                </p:cTn>
                              </p:par>
                              <p:par>
                                <p:cTn id="176" presetID="8" presetClass="emph" presetSubtype="0" autoRev="1" fill="hold" nodeType="withEffect">
                                  <p:stCondLst>
                                    <p:cond delay="0"/>
                                  </p:stCondLst>
                                  <p:childTnLst>
                                    <p:animRot by="-21600000">
                                      <p:cBhvr>
                                        <p:cTn id="177" dur="2000" fill="hold"/>
                                        <p:tgtEl>
                                          <p:spTgt spid="11"/>
                                        </p:tgtEl>
                                        <p:attrNameLst>
                                          <p:attrName>r</p:attrName>
                                        </p:attrNameLst>
                                      </p:cBhvr>
                                    </p:animRot>
                                  </p:childTnLst>
                                </p:cTn>
                              </p:par>
                              <p:par>
                                <p:cTn id="178" presetID="8" presetClass="emph" presetSubtype="0" autoRev="1" fill="hold" nodeType="withEffect">
                                  <p:stCondLst>
                                    <p:cond delay="0"/>
                                  </p:stCondLst>
                                  <p:childTnLst>
                                    <p:animRot by="-21600000">
                                      <p:cBhvr>
                                        <p:cTn id="179" dur="2000" fill="hold"/>
                                        <p:tgtEl>
                                          <p:spTgt spid="13"/>
                                        </p:tgtEl>
                                        <p:attrNameLst>
                                          <p:attrName>r</p:attrName>
                                        </p:attrNameLst>
                                      </p:cBhvr>
                                    </p:animRot>
                                  </p:childTnLst>
                                </p:cTn>
                              </p:par>
                              <p:par>
                                <p:cTn id="180" presetID="8" presetClass="emph" presetSubtype="0" autoRev="1" fill="hold" nodeType="withEffect">
                                  <p:stCondLst>
                                    <p:cond delay="0"/>
                                  </p:stCondLst>
                                  <p:childTnLst>
                                    <p:animRot by="-21600000">
                                      <p:cBhvr>
                                        <p:cTn id="181" dur="2000" fill="hold"/>
                                        <p:tgtEl>
                                          <p:spTgt spid="15"/>
                                        </p:tgtEl>
                                        <p:attrNameLst>
                                          <p:attrName>r</p:attrName>
                                        </p:attrNameLst>
                                      </p:cBhvr>
                                    </p:animRot>
                                  </p:childTnLst>
                                </p:cTn>
                              </p:par>
                              <p:par>
                                <p:cTn id="182" presetID="8" presetClass="emph" presetSubtype="0" autoRev="1" fill="hold" nodeType="withEffect">
                                  <p:stCondLst>
                                    <p:cond delay="0"/>
                                  </p:stCondLst>
                                  <p:childTnLst>
                                    <p:animRot by="-21600000">
                                      <p:cBhvr>
                                        <p:cTn id="183" dur="2000" fill="hold"/>
                                        <p:tgtEl>
                                          <p:spTgt spid="17"/>
                                        </p:tgtEl>
                                        <p:attrNameLst>
                                          <p:attrName>r</p:attrName>
                                        </p:attrNameLst>
                                      </p:cBhvr>
                                    </p:animRot>
                                  </p:childTnLst>
                                </p:cTn>
                              </p:par>
                              <p:par>
                                <p:cTn id="184" presetID="8" presetClass="emph" presetSubtype="0" autoRev="1" fill="hold" nodeType="withEffect">
                                  <p:stCondLst>
                                    <p:cond delay="0"/>
                                  </p:stCondLst>
                                  <p:childTnLst>
                                    <p:animRot by="21600000">
                                      <p:cBhvr>
                                        <p:cTn id="185" dur="2000" fill="hold"/>
                                        <p:tgtEl>
                                          <p:spTgt spid="4"/>
                                        </p:tgtEl>
                                        <p:attrNameLst>
                                          <p:attrName>r</p:attrName>
                                        </p:attrNameLst>
                                      </p:cBhvr>
                                    </p:animRot>
                                  </p:childTnLst>
                                </p:cTn>
                              </p:par>
                              <p:par>
                                <p:cTn id="186" presetID="8" presetClass="emph" presetSubtype="0" autoRev="1" fill="hold" nodeType="withEffect">
                                  <p:stCondLst>
                                    <p:cond delay="0"/>
                                  </p:stCondLst>
                                  <p:childTnLst>
                                    <p:animRot by="21600000">
                                      <p:cBhvr>
                                        <p:cTn id="187" dur="2000" fill="hold"/>
                                        <p:tgtEl>
                                          <p:spTgt spid="6"/>
                                        </p:tgtEl>
                                        <p:attrNameLst>
                                          <p:attrName>r</p:attrName>
                                        </p:attrNameLst>
                                      </p:cBhvr>
                                    </p:animRot>
                                  </p:childTnLst>
                                </p:cTn>
                              </p:par>
                              <p:par>
                                <p:cTn id="188" presetID="8" presetClass="emph" presetSubtype="0" autoRev="1" fill="hold" nodeType="withEffect">
                                  <p:stCondLst>
                                    <p:cond delay="0"/>
                                  </p:stCondLst>
                                  <p:childTnLst>
                                    <p:animRot by="21600000">
                                      <p:cBhvr>
                                        <p:cTn id="189" dur="2000" fill="hold"/>
                                        <p:tgtEl>
                                          <p:spTgt spid="8"/>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10"/>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12"/>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4"/>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6"/>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8"/>
                                        </p:tgtEl>
                                        <p:attrNameLst>
                                          <p:attrName>r</p:attrName>
                                        </p:attrNameLst>
                                      </p:cBhvr>
                                    </p:animRot>
                                  </p:childTnLst>
                                </p:cTn>
                              </p:par>
                              <p:par>
                                <p:cTn id="200" presetID="17" presetClass="entr" presetSubtype="2"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2000" fill="hold"/>
                                        <p:tgtEl>
                                          <p:spTgt spid="2"/>
                                        </p:tgtEl>
                                        <p:attrNameLst>
                                          <p:attrName>ppt_x</p:attrName>
                                        </p:attrNameLst>
                                      </p:cBhvr>
                                      <p:tavLst>
                                        <p:tav tm="0">
                                          <p:val>
                                            <p:strVal val="#ppt_x+#ppt_w/2"/>
                                          </p:val>
                                        </p:tav>
                                        <p:tav tm="100000">
                                          <p:val>
                                            <p:strVal val="#ppt_x"/>
                                          </p:val>
                                        </p:tav>
                                      </p:tavLst>
                                    </p:anim>
                                    <p:anim calcmode="lin" valueType="num">
                                      <p:cBhvr>
                                        <p:cTn id="203" dur="2000" fill="hold"/>
                                        <p:tgtEl>
                                          <p:spTgt spid="2"/>
                                        </p:tgtEl>
                                        <p:attrNameLst>
                                          <p:attrName>ppt_y</p:attrName>
                                        </p:attrNameLst>
                                      </p:cBhvr>
                                      <p:tavLst>
                                        <p:tav tm="0">
                                          <p:val>
                                            <p:strVal val="#ppt_y"/>
                                          </p:val>
                                        </p:tav>
                                        <p:tav tm="100000">
                                          <p:val>
                                            <p:strVal val="#ppt_y"/>
                                          </p:val>
                                        </p:tav>
                                      </p:tavLst>
                                    </p:anim>
                                    <p:anim calcmode="lin" valueType="num">
                                      <p:cBhvr>
                                        <p:cTn id="204" dur="2000" fill="hold"/>
                                        <p:tgtEl>
                                          <p:spTgt spid="2"/>
                                        </p:tgtEl>
                                        <p:attrNameLst>
                                          <p:attrName>ppt_w</p:attrName>
                                        </p:attrNameLst>
                                      </p:cBhvr>
                                      <p:tavLst>
                                        <p:tav tm="0">
                                          <p:val>
                                            <p:fltVal val="0"/>
                                          </p:val>
                                        </p:tav>
                                        <p:tav tm="100000">
                                          <p:val>
                                            <p:strVal val="#ppt_w"/>
                                          </p:val>
                                        </p:tav>
                                      </p:tavLst>
                                    </p:anim>
                                    <p:anim calcmode="lin" valueType="num">
                                      <p:cBhvr>
                                        <p:cTn id="205" dur="2000" fill="hold"/>
                                        <p:tgtEl>
                                          <p:spTgt spid="2"/>
                                        </p:tgtEl>
                                        <p:attrNameLst>
                                          <p:attrName>ppt_h</p:attrName>
                                        </p:attrNameLst>
                                      </p:cBhvr>
                                      <p:tavLst>
                                        <p:tav tm="0">
                                          <p:val>
                                            <p:strVal val="#ppt_h"/>
                                          </p:val>
                                        </p:tav>
                                        <p:tav tm="100000">
                                          <p:val>
                                            <p:strVal val="#ppt_h"/>
                                          </p:val>
                                        </p:tav>
                                      </p:tavLst>
                                    </p:anim>
                                  </p:childTnLst>
                                </p:cTn>
                              </p:par>
                              <p:par>
                                <p:cTn id="206" presetID="16" presetClass="entr" presetSubtype="42" fill="hold" nodeType="withEffect">
                                  <p:stCondLst>
                                    <p:cond delay="0"/>
                                  </p:stCondLst>
                                  <p:childTnLst>
                                    <p:set>
                                      <p:cBhvr>
                                        <p:cTn id="207" dur="1" fill="hold">
                                          <p:stCondLst>
                                            <p:cond delay="0"/>
                                          </p:stCondLst>
                                        </p:cTn>
                                        <p:tgtEl>
                                          <p:spTgt spid="2"/>
                                        </p:tgtEl>
                                        <p:attrNameLst>
                                          <p:attrName>style.visibility</p:attrName>
                                        </p:attrNameLst>
                                      </p:cBhvr>
                                      <p:to>
                                        <p:strVal val="visible"/>
                                      </p:to>
                                    </p:set>
                                    <p:animEffect transition="in" filter="barn(outHorizontal)">
                                      <p:cBhvr>
                                        <p:cTn id="20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adre_pour_video_9_by_kidpaddleetcie-d98z2tx.png"/>
          <p:cNvPicPr>
            <a:picLocks noChangeAspect="1"/>
          </p:cNvPicPr>
          <p:nvPr/>
        </p:nvPicPr>
        <p:blipFill>
          <a:blip r:embed="rId2">
            <a:duotone>
              <a:prstClr val="black"/>
              <a:srgbClr val="D9C3A5">
                <a:tint val="50000"/>
                <a:satMod val="180000"/>
              </a:srgbClr>
            </a:duotone>
            <a:lum contrast="40000"/>
          </a:blip>
          <a:stretch>
            <a:fillRect/>
          </a:stretch>
        </p:blipFill>
        <p:spPr>
          <a:xfrm>
            <a:off x="0" y="0"/>
            <a:ext cx="9144000" cy="5143499"/>
          </a:xfrm>
          <a:prstGeom prst="rect">
            <a:avLst/>
          </a:prstGeom>
        </p:spPr>
      </p:pic>
      <p:pic>
        <p:nvPicPr>
          <p:cNvPr id="3" name="2 Imagen" descr="MUSICA (VIOLIN) (39).png"/>
          <p:cNvPicPr>
            <a:picLocks noChangeAspect="1"/>
          </p:cNvPicPr>
          <p:nvPr/>
        </p:nvPicPr>
        <p:blipFill>
          <a:blip r:embed="rId3"/>
          <a:stretch>
            <a:fillRect/>
          </a:stretch>
        </p:blipFill>
        <p:spPr>
          <a:xfrm>
            <a:off x="357158" y="1071552"/>
            <a:ext cx="3113015" cy="3691322"/>
          </a:xfrm>
          <a:prstGeom prst="rect">
            <a:avLst/>
          </a:prstGeom>
          <a:effectLst>
            <a:softEdge rad="12700"/>
          </a:effectLst>
        </p:spPr>
      </p:pic>
      <p:sp>
        <p:nvSpPr>
          <p:cNvPr id="5" name="4 CuadroTexto"/>
          <p:cNvSpPr txBox="1"/>
          <p:nvPr/>
        </p:nvSpPr>
        <p:spPr>
          <a:xfrm>
            <a:off x="3643306" y="1357304"/>
            <a:ext cx="4572032" cy="3293209"/>
          </a:xfrm>
          <a:prstGeom prst="rect">
            <a:avLst/>
          </a:prstGeom>
          <a:noFill/>
        </p:spPr>
        <p:txBody>
          <a:bodyPr wrap="square" rtlCol="0">
            <a:spAutoFit/>
            <a:scene3d>
              <a:camera prst="orthographicFront"/>
              <a:lightRig rig="soft" dir="t">
                <a:rot lat="0" lon="0" rev="10800000"/>
              </a:lightRig>
            </a:scene3d>
            <a:sp3d>
              <a:bevelT w="27940" h="12700"/>
              <a:contourClr>
                <a:srgbClr val="DDDDDD"/>
              </a:contourClr>
            </a:sp3d>
          </a:bodyPr>
          <a:lstStyle/>
          <a:p>
            <a:pPr algn="ctr"/>
            <a:r>
              <a:rPr lang="es-PE" sz="1600" b="1" spc="150" dirty="0" smtClean="0">
                <a:ln w="11430"/>
                <a:solidFill>
                  <a:srgbClr val="F8F8F8"/>
                </a:solidFill>
                <a:effectLst>
                  <a:outerShdw blurRad="25400" algn="tl" rotWithShape="0">
                    <a:srgbClr val="000000">
                      <a:alpha val="43000"/>
                    </a:srgbClr>
                  </a:outerShdw>
                </a:effectLst>
              </a:rPr>
              <a:t>¿DE DÓNDE VIENE SU SONIDO ÚNICO?</a:t>
            </a:r>
          </a:p>
          <a:p>
            <a:pPr algn="ctr"/>
            <a:endParaRPr lang="es-PE" sz="1600" b="1" spc="150" dirty="0" smtClean="0">
              <a:ln w="11430"/>
              <a:solidFill>
                <a:srgbClr val="F8F8F8"/>
              </a:solidFill>
              <a:effectLst>
                <a:outerShdw blurRad="25400" algn="tl" rotWithShape="0">
                  <a:srgbClr val="000000">
                    <a:alpha val="43000"/>
                  </a:srgbClr>
                </a:outerShdw>
              </a:effectLst>
            </a:endParaRPr>
          </a:p>
          <a:p>
            <a:pPr algn="ctr"/>
            <a:r>
              <a:rPr lang="es-PE" sz="1600" b="1" spc="150" dirty="0" smtClean="0">
                <a:ln w="11430"/>
                <a:solidFill>
                  <a:srgbClr val="F8F8F8"/>
                </a:solidFill>
                <a:effectLst>
                  <a:outerShdw blurRad="25400" algn="tl" rotWithShape="0">
                    <a:srgbClr val="000000">
                      <a:alpha val="43000"/>
                    </a:srgbClr>
                  </a:outerShdw>
                </a:effectLst>
              </a:rPr>
              <a:t>Hay muchas teorías que han intentado demostrar la razón de que estos instrumentos tengan un sonido especial y único. Algunos hablan del tipo de barniz que usaban los </a:t>
            </a:r>
            <a:r>
              <a:rPr lang="es-PE" sz="1600" b="1" spc="150" dirty="0" err="1" smtClean="0">
                <a:ln w="11430"/>
                <a:solidFill>
                  <a:srgbClr val="F8F8F8"/>
                </a:solidFill>
                <a:effectLst>
                  <a:outerShdw blurRad="25400" algn="tl" rotWithShape="0">
                    <a:srgbClr val="000000">
                      <a:alpha val="43000"/>
                    </a:srgbClr>
                  </a:outerShdw>
                </a:effectLst>
              </a:rPr>
              <a:t>Luthiers</a:t>
            </a:r>
            <a:r>
              <a:rPr lang="es-PE" sz="1600" b="1" spc="150" dirty="0" smtClean="0">
                <a:ln w="11430"/>
                <a:solidFill>
                  <a:srgbClr val="F8F8F8"/>
                </a:solidFill>
                <a:effectLst>
                  <a:outerShdw blurRad="25400" algn="tl" rotWithShape="0">
                    <a:srgbClr val="000000">
                      <a:alpha val="43000"/>
                    </a:srgbClr>
                  </a:outerShdw>
                </a:effectLst>
              </a:rPr>
              <a:t>, otros del tiempo de secado de las madera, o incluso existen teorías más creativas y poéticas que aseguran que el propio Antoni </a:t>
            </a:r>
            <a:r>
              <a:rPr lang="es-PE" sz="1600" b="1" spc="150" dirty="0" err="1" smtClean="0">
                <a:ln w="11430"/>
                <a:solidFill>
                  <a:srgbClr val="F8F8F8"/>
                </a:solidFill>
                <a:effectLst>
                  <a:outerShdw blurRad="25400" algn="tl" rotWithShape="0">
                    <a:srgbClr val="000000">
                      <a:alpha val="43000"/>
                    </a:srgbClr>
                  </a:outerShdw>
                </a:effectLst>
              </a:rPr>
              <a:t>Stradivari</a:t>
            </a:r>
            <a:r>
              <a:rPr lang="es-PE" sz="1600" b="1" spc="150" dirty="0" smtClean="0">
                <a:ln w="11430"/>
                <a:solidFill>
                  <a:srgbClr val="F8F8F8"/>
                </a:solidFill>
                <a:effectLst>
                  <a:outerShdw blurRad="25400" algn="tl" rotWithShape="0">
                    <a:srgbClr val="000000">
                      <a:alpha val="43000"/>
                    </a:srgbClr>
                  </a:outerShdw>
                </a:effectLst>
              </a:rPr>
              <a:t> encontró un árbol dentro de un río, cuya madera había absorbido las vibraciones de la corriente dándole así a los instrumentos un sonido irrepetible.</a:t>
            </a:r>
          </a:p>
          <a:p>
            <a:pPr algn="ctr"/>
            <a:endParaRPr lang="es-PE" sz="1600" b="1" spc="150" dirty="0">
              <a:ln w="11430"/>
              <a:solidFill>
                <a:srgbClr val="F8F8F8"/>
              </a:solidFill>
              <a:effectLst>
                <a:outerShdw blurRad="25400" algn="tl" rotWithShape="0">
                  <a:srgbClr val="000000">
                    <a:alpha val="43000"/>
                  </a:srgbClr>
                </a:outerShdw>
              </a:effectLst>
            </a:endParaRPr>
          </a:p>
        </p:txBody>
      </p:sp>
      <p:pic>
        <p:nvPicPr>
          <p:cNvPr id="6" name="5 Imagen" descr="961c1e_8ffa03d328504d6586951410c715d90d.gif"/>
          <p:cNvPicPr>
            <a:picLocks noChangeAspect="1"/>
          </p:cNvPicPr>
          <p:nvPr/>
        </p:nvPicPr>
        <p:blipFill>
          <a:blip r:embed="rId4"/>
          <a:stretch>
            <a:fillRect/>
          </a:stretch>
        </p:blipFill>
        <p:spPr>
          <a:xfrm>
            <a:off x="4143372" y="500048"/>
            <a:ext cx="3124200" cy="781050"/>
          </a:xfrm>
          <a:prstGeom prst="rect">
            <a:avLst/>
          </a:prstGeom>
        </p:spPr>
      </p:pic>
      <p:sp>
        <p:nvSpPr>
          <p:cNvPr id="7" name="6 Rectángulo"/>
          <p:cNvSpPr/>
          <p:nvPr/>
        </p:nvSpPr>
        <p:spPr>
          <a:xfrm>
            <a:off x="-357222" y="-214332"/>
            <a:ext cx="9715568" cy="5643602"/>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543422"/>
            </a:gs>
            <a:gs pos="30000">
              <a:srgbClr val="D49E6C"/>
            </a:gs>
            <a:gs pos="70000">
              <a:srgbClr val="A65528"/>
            </a:gs>
            <a:gs pos="100000">
              <a:srgbClr val="663012"/>
            </a:gs>
          </a:gsLst>
          <a:lin ang="5400000" scaled="1"/>
          <a:tileRect/>
        </a:gradFill>
        <a:effectLst/>
      </p:bgPr>
    </p:bg>
    <p:spTree>
      <p:nvGrpSpPr>
        <p:cNvPr id="1" name=""/>
        <p:cNvGrpSpPr/>
        <p:nvPr/>
      </p:nvGrpSpPr>
      <p:grpSpPr>
        <a:xfrm>
          <a:off x="0" y="0"/>
          <a:ext cx="0" cy="0"/>
          <a:chOff x="0" y="0"/>
          <a:chExt cx="0" cy="0"/>
        </a:xfrm>
      </p:grpSpPr>
      <p:pic>
        <p:nvPicPr>
          <p:cNvPr id="2" name="1 Imagen" descr="4139827_web1_PA-Symphony-Lauren-Rankin.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Turtle_Graphics_Spiral.svg.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428992" y="0"/>
            <a:ext cx="1452699" cy="1409118"/>
          </a:xfrm>
          <a:prstGeom prst="rect">
            <a:avLst/>
          </a:prstGeom>
          <a:effectLst>
            <a:reflection blurRad="6350" stA="50000" endA="300" endPos="90000" dir="5400000" sy="-100000" algn="bl" rotWithShape="0"/>
          </a:effectLst>
        </p:spPr>
      </p:pic>
      <p:pic>
        <p:nvPicPr>
          <p:cNvPr id="4" name="3 Imagen" descr="Turtle_Graphics_Spiral.svg.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4429124" y="0"/>
            <a:ext cx="1538173" cy="1409118"/>
          </a:xfrm>
          <a:prstGeom prst="rect">
            <a:avLst/>
          </a:prstGeom>
          <a:effectLst>
            <a:reflection blurRad="6350" stA="50000" endA="300" endPos="90000" dir="5400000" sy="-100000" algn="bl" rotWithShape="0"/>
          </a:effectLst>
        </p:spPr>
      </p:pic>
      <p:pic>
        <p:nvPicPr>
          <p:cNvPr id="5" name="4 Imagen" descr="Turtle_Graphics_Spiral.svg.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428992" y="1357304"/>
            <a:ext cx="1452699" cy="1409118"/>
          </a:xfrm>
          <a:prstGeom prst="rect">
            <a:avLst/>
          </a:prstGeom>
          <a:effectLst>
            <a:reflection blurRad="6350" stA="50000" endA="300" endPos="90000" dir="5400000" sy="-100000" algn="bl" rotWithShape="0"/>
          </a:effectLst>
        </p:spPr>
      </p:pic>
      <p:pic>
        <p:nvPicPr>
          <p:cNvPr id="6" name="5 Imagen" descr="Turtle_Graphics_Spiral.svg.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4429124" y="1357304"/>
            <a:ext cx="1538173" cy="1409118"/>
          </a:xfrm>
          <a:prstGeom prst="rect">
            <a:avLst/>
          </a:prstGeom>
          <a:effectLst>
            <a:reflection blurRad="6350" stA="50000" endA="300" endPos="90000" dir="5400000" sy="-100000" algn="bl" rotWithShape="0"/>
          </a:effectLst>
        </p:spPr>
      </p:pic>
      <p:pic>
        <p:nvPicPr>
          <p:cNvPr id="7" name="6 Imagen" descr="Turtle_Graphics_Spiral.svg.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428992" y="2714644"/>
            <a:ext cx="1452699" cy="1409118"/>
          </a:xfrm>
          <a:prstGeom prst="rect">
            <a:avLst/>
          </a:prstGeom>
          <a:effectLst>
            <a:reflection blurRad="6350" stA="50000" endA="300" endPos="90000" dir="5400000" sy="-100000" algn="bl" rotWithShape="0"/>
          </a:effectLst>
        </p:spPr>
      </p:pic>
      <p:pic>
        <p:nvPicPr>
          <p:cNvPr id="8" name="7 Imagen" descr="Turtle_Graphics_Spiral.svg.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4429124" y="2714644"/>
            <a:ext cx="1538173" cy="1409118"/>
          </a:xfrm>
          <a:prstGeom prst="rect">
            <a:avLst/>
          </a:prstGeom>
          <a:effectLst>
            <a:reflection blurRad="6350" stA="50000" endA="300" endPos="90000" dir="5400000" sy="-100000" algn="bl" rotWithShape="0"/>
          </a:effectLst>
        </p:spPr>
      </p:pic>
      <p:pic>
        <p:nvPicPr>
          <p:cNvPr id="9" name="8 Imagen" descr="Turtle_Graphics_Spiral.svg.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428992" y="4071948"/>
            <a:ext cx="1452699" cy="1409118"/>
          </a:xfrm>
          <a:prstGeom prst="rect">
            <a:avLst/>
          </a:prstGeom>
          <a:effectLst>
            <a:reflection blurRad="6350" stA="50000" endA="300" endPos="90000" dir="5400000" sy="-100000" algn="bl" rotWithShape="0"/>
          </a:effectLst>
        </p:spPr>
      </p:pic>
      <p:pic>
        <p:nvPicPr>
          <p:cNvPr id="10" name="9 Imagen" descr="Turtle_Graphics_Spiral.svg.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4429124" y="4071948"/>
            <a:ext cx="1538173" cy="1409118"/>
          </a:xfrm>
          <a:prstGeom prst="rect">
            <a:avLst/>
          </a:prstGeom>
          <a:effectLst>
            <a:reflection blurRad="6350" stA="50000" endA="300" endPos="90000" dir="5400000" sy="-100000" algn="bl" rotWithShape="0"/>
          </a:effectLst>
        </p:spPr>
      </p:pic>
      <p:sp>
        <p:nvSpPr>
          <p:cNvPr id="11" name="10 Rectángulo"/>
          <p:cNvSpPr/>
          <p:nvPr/>
        </p:nvSpPr>
        <p:spPr>
          <a:xfrm>
            <a:off x="-357222" y="-214332"/>
            <a:ext cx="9715568"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2000" fill="hold"/>
                                        <p:tgtEl>
                                          <p:spTgt spid="4"/>
                                        </p:tgtEl>
                                        <p:attrNameLst>
                                          <p:attrName>ppt_x</p:attrName>
                                        </p:attrNameLst>
                                      </p:cBhvr>
                                      <p:tavLst>
                                        <p:tav tm="0">
                                          <p:val>
                                            <p:strVal val="0-#ppt_w/2"/>
                                          </p:val>
                                        </p:tav>
                                        <p:tav tm="100000">
                                          <p:val>
                                            <p:strVal val="#ppt_x"/>
                                          </p:val>
                                        </p:tav>
                                      </p:tavLst>
                                    </p:anim>
                                    <p:anim calcmode="lin" valueType="num">
                                      <p:cBhvr additive="base">
                                        <p:cTn id="26" dur="2000" fill="hold"/>
                                        <p:tgtEl>
                                          <p:spTgt spid="4"/>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additive="base">
                                        <p:cTn id="29" dur="2000" fill="hold"/>
                                        <p:tgtEl>
                                          <p:spTgt spid="6"/>
                                        </p:tgtEl>
                                        <p:attrNameLst>
                                          <p:attrName>ppt_x</p:attrName>
                                        </p:attrNameLst>
                                      </p:cBhvr>
                                      <p:tavLst>
                                        <p:tav tm="0">
                                          <p:val>
                                            <p:strVal val="0-#ppt_w/2"/>
                                          </p:val>
                                        </p:tav>
                                        <p:tav tm="100000">
                                          <p:val>
                                            <p:strVal val="#ppt_x"/>
                                          </p:val>
                                        </p:tav>
                                      </p:tavLst>
                                    </p:anim>
                                    <p:anim calcmode="lin" valueType="num">
                                      <p:cBhvr additive="base">
                                        <p:cTn id="30" dur="2000" fill="hold"/>
                                        <p:tgtEl>
                                          <p:spTgt spid="6"/>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2000" fill="hold"/>
                                        <p:tgtEl>
                                          <p:spTgt spid="8"/>
                                        </p:tgtEl>
                                        <p:attrNameLst>
                                          <p:attrName>ppt_x</p:attrName>
                                        </p:attrNameLst>
                                      </p:cBhvr>
                                      <p:tavLst>
                                        <p:tav tm="0">
                                          <p:val>
                                            <p:strVal val="0-#ppt_w/2"/>
                                          </p:val>
                                        </p:tav>
                                        <p:tav tm="100000">
                                          <p:val>
                                            <p:strVal val="#ppt_x"/>
                                          </p:val>
                                        </p:tav>
                                      </p:tavLst>
                                    </p:anim>
                                    <p:anim calcmode="lin" valueType="num">
                                      <p:cBhvr additive="base">
                                        <p:cTn id="34" dur="2000" fill="hold"/>
                                        <p:tgtEl>
                                          <p:spTgt spid="8"/>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8" presetClass="emph" presetSubtype="0" autoRev="1" fill="hold" nodeType="withEffect">
                                  <p:stCondLst>
                                    <p:cond delay="0"/>
                                  </p:stCondLst>
                                  <p:childTnLst>
                                    <p:animRot by="21600000">
                                      <p:cBhvr>
                                        <p:cTn id="40" dur="2000" fill="hold"/>
                                        <p:tgtEl>
                                          <p:spTgt spid="3"/>
                                        </p:tgtEl>
                                        <p:attrNameLst>
                                          <p:attrName>r</p:attrName>
                                        </p:attrNameLst>
                                      </p:cBhvr>
                                    </p:animRot>
                                  </p:childTnLst>
                                </p:cTn>
                              </p:par>
                              <p:par>
                                <p:cTn id="41" presetID="8" presetClass="emph" presetSubtype="0" autoRev="1" fill="hold" nodeType="withEffect">
                                  <p:stCondLst>
                                    <p:cond delay="0"/>
                                  </p:stCondLst>
                                  <p:childTnLst>
                                    <p:animRot by="21600000">
                                      <p:cBhvr>
                                        <p:cTn id="42" dur="2000" fill="hold"/>
                                        <p:tgtEl>
                                          <p:spTgt spid="5"/>
                                        </p:tgtEl>
                                        <p:attrNameLst>
                                          <p:attrName>r</p:attrName>
                                        </p:attrNameLst>
                                      </p:cBhvr>
                                    </p:animRot>
                                  </p:childTnLst>
                                </p:cTn>
                              </p:par>
                              <p:par>
                                <p:cTn id="43" presetID="8" presetClass="emph" presetSubtype="0" autoRev="1" fill="hold" nodeType="withEffect">
                                  <p:stCondLst>
                                    <p:cond delay="0"/>
                                  </p:stCondLst>
                                  <p:childTnLst>
                                    <p:animRot by="21600000">
                                      <p:cBhvr>
                                        <p:cTn id="44" dur="2000" fill="hold"/>
                                        <p:tgtEl>
                                          <p:spTgt spid="7"/>
                                        </p:tgtEl>
                                        <p:attrNameLst>
                                          <p:attrName>r</p:attrName>
                                        </p:attrNameLst>
                                      </p:cBhvr>
                                    </p:animRot>
                                  </p:childTnLst>
                                </p:cTn>
                              </p:par>
                              <p:par>
                                <p:cTn id="45" presetID="8" presetClass="emph" presetSubtype="0" autoRev="1" fill="hold" nodeType="withEffect">
                                  <p:stCondLst>
                                    <p:cond delay="0"/>
                                  </p:stCondLst>
                                  <p:childTnLst>
                                    <p:animRot by="21600000">
                                      <p:cBhvr>
                                        <p:cTn id="46" dur="2000" fill="hold"/>
                                        <p:tgtEl>
                                          <p:spTgt spid="9"/>
                                        </p:tgtEl>
                                        <p:attrNameLst>
                                          <p:attrName>r</p:attrName>
                                        </p:attrNameLst>
                                      </p:cBhvr>
                                    </p:animRot>
                                  </p:childTnLst>
                                </p:cTn>
                              </p:par>
                              <p:par>
                                <p:cTn id="47" presetID="8" presetClass="emph" presetSubtype="0" autoRev="1" fill="hold" nodeType="withEffect">
                                  <p:stCondLst>
                                    <p:cond delay="0"/>
                                  </p:stCondLst>
                                  <p:childTnLst>
                                    <p:animRot by="-21600000">
                                      <p:cBhvr>
                                        <p:cTn id="48" dur="2000" fill="hold"/>
                                        <p:tgtEl>
                                          <p:spTgt spid="4"/>
                                        </p:tgtEl>
                                        <p:attrNameLst>
                                          <p:attrName>r</p:attrName>
                                        </p:attrNameLst>
                                      </p:cBhvr>
                                    </p:animRot>
                                  </p:childTnLst>
                                </p:cTn>
                              </p:par>
                              <p:par>
                                <p:cTn id="49" presetID="8" presetClass="emph" presetSubtype="0" autoRev="1" fill="hold" nodeType="withEffect">
                                  <p:stCondLst>
                                    <p:cond delay="0"/>
                                  </p:stCondLst>
                                  <p:childTnLst>
                                    <p:animRot by="-21600000">
                                      <p:cBhvr>
                                        <p:cTn id="50" dur="2000" fill="hold"/>
                                        <p:tgtEl>
                                          <p:spTgt spid="6"/>
                                        </p:tgtEl>
                                        <p:attrNameLst>
                                          <p:attrName>r</p:attrName>
                                        </p:attrNameLst>
                                      </p:cBhvr>
                                    </p:animRot>
                                  </p:childTnLst>
                                </p:cTn>
                              </p:par>
                              <p:par>
                                <p:cTn id="51" presetID="8" presetClass="emph" presetSubtype="0" autoRev="1" fill="hold" nodeType="withEffect">
                                  <p:stCondLst>
                                    <p:cond delay="0"/>
                                  </p:stCondLst>
                                  <p:childTnLst>
                                    <p:animRot by="-21600000">
                                      <p:cBhvr>
                                        <p:cTn id="52" dur="2000" fill="hold"/>
                                        <p:tgtEl>
                                          <p:spTgt spid="8"/>
                                        </p:tgtEl>
                                        <p:attrNameLst>
                                          <p:attrName>r</p:attrName>
                                        </p:attrNameLst>
                                      </p:cBhvr>
                                    </p:animRot>
                                  </p:childTnLst>
                                </p:cTn>
                              </p:par>
                              <p:par>
                                <p:cTn id="53" presetID="8" presetClass="emph" presetSubtype="0" autoRev="1" fill="hold" nodeType="withEffect">
                                  <p:stCondLst>
                                    <p:cond delay="0"/>
                                  </p:stCondLst>
                                  <p:childTnLst>
                                    <p:animRot by="-21600000">
                                      <p:cBhvr>
                                        <p:cTn id="54" dur="2000" fill="hold"/>
                                        <p:tgtEl>
                                          <p:spTgt spid="10"/>
                                        </p:tgtEl>
                                        <p:attrNameLst>
                                          <p:attrName>r</p:attrName>
                                        </p:attrNameLst>
                                      </p:cBhvr>
                                    </p:animRot>
                                  </p:childTnLst>
                                </p:cTn>
                              </p:par>
                            </p:childTnLst>
                          </p:cTn>
                        </p:par>
                        <p:par>
                          <p:cTn id="55" fill="hold">
                            <p:stCondLst>
                              <p:cond delay="4000"/>
                            </p:stCondLst>
                            <p:childTnLst>
                              <p:par>
                                <p:cTn id="56" presetID="2" presetClass="exit" presetSubtype="6" fill="hold" nodeType="afterEffect">
                                  <p:stCondLst>
                                    <p:cond delay="0"/>
                                  </p:stCondLst>
                                  <p:childTnLst>
                                    <p:anim calcmode="lin" valueType="num">
                                      <p:cBhvr additive="base">
                                        <p:cTn id="57" dur="2000"/>
                                        <p:tgtEl>
                                          <p:spTgt spid="3"/>
                                        </p:tgtEl>
                                        <p:attrNameLst>
                                          <p:attrName>ppt_x</p:attrName>
                                        </p:attrNameLst>
                                      </p:cBhvr>
                                      <p:tavLst>
                                        <p:tav tm="0">
                                          <p:val>
                                            <p:strVal val="ppt_x"/>
                                          </p:val>
                                        </p:tav>
                                        <p:tav tm="100000">
                                          <p:val>
                                            <p:strVal val="1+ppt_w/2"/>
                                          </p:val>
                                        </p:tav>
                                      </p:tavLst>
                                    </p:anim>
                                    <p:anim calcmode="lin" valueType="num">
                                      <p:cBhvr additive="base">
                                        <p:cTn id="58" dur="2000"/>
                                        <p:tgtEl>
                                          <p:spTgt spid="3"/>
                                        </p:tgtEl>
                                        <p:attrNameLst>
                                          <p:attrName>ppt_y</p:attrName>
                                        </p:attrNameLst>
                                      </p:cBhvr>
                                      <p:tavLst>
                                        <p:tav tm="0">
                                          <p:val>
                                            <p:strVal val="ppt_y"/>
                                          </p:val>
                                        </p:tav>
                                        <p:tav tm="100000">
                                          <p:val>
                                            <p:strVal val="1+ppt_h/2"/>
                                          </p:val>
                                        </p:tav>
                                      </p:tavLst>
                                    </p:anim>
                                    <p:set>
                                      <p:cBhvr>
                                        <p:cTn id="59" dur="1" fill="hold">
                                          <p:stCondLst>
                                            <p:cond delay="1999"/>
                                          </p:stCondLst>
                                        </p:cTn>
                                        <p:tgtEl>
                                          <p:spTgt spid="3"/>
                                        </p:tgtEl>
                                        <p:attrNameLst>
                                          <p:attrName>style.visibility</p:attrName>
                                        </p:attrNameLst>
                                      </p:cBhvr>
                                      <p:to>
                                        <p:strVal val="hidden"/>
                                      </p:to>
                                    </p:set>
                                  </p:childTnLst>
                                </p:cTn>
                              </p:par>
                              <p:par>
                                <p:cTn id="60" presetID="2" presetClass="exit" presetSubtype="6" fill="hold" nodeType="withEffect">
                                  <p:stCondLst>
                                    <p:cond delay="0"/>
                                  </p:stCondLst>
                                  <p:childTnLst>
                                    <p:anim calcmode="lin" valueType="num">
                                      <p:cBhvr additive="base">
                                        <p:cTn id="61" dur="2000"/>
                                        <p:tgtEl>
                                          <p:spTgt spid="5"/>
                                        </p:tgtEl>
                                        <p:attrNameLst>
                                          <p:attrName>ppt_x</p:attrName>
                                        </p:attrNameLst>
                                      </p:cBhvr>
                                      <p:tavLst>
                                        <p:tav tm="0">
                                          <p:val>
                                            <p:strVal val="ppt_x"/>
                                          </p:val>
                                        </p:tav>
                                        <p:tav tm="100000">
                                          <p:val>
                                            <p:strVal val="1+ppt_w/2"/>
                                          </p:val>
                                        </p:tav>
                                      </p:tavLst>
                                    </p:anim>
                                    <p:anim calcmode="lin" valueType="num">
                                      <p:cBhvr additive="base">
                                        <p:cTn id="62" dur="2000"/>
                                        <p:tgtEl>
                                          <p:spTgt spid="5"/>
                                        </p:tgtEl>
                                        <p:attrNameLst>
                                          <p:attrName>ppt_y</p:attrName>
                                        </p:attrNameLst>
                                      </p:cBhvr>
                                      <p:tavLst>
                                        <p:tav tm="0">
                                          <p:val>
                                            <p:strVal val="ppt_y"/>
                                          </p:val>
                                        </p:tav>
                                        <p:tav tm="100000">
                                          <p:val>
                                            <p:strVal val="1+ppt_h/2"/>
                                          </p:val>
                                        </p:tav>
                                      </p:tavLst>
                                    </p:anim>
                                    <p:set>
                                      <p:cBhvr>
                                        <p:cTn id="63" dur="1" fill="hold">
                                          <p:stCondLst>
                                            <p:cond delay="1999"/>
                                          </p:stCondLst>
                                        </p:cTn>
                                        <p:tgtEl>
                                          <p:spTgt spid="5"/>
                                        </p:tgtEl>
                                        <p:attrNameLst>
                                          <p:attrName>style.visibility</p:attrName>
                                        </p:attrNameLst>
                                      </p:cBhvr>
                                      <p:to>
                                        <p:strVal val="hidden"/>
                                      </p:to>
                                    </p:set>
                                  </p:childTnLst>
                                </p:cTn>
                              </p:par>
                              <p:par>
                                <p:cTn id="64" presetID="2" presetClass="exit" presetSubtype="6" fill="hold" nodeType="withEffect">
                                  <p:stCondLst>
                                    <p:cond delay="0"/>
                                  </p:stCondLst>
                                  <p:childTnLst>
                                    <p:anim calcmode="lin" valueType="num">
                                      <p:cBhvr additive="base">
                                        <p:cTn id="65" dur="2000"/>
                                        <p:tgtEl>
                                          <p:spTgt spid="7"/>
                                        </p:tgtEl>
                                        <p:attrNameLst>
                                          <p:attrName>ppt_x</p:attrName>
                                        </p:attrNameLst>
                                      </p:cBhvr>
                                      <p:tavLst>
                                        <p:tav tm="0">
                                          <p:val>
                                            <p:strVal val="ppt_x"/>
                                          </p:val>
                                        </p:tav>
                                        <p:tav tm="100000">
                                          <p:val>
                                            <p:strVal val="1+ppt_w/2"/>
                                          </p:val>
                                        </p:tav>
                                      </p:tavLst>
                                    </p:anim>
                                    <p:anim calcmode="lin" valueType="num">
                                      <p:cBhvr additive="base">
                                        <p:cTn id="66" dur="2000"/>
                                        <p:tgtEl>
                                          <p:spTgt spid="7"/>
                                        </p:tgtEl>
                                        <p:attrNameLst>
                                          <p:attrName>ppt_y</p:attrName>
                                        </p:attrNameLst>
                                      </p:cBhvr>
                                      <p:tavLst>
                                        <p:tav tm="0">
                                          <p:val>
                                            <p:strVal val="ppt_y"/>
                                          </p:val>
                                        </p:tav>
                                        <p:tav tm="100000">
                                          <p:val>
                                            <p:strVal val="1+ppt_h/2"/>
                                          </p:val>
                                        </p:tav>
                                      </p:tavLst>
                                    </p:anim>
                                    <p:set>
                                      <p:cBhvr>
                                        <p:cTn id="67" dur="1" fill="hold">
                                          <p:stCondLst>
                                            <p:cond delay="1999"/>
                                          </p:stCondLst>
                                        </p:cTn>
                                        <p:tgtEl>
                                          <p:spTgt spid="7"/>
                                        </p:tgtEl>
                                        <p:attrNameLst>
                                          <p:attrName>style.visibility</p:attrName>
                                        </p:attrNameLst>
                                      </p:cBhvr>
                                      <p:to>
                                        <p:strVal val="hidden"/>
                                      </p:to>
                                    </p:set>
                                  </p:childTnLst>
                                </p:cTn>
                              </p:par>
                              <p:par>
                                <p:cTn id="68" presetID="2" presetClass="exit" presetSubtype="6" fill="hold" nodeType="withEffect">
                                  <p:stCondLst>
                                    <p:cond delay="0"/>
                                  </p:stCondLst>
                                  <p:childTnLst>
                                    <p:anim calcmode="lin" valueType="num">
                                      <p:cBhvr additive="base">
                                        <p:cTn id="69" dur="2000"/>
                                        <p:tgtEl>
                                          <p:spTgt spid="9"/>
                                        </p:tgtEl>
                                        <p:attrNameLst>
                                          <p:attrName>ppt_x</p:attrName>
                                        </p:attrNameLst>
                                      </p:cBhvr>
                                      <p:tavLst>
                                        <p:tav tm="0">
                                          <p:val>
                                            <p:strVal val="ppt_x"/>
                                          </p:val>
                                        </p:tav>
                                        <p:tav tm="100000">
                                          <p:val>
                                            <p:strVal val="1+ppt_w/2"/>
                                          </p:val>
                                        </p:tav>
                                      </p:tavLst>
                                    </p:anim>
                                    <p:anim calcmode="lin" valueType="num">
                                      <p:cBhvr additive="base">
                                        <p:cTn id="70" dur="2000"/>
                                        <p:tgtEl>
                                          <p:spTgt spid="9"/>
                                        </p:tgtEl>
                                        <p:attrNameLst>
                                          <p:attrName>ppt_y</p:attrName>
                                        </p:attrNameLst>
                                      </p:cBhvr>
                                      <p:tavLst>
                                        <p:tav tm="0">
                                          <p:val>
                                            <p:strVal val="ppt_y"/>
                                          </p:val>
                                        </p:tav>
                                        <p:tav tm="100000">
                                          <p:val>
                                            <p:strVal val="1+ppt_h/2"/>
                                          </p:val>
                                        </p:tav>
                                      </p:tavLst>
                                    </p:anim>
                                    <p:set>
                                      <p:cBhvr>
                                        <p:cTn id="71" dur="1" fill="hold">
                                          <p:stCondLst>
                                            <p:cond delay="1999"/>
                                          </p:stCondLst>
                                        </p:cTn>
                                        <p:tgtEl>
                                          <p:spTgt spid="9"/>
                                        </p:tgtEl>
                                        <p:attrNameLst>
                                          <p:attrName>style.visibility</p:attrName>
                                        </p:attrNameLst>
                                      </p:cBhvr>
                                      <p:to>
                                        <p:strVal val="hidden"/>
                                      </p:to>
                                    </p:set>
                                  </p:childTnLst>
                                </p:cTn>
                              </p:par>
                              <p:par>
                                <p:cTn id="72" presetID="2" presetClass="exit" presetSubtype="12" fill="hold" nodeType="withEffect">
                                  <p:stCondLst>
                                    <p:cond delay="0"/>
                                  </p:stCondLst>
                                  <p:childTnLst>
                                    <p:anim calcmode="lin" valueType="num">
                                      <p:cBhvr additive="base">
                                        <p:cTn id="73" dur="2000"/>
                                        <p:tgtEl>
                                          <p:spTgt spid="4"/>
                                        </p:tgtEl>
                                        <p:attrNameLst>
                                          <p:attrName>ppt_x</p:attrName>
                                        </p:attrNameLst>
                                      </p:cBhvr>
                                      <p:tavLst>
                                        <p:tav tm="0">
                                          <p:val>
                                            <p:strVal val="ppt_x"/>
                                          </p:val>
                                        </p:tav>
                                        <p:tav tm="100000">
                                          <p:val>
                                            <p:strVal val="0-ppt_w/2"/>
                                          </p:val>
                                        </p:tav>
                                      </p:tavLst>
                                    </p:anim>
                                    <p:anim calcmode="lin" valueType="num">
                                      <p:cBhvr additive="base">
                                        <p:cTn id="74" dur="2000"/>
                                        <p:tgtEl>
                                          <p:spTgt spid="4"/>
                                        </p:tgtEl>
                                        <p:attrNameLst>
                                          <p:attrName>ppt_y</p:attrName>
                                        </p:attrNameLst>
                                      </p:cBhvr>
                                      <p:tavLst>
                                        <p:tav tm="0">
                                          <p:val>
                                            <p:strVal val="ppt_y"/>
                                          </p:val>
                                        </p:tav>
                                        <p:tav tm="100000">
                                          <p:val>
                                            <p:strVal val="1+ppt_h/2"/>
                                          </p:val>
                                        </p:tav>
                                      </p:tavLst>
                                    </p:anim>
                                    <p:set>
                                      <p:cBhvr>
                                        <p:cTn id="75" dur="1" fill="hold">
                                          <p:stCondLst>
                                            <p:cond delay="1999"/>
                                          </p:stCondLst>
                                        </p:cTn>
                                        <p:tgtEl>
                                          <p:spTgt spid="4"/>
                                        </p:tgtEl>
                                        <p:attrNameLst>
                                          <p:attrName>style.visibility</p:attrName>
                                        </p:attrNameLst>
                                      </p:cBhvr>
                                      <p:to>
                                        <p:strVal val="hidden"/>
                                      </p:to>
                                    </p:set>
                                  </p:childTnLst>
                                </p:cTn>
                              </p:par>
                              <p:par>
                                <p:cTn id="76" presetID="2" presetClass="exit" presetSubtype="12" fill="hold" nodeType="withEffect">
                                  <p:stCondLst>
                                    <p:cond delay="0"/>
                                  </p:stCondLst>
                                  <p:childTnLst>
                                    <p:anim calcmode="lin" valueType="num">
                                      <p:cBhvr additive="base">
                                        <p:cTn id="77" dur="2000"/>
                                        <p:tgtEl>
                                          <p:spTgt spid="6"/>
                                        </p:tgtEl>
                                        <p:attrNameLst>
                                          <p:attrName>ppt_x</p:attrName>
                                        </p:attrNameLst>
                                      </p:cBhvr>
                                      <p:tavLst>
                                        <p:tav tm="0">
                                          <p:val>
                                            <p:strVal val="ppt_x"/>
                                          </p:val>
                                        </p:tav>
                                        <p:tav tm="100000">
                                          <p:val>
                                            <p:strVal val="0-ppt_w/2"/>
                                          </p:val>
                                        </p:tav>
                                      </p:tavLst>
                                    </p:anim>
                                    <p:anim calcmode="lin" valueType="num">
                                      <p:cBhvr additive="base">
                                        <p:cTn id="78" dur="2000"/>
                                        <p:tgtEl>
                                          <p:spTgt spid="6"/>
                                        </p:tgtEl>
                                        <p:attrNameLst>
                                          <p:attrName>ppt_y</p:attrName>
                                        </p:attrNameLst>
                                      </p:cBhvr>
                                      <p:tavLst>
                                        <p:tav tm="0">
                                          <p:val>
                                            <p:strVal val="ppt_y"/>
                                          </p:val>
                                        </p:tav>
                                        <p:tav tm="100000">
                                          <p:val>
                                            <p:strVal val="1+ppt_h/2"/>
                                          </p:val>
                                        </p:tav>
                                      </p:tavLst>
                                    </p:anim>
                                    <p:set>
                                      <p:cBhvr>
                                        <p:cTn id="79" dur="1" fill="hold">
                                          <p:stCondLst>
                                            <p:cond delay="1999"/>
                                          </p:stCondLst>
                                        </p:cTn>
                                        <p:tgtEl>
                                          <p:spTgt spid="6"/>
                                        </p:tgtEl>
                                        <p:attrNameLst>
                                          <p:attrName>style.visibility</p:attrName>
                                        </p:attrNameLst>
                                      </p:cBhvr>
                                      <p:to>
                                        <p:strVal val="hidden"/>
                                      </p:to>
                                    </p:set>
                                  </p:childTnLst>
                                </p:cTn>
                              </p:par>
                              <p:par>
                                <p:cTn id="80" presetID="2" presetClass="exit" presetSubtype="12" fill="hold" nodeType="withEffect">
                                  <p:stCondLst>
                                    <p:cond delay="0"/>
                                  </p:stCondLst>
                                  <p:childTnLst>
                                    <p:anim calcmode="lin" valueType="num">
                                      <p:cBhvr additive="base">
                                        <p:cTn id="81" dur="2000"/>
                                        <p:tgtEl>
                                          <p:spTgt spid="8"/>
                                        </p:tgtEl>
                                        <p:attrNameLst>
                                          <p:attrName>ppt_x</p:attrName>
                                        </p:attrNameLst>
                                      </p:cBhvr>
                                      <p:tavLst>
                                        <p:tav tm="0">
                                          <p:val>
                                            <p:strVal val="ppt_x"/>
                                          </p:val>
                                        </p:tav>
                                        <p:tav tm="100000">
                                          <p:val>
                                            <p:strVal val="0-ppt_w/2"/>
                                          </p:val>
                                        </p:tav>
                                      </p:tavLst>
                                    </p:anim>
                                    <p:anim calcmode="lin" valueType="num">
                                      <p:cBhvr additive="base">
                                        <p:cTn id="82" dur="2000"/>
                                        <p:tgtEl>
                                          <p:spTgt spid="8"/>
                                        </p:tgtEl>
                                        <p:attrNameLst>
                                          <p:attrName>ppt_y</p:attrName>
                                        </p:attrNameLst>
                                      </p:cBhvr>
                                      <p:tavLst>
                                        <p:tav tm="0">
                                          <p:val>
                                            <p:strVal val="ppt_y"/>
                                          </p:val>
                                        </p:tav>
                                        <p:tav tm="100000">
                                          <p:val>
                                            <p:strVal val="1+ppt_h/2"/>
                                          </p:val>
                                        </p:tav>
                                      </p:tavLst>
                                    </p:anim>
                                    <p:set>
                                      <p:cBhvr>
                                        <p:cTn id="83" dur="1" fill="hold">
                                          <p:stCondLst>
                                            <p:cond delay="1999"/>
                                          </p:stCondLst>
                                        </p:cTn>
                                        <p:tgtEl>
                                          <p:spTgt spid="8"/>
                                        </p:tgtEl>
                                        <p:attrNameLst>
                                          <p:attrName>style.visibility</p:attrName>
                                        </p:attrNameLst>
                                      </p:cBhvr>
                                      <p:to>
                                        <p:strVal val="hidden"/>
                                      </p:to>
                                    </p:set>
                                  </p:childTnLst>
                                </p:cTn>
                              </p:par>
                              <p:par>
                                <p:cTn id="84" presetID="2" presetClass="exit" presetSubtype="12" fill="hold" nodeType="withEffect">
                                  <p:stCondLst>
                                    <p:cond delay="0"/>
                                  </p:stCondLst>
                                  <p:childTnLst>
                                    <p:anim calcmode="lin" valueType="num">
                                      <p:cBhvr additive="base">
                                        <p:cTn id="85" dur="2000"/>
                                        <p:tgtEl>
                                          <p:spTgt spid="10"/>
                                        </p:tgtEl>
                                        <p:attrNameLst>
                                          <p:attrName>ppt_x</p:attrName>
                                        </p:attrNameLst>
                                      </p:cBhvr>
                                      <p:tavLst>
                                        <p:tav tm="0">
                                          <p:val>
                                            <p:strVal val="ppt_x"/>
                                          </p:val>
                                        </p:tav>
                                        <p:tav tm="100000">
                                          <p:val>
                                            <p:strVal val="0-ppt_w/2"/>
                                          </p:val>
                                        </p:tav>
                                      </p:tavLst>
                                    </p:anim>
                                    <p:anim calcmode="lin" valueType="num">
                                      <p:cBhvr additive="base">
                                        <p:cTn id="86" dur="2000"/>
                                        <p:tgtEl>
                                          <p:spTgt spid="10"/>
                                        </p:tgtEl>
                                        <p:attrNameLst>
                                          <p:attrName>ppt_y</p:attrName>
                                        </p:attrNameLst>
                                      </p:cBhvr>
                                      <p:tavLst>
                                        <p:tav tm="0">
                                          <p:val>
                                            <p:strVal val="ppt_y"/>
                                          </p:val>
                                        </p:tav>
                                        <p:tav tm="100000">
                                          <p:val>
                                            <p:strVal val="1+ppt_h/2"/>
                                          </p:val>
                                        </p:tav>
                                      </p:tavLst>
                                    </p:anim>
                                    <p:set>
                                      <p:cBhvr>
                                        <p:cTn id="87" dur="1" fill="hold">
                                          <p:stCondLst>
                                            <p:cond delay="1999"/>
                                          </p:stCondLst>
                                        </p:cTn>
                                        <p:tgtEl>
                                          <p:spTgt spid="10"/>
                                        </p:tgtEl>
                                        <p:attrNameLst>
                                          <p:attrName>style.visibility</p:attrName>
                                        </p:attrNameLst>
                                      </p:cBhvr>
                                      <p:to>
                                        <p:strVal val="hidden"/>
                                      </p:to>
                                    </p:set>
                                  </p:childTnLst>
                                </p:cTn>
                              </p:par>
                              <p:par>
                                <p:cTn id="88" presetID="8" presetClass="emph" presetSubtype="0" autoRev="1" fill="hold" nodeType="withEffect">
                                  <p:stCondLst>
                                    <p:cond delay="0"/>
                                  </p:stCondLst>
                                  <p:childTnLst>
                                    <p:animRot by="21600000">
                                      <p:cBhvr>
                                        <p:cTn id="89" dur="2000" fill="hold"/>
                                        <p:tgtEl>
                                          <p:spTgt spid="4"/>
                                        </p:tgtEl>
                                        <p:attrNameLst>
                                          <p:attrName>r</p:attrName>
                                        </p:attrNameLst>
                                      </p:cBhvr>
                                    </p:animRot>
                                  </p:childTnLst>
                                </p:cTn>
                              </p:par>
                              <p:par>
                                <p:cTn id="90" presetID="8" presetClass="emph" presetSubtype="0" autoRev="1" fill="hold" nodeType="withEffect">
                                  <p:stCondLst>
                                    <p:cond delay="0"/>
                                  </p:stCondLst>
                                  <p:childTnLst>
                                    <p:animRot by="21600000">
                                      <p:cBhvr>
                                        <p:cTn id="91" dur="2000" fill="hold"/>
                                        <p:tgtEl>
                                          <p:spTgt spid="6"/>
                                        </p:tgtEl>
                                        <p:attrNameLst>
                                          <p:attrName>r</p:attrName>
                                        </p:attrNameLst>
                                      </p:cBhvr>
                                    </p:animRot>
                                  </p:childTnLst>
                                </p:cTn>
                              </p:par>
                              <p:par>
                                <p:cTn id="92" presetID="8" presetClass="emph" presetSubtype="0" autoRev="1" fill="hold" nodeType="withEffect">
                                  <p:stCondLst>
                                    <p:cond delay="0"/>
                                  </p:stCondLst>
                                  <p:childTnLst>
                                    <p:animRot by="21600000">
                                      <p:cBhvr>
                                        <p:cTn id="93" dur="2000" fill="hold"/>
                                        <p:tgtEl>
                                          <p:spTgt spid="8"/>
                                        </p:tgtEl>
                                        <p:attrNameLst>
                                          <p:attrName>r</p:attrName>
                                        </p:attrNameLst>
                                      </p:cBhvr>
                                    </p:animRot>
                                  </p:childTnLst>
                                </p:cTn>
                              </p:par>
                              <p:par>
                                <p:cTn id="94" presetID="8" presetClass="emph" presetSubtype="0" autoRev="1" fill="hold" nodeType="withEffect">
                                  <p:stCondLst>
                                    <p:cond delay="0"/>
                                  </p:stCondLst>
                                  <p:childTnLst>
                                    <p:animRot by="21600000">
                                      <p:cBhvr>
                                        <p:cTn id="95" dur="2000" fill="hold"/>
                                        <p:tgtEl>
                                          <p:spTgt spid="10"/>
                                        </p:tgtEl>
                                        <p:attrNameLst>
                                          <p:attrName>r</p:attrName>
                                        </p:attrNameLst>
                                      </p:cBhvr>
                                    </p:animRot>
                                  </p:childTnLst>
                                </p:cTn>
                              </p:par>
                              <p:par>
                                <p:cTn id="96" presetID="8" presetClass="emph" presetSubtype="0" autoRev="1" fill="hold" nodeType="withEffect">
                                  <p:stCondLst>
                                    <p:cond delay="0"/>
                                  </p:stCondLst>
                                  <p:childTnLst>
                                    <p:animRot by="-21600000">
                                      <p:cBhvr>
                                        <p:cTn id="97" dur="2000" fill="hold"/>
                                        <p:tgtEl>
                                          <p:spTgt spid="3"/>
                                        </p:tgtEl>
                                        <p:attrNameLst>
                                          <p:attrName>r</p:attrName>
                                        </p:attrNameLst>
                                      </p:cBhvr>
                                    </p:animRot>
                                  </p:childTnLst>
                                </p:cTn>
                              </p:par>
                              <p:par>
                                <p:cTn id="98" presetID="8" presetClass="emph" presetSubtype="0" autoRev="1" fill="hold" nodeType="withEffect">
                                  <p:stCondLst>
                                    <p:cond delay="0"/>
                                  </p:stCondLst>
                                  <p:childTnLst>
                                    <p:animRot by="-21600000">
                                      <p:cBhvr>
                                        <p:cTn id="99" dur="2000" fill="hold"/>
                                        <p:tgtEl>
                                          <p:spTgt spid="5"/>
                                        </p:tgtEl>
                                        <p:attrNameLst>
                                          <p:attrName>r</p:attrName>
                                        </p:attrNameLst>
                                      </p:cBhvr>
                                    </p:animRot>
                                  </p:childTnLst>
                                </p:cTn>
                              </p:par>
                              <p:par>
                                <p:cTn id="100" presetID="8" presetClass="emph" presetSubtype="0" autoRev="1" fill="hold" nodeType="withEffect">
                                  <p:stCondLst>
                                    <p:cond delay="0"/>
                                  </p:stCondLst>
                                  <p:childTnLst>
                                    <p:animRot by="-21600000">
                                      <p:cBhvr>
                                        <p:cTn id="101" dur="2000" fill="hold"/>
                                        <p:tgtEl>
                                          <p:spTgt spid="7"/>
                                        </p:tgtEl>
                                        <p:attrNameLst>
                                          <p:attrName>r</p:attrName>
                                        </p:attrNameLst>
                                      </p:cBhvr>
                                    </p:animRot>
                                  </p:childTnLst>
                                </p:cTn>
                              </p:par>
                              <p:par>
                                <p:cTn id="102" presetID="8" presetClass="emph" presetSubtype="0" autoRev="1" fill="hold" nodeType="withEffect">
                                  <p:stCondLst>
                                    <p:cond delay="0"/>
                                  </p:stCondLst>
                                  <p:childTnLst>
                                    <p:animRot by="-21600000">
                                      <p:cBhvr>
                                        <p:cTn id="103" dur="2000" fill="hold"/>
                                        <p:tgtEl>
                                          <p:spTgt spid="9"/>
                                        </p:tgtEl>
                                        <p:attrNameLst>
                                          <p:attrName>r</p:attrName>
                                        </p:attrNameLst>
                                      </p:cBhvr>
                                    </p:animRot>
                                  </p:childTnLst>
                                </p:cTn>
                              </p:par>
                              <p:par>
                                <p:cTn id="104" presetID="17" presetClass="entr" presetSubtype="1"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2000" fill="hold"/>
                                        <p:tgtEl>
                                          <p:spTgt spid="2"/>
                                        </p:tgtEl>
                                        <p:attrNameLst>
                                          <p:attrName>ppt_x</p:attrName>
                                        </p:attrNameLst>
                                      </p:cBhvr>
                                      <p:tavLst>
                                        <p:tav tm="0">
                                          <p:val>
                                            <p:strVal val="#ppt_x"/>
                                          </p:val>
                                        </p:tav>
                                        <p:tav tm="100000">
                                          <p:val>
                                            <p:strVal val="#ppt_x"/>
                                          </p:val>
                                        </p:tav>
                                      </p:tavLst>
                                    </p:anim>
                                    <p:anim calcmode="lin" valueType="num">
                                      <p:cBhvr>
                                        <p:cTn id="107" dur="2000" fill="hold"/>
                                        <p:tgtEl>
                                          <p:spTgt spid="2"/>
                                        </p:tgtEl>
                                        <p:attrNameLst>
                                          <p:attrName>ppt_y</p:attrName>
                                        </p:attrNameLst>
                                      </p:cBhvr>
                                      <p:tavLst>
                                        <p:tav tm="0">
                                          <p:val>
                                            <p:strVal val="#ppt_y-#ppt_h/2"/>
                                          </p:val>
                                        </p:tav>
                                        <p:tav tm="100000">
                                          <p:val>
                                            <p:strVal val="#ppt_y"/>
                                          </p:val>
                                        </p:tav>
                                      </p:tavLst>
                                    </p:anim>
                                    <p:anim calcmode="lin" valueType="num">
                                      <p:cBhvr>
                                        <p:cTn id="108" dur="2000" fill="hold"/>
                                        <p:tgtEl>
                                          <p:spTgt spid="2"/>
                                        </p:tgtEl>
                                        <p:attrNameLst>
                                          <p:attrName>ppt_w</p:attrName>
                                        </p:attrNameLst>
                                      </p:cBhvr>
                                      <p:tavLst>
                                        <p:tav tm="0">
                                          <p:val>
                                            <p:strVal val="#ppt_w"/>
                                          </p:val>
                                        </p:tav>
                                        <p:tav tm="100000">
                                          <p:val>
                                            <p:strVal val="#ppt_w"/>
                                          </p:val>
                                        </p:tav>
                                      </p:tavLst>
                                    </p:anim>
                                    <p:anim calcmode="lin" valueType="num">
                                      <p:cBhvr>
                                        <p:cTn id="109" dur="2000" fill="hold"/>
                                        <p:tgtEl>
                                          <p:spTgt spid="2"/>
                                        </p:tgtEl>
                                        <p:attrNameLst>
                                          <p:attrName>ppt_h</p:attrName>
                                        </p:attrNameLst>
                                      </p:cBhvr>
                                      <p:tavLst>
                                        <p:tav tm="0">
                                          <p:val>
                                            <p:fltVal val="0"/>
                                          </p:val>
                                        </p:tav>
                                        <p:tav tm="100000">
                                          <p:val>
                                            <p:strVal val="#ppt_h"/>
                                          </p:val>
                                        </p:tav>
                                      </p:tavLst>
                                    </p:anim>
                                  </p:childTnLst>
                                </p:cTn>
                              </p:par>
                              <p:par>
                                <p:cTn id="110" presetID="16" presetClass="entr" presetSubtype="37" fill="hold" nodeType="withEffect">
                                  <p:stCondLst>
                                    <p:cond delay="0"/>
                                  </p:stCondLst>
                                  <p:childTnLst>
                                    <p:set>
                                      <p:cBhvr>
                                        <p:cTn id="111" dur="1" fill="hold">
                                          <p:stCondLst>
                                            <p:cond delay="0"/>
                                          </p:stCondLst>
                                        </p:cTn>
                                        <p:tgtEl>
                                          <p:spTgt spid="2"/>
                                        </p:tgtEl>
                                        <p:attrNameLst>
                                          <p:attrName>style.visibility</p:attrName>
                                        </p:attrNameLst>
                                      </p:cBhvr>
                                      <p:to>
                                        <p:strVal val="visible"/>
                                      </p:to>
                                    </p:set>
                                    <p:animEffect transition="in" filter="barn(outVertical)">
                                      <p:cBhvr>
                                        <p:cTn id="11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0822104453-museum-violins.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13" name="12 Imagen" descr="music-2756904_960_720.png"/>
          <p:cNvPicPr>
            <a:picLocks noChangeAspect="1"/>
          </p:cNvPicPr>
          <p:nvPr/>
        </p:nvPicPr>
        <p:blipFill>
          <a:blip r:embed="rId3">
            <a:duotone>
              <a:schemeClr val="accent6">
                <a:shade val="45000"/>
                <a:satMod val="135000"/>
              </a:schemeClr>
              <a:prstClr val="white"/>
            </a:duotone>
            <a:lum contrast="40000"/>
          </a:blip>
          <a:stretch>
            <a:fillRect/>
          </a:stretch>
        </p:blipFill>
        <p:spPr>
          <a:xfrm>
            <a:off x="-214346" y="-142894"/>
            <a:ext cx="1352651" cy="1142990"/>
          </a:xfrm>
          <a:prstGeom prst="rect">
            <a:avLst/>
          </a:prstGeom>
          <a:effectLst>
            <a:reflection blurRad="6350" stA="50000" endA="295" endPos="92000" dist="101600" dir="5400000" sy="-100000" algn="bl" rotWithShape="0"/>
          </a:effectLst>
        </p:spPr>
      </p:pic>
      <p:pic>
        <p:nvPicPr>
          <p:cNvPr id="14" name="13 Imagen" descr="music-2756904_960_720.png"/>
          <p:cNvPicPr>
            <a:picLocks noChangeAspect="1"/>
          </p:cNvPicPr>
          <p:nvPr/>
        </p:nvPicPr>
        <p:blipFill>
          <a:blip r:embed="rId3">
            <a:duotone>
              <a:schemeClr val="accent6">
                <a:shade val="45000"/>
                <a:satMod val="135000"/>
              </a:schemeClr>
              <a:prstClr val="white"/>
            </a:duotone>
            <a:lum contrast="40000"/>
          </a:blip>
          <a:stretch>
            <a:fillRect/>
          </a:stretch>
        </p:blipFill>
        <p:spPr>
          <a:xfrm>
            <a:off x="500034" y="785800"/>
            <a:ext cx="1352651" cy="1142990"/>
          </a:xfrm>
          <a:prstGeom prst="rect">
            <a:avLst/>
          </a:prstGeom>
          <a:effectLst>
            <a:reflection blurRad="6350" stA="50000" endA="295" endPos="92000" dist="101600" dir="5400000" sy="-100000" algn="bl" rotWithShape="0"/>
          </a:effectLst>
        </p:spPr>
      </p:pic>
      <p:pic>
        <p:nvPicPr>
          <p:cNvPr id="15" name="14 Imagen" descr="music-2756904_960_720.png"/>
          <p:cNvPicPr>
            <a:picLocks noChangeAspect="1"/>
          </p:cNvPicPr>
          <p:nvPr/>
        </p:nvPicPr>
        <p:blipFill>
          <a:blip r:embed="rId3">
            <a:duotone>
              <a:schemeClr val="accent6">
                <a:shade val="45000"/>
                <a:satMod val="135000"/>
              </a:schemeClr>
              <a:prstClr val="white"/>
            </a:duotone>
            <a:lum contrast="40000"/>
          </a:blip>
          <a:stretch>
            <a:fillRect/>
          </a:stretch>
        </p:blipFill>
        <p:spPr>
          <a:xfrm>
            <a:off x="1428728" y="1643056"/>
            <a:ext cx="1352651" cy="1142990"/>
          </a:xfrm>
          <a:prstGeom prst="rect">
            <a:avLst/>
          </a:prstGeom>
          <a:effectLst>
            <a:reflection blurRad="6350" stA="50000" endA="295" endPos="92000" dist="101600" dir="5400000" sy="-100000" algn="bl" rotWithShape="0"/>
          </a:effectLst>
        </p:spPr>
      </p:pic>
      <p:pic>
        <p:nvPicPr>
          <p:cNvPr id="16" name="15 Imagen" descr="music-2756904_960_720.png"/>
          <p:cNvPicPr>
            <a:picLocks noChangeAspect="1"/>
          </p:cNvPicPr>
          <p:nvPr/>
        </p:nvPicPr>
        <p:blipFill>
          <a:blip r:embed="rId3">
            <a:duotone>
              <a:schemeClr val="accent6">
                <a:shade val="45000"/>
                <a:satMod val="135000"/>
              </a:schemeClr>
              <a:prstClr val="white"/>
            </a:duotone>
            <a:lum contrast="40000"/>
          </a:blip>
          <a:stretch>
            <a:fillRect/>
          </a:stretch>
        </p:blipFill>
        <p:spPr>
          <a:xfrm>
            <a:off x="2500298" y="2357436"/>
            <a:ext cx="1352651" cy="1142990"/>
          </a:xfrm>
          <a:prstGeom prst="rect">
            <a:avLst/>
          </a:prstGeom>
          <a:effectLst>
            <a:reflection blurRad="6350" stA="50000" endA="295" endPos="92000" dist="101600" dir="5400000" sy="-100000" algn="bl" rotWithShape="0"/>
          </a:effectLst>
        </p:spPr>
      </p:pic>
      <p:pic>
        <p:nvPicPr>
          <p:cNvPr id="17" name="16 Imagen" descr="music-2756904_960_720.png"/>
          <p:cNvPicPr>
            <a:picLocks noChangeAspect="1"/>
          </p:cNvPicPr>
          <p:nvPr/>
        </p:nvPicPr>
        <p:blipFill>
          <a:blip r:embed="rId3">
            <a:duotone>
              <a:schemeClr val="accent6">
                <a:shade val="45000"/>
                <a:satMod val="135000"/>
              </a:schemeClr>
              <a:prstClr val="white"/>
            </a:duotone>
            <a:lum contrast="40000"/>
          </a:blip>
          <a:stretch>
            <a:fillRect/>
          </a:stretch>
        </p:blipFill>
        <p:spPr>
          <a:xfrm>
            <a:off x="3571868" y="2928940"/>
            <a:ext cx="1352651" cy="1142990"/>
          </a:xfrm>
          <a:prstGeom prst="rect">
            <a:avLst/>
          </a:prstGeom>
          <a:effectLst>
            <a:reflection blurRad="6350" stA="50000" endA="295" endPos="92000" dist="101600" dir="5400000" sy="-100000" algn="bl" rotWithShape="0"/>
          </a:effectLst>
        </p:spPr>
      </p:pic>
      <p:pic>
        <p:nvPicPr>
          <p:cNvPr id="18" name="17 Imagen" descr="music-2756904_960_720.png"/>
          <p:cNvPicPr>
            <a:picLocks noChangeAspect="1"/>
          </p:cNvPicPr>
          <p:nvPr/>
        </p:nvPicPr>
        <p:blipFill>
          <a:blip r:embed="rId3">
            <a:duotone>
              <a:schemeClr val="accent6">
                <a:shade val="45000"/>
                <a:satMod val="135000"/>
              </a:schemeClr>
              <a:prstClr val="white"/>
            </a:duotone>
            <a:lum contrast="40000"/>
          </a:blip>
          <a:stretch>
            <a:fillRect/>
          </a:stretch>
        </p:blipFill>
        <p:spPr>
          <a:xfrm>
            <a:off x="4857752" y="3286130"/>
            <a:ext cx="1352651" cy="1142990"/>
          </a:xfrm>
          <a:prstGeom prst="rect">
            <a:avLst/>
          </a:prstGeom>
          <a:effectLst>
            <a:reflection blurRad="6350" stA="50000" endA="295" endPos="92000" dist="101600" dir="5400000" sy="-100000" algn="bl" rotWithShape="0"/>
          </a:effectLst>
        </p:spPr>
      </p:pic>
      <p:pic>
        <p:nvPicPr>
          <p:cNvPr id="19" name="18 Imagen" descr="music-2756904_960_720.png"/>
          <p:cNvPicPr>
            <a:picLocks noChangeAspect="1"/>
          </p:cNvPicPr>
          <p:nvPr/>
        </p:nvPicPr>
        <p:blipFill>
          <a:blip r:embed="rId3">
            <a:duotone>
              <a:schemeClr val="accent6">
                <a:shade val="45000"/>
                <a:satMod val="135000"/>
              </a:schemeClr>
              <a:prstClr val="white"/>
            </a:duotone>
            <a:lum contrast="40000"/>
          </a:blip>
          <a:stretch>
            <a:fillRect/>
          </a:stretch>
        </p:blipFill>
        <p:spPr>
          <a:xfrm>
            <a:off x="6215074" y="3571882"/>
            <a:ext cx="1352651" cy="1142990"/>
          </a:xfrm>
          <a:prstGeom prst="rect">
            <a:avLst/>
          </a:prstGeom>
          <a:effectLst>
            <a:reflection blurRad="6350" stA="50000" endA="295" endPos="92000" dist="101600" dir="5400000" sy="-100000" algn="bl" rotWithShape="0"/>
          </a:effectLst>
        </p:spPr>
      </p:pic>
      <p:pic>
        <p:nvPicPr>
          <p:cNvPr id="20" name="19 Imagen" descr="music-2756904_960_720.png"/>
          <p:cNvPicPr>
            <a:picLocks noChangeAspect="1"/>
          </p:cNvPicPr>
          <p:nvPr/>
        </p:nvPicPr>
        <p:blipFill>
          <a:blip r:embed="rId3">
            <a:duotone>
              <a:schemeClr val="accent6">
                <a:shade val="45000"/>
                <a:satMod val="135000"/>
              </a:schemeClr>
              <a:prstClr val="white"/>
            </a:duotone>
            <a:lum contrast="40000"/>
          </a:blip>
          <a:stretch>
            <a:fillRect/>
          </a:stretch>
        </p:blipFill>
        <p:spPr>
          <a:xfrm>
            <a:off x="7572396" y="4000510"/>
            <a:ext cx="1352651" cy="1142990"/>
          </a:xfrm>
          <a:prstGeom prst="rect">
            <a:avLst/>
          </a:prstGeom>
          <a:effectLst>
            <a:reflection blurRad="6350" stA="50000" endA="295" endPos="92000" dist="101600" dir="5400000" sy="-100000" algn="bl" rotWithShape="0"/>
          </a:effectLst>
        </p:spPr>
      </p:pic>
      <p:sp>
        <p:nvSpPr>
          <p:cNvPr id="11" name="10 Rectángulo"/>
          <p:cNvSpPr/>
          <p:nvPr/>
        </p:nvSpPr>
        <p:spPr>
          <a:xfrm>
            <a:off x="-357222" y="-214332"/>
            <a:ext cx="9715568"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13"/>
                                        </p:tgtEl>
                                        <p:attrNameLst>
                                          <p:attrName>style.visibility</p:attrName>
                                        </p:attrNameLst>
                                      </p:cBhvr>
                                      <p:to>
                                        <p:strVal val="visible"/>
                                      </p:to>
                                    </p:set>
                                    <p:anim calcmode="lin" valueType="num">
                                      <p:cBhvr additive="base">
                                        <p:cTn id="9" dur="2000" fill="hold"/>
                                        <p:tgtEl>
                                          <p:spTgt spid="13"/>
                                        </p:tgtEl>
                                        <p:attrNameLst>
                                          <p:attrName>ppt_x</p:attrName>
                                        </p:attrNameLst>
                                      </p:cBhvr>
                                      <p:tavLst>
                                        <p:tav tm="0">
                                          <p:val>
                                            <p:strVal val="1+#ppt_w/2"/>
                                          </p:val>
                                        </p:tav>
                                        <p:tav tm="100000">
                                          <p:val>
                                            <p:strVal val="#ppt_x"/>
                                          </p:val>
                                        </p:tav>
                                      </p:tavLst>
                                    </p:anim>
                                    <p:anim calcmode="lin" valueType="num">
                                      <p:cBhvr additive="base">
                                        <p:cTn id="10" dur="2000" fill="hold"/>
                                        <p:tgtEl>
                                          <p:spTgt spid="13"/>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2000" fill="hold"/>
                                        <p:tgtEl>
                                          <p:spTgt spid="14"/>
                                        </p:tgtEl>
                                        <p:attrNameLst>
                                          <p:attrName>ppt_x</p:attrName>
                                        </p:attrNameLst>
                                      </p:cBhvr>
                                      <p:tavLst>
                                        <p:tav tm="0">
                                          <p:val>
                                            <p:strVal val="1+#ppt_w/2"/>
                                          </p:val>
                                        </p:tav>
                                        <p:tav tm="100000">
                                          <p:val>
                                            <p:strVal val="#ppt_x"/>
                                          </p:val>
                                        </p:tav>
                                      </p:tavLst>
                                    </p:anim>
                                    <p:anim calcmode="lin" valueType="num">
                                      <p:cBhvr additive="base">
                                        <p:cTn id="14" dur="2000" fill="hold"/>
                                        <p:tgtEl>
                                          <p:spTgt spid="14"/>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additive="base">
                                        <p:cTn id="17" dur="2000" fill="hold"/>
                                        <p:tgtEl>
                                          <p:spTgt spid="15"/>
                                        </p:tgtEl>
                                        <p:attrNameLst>
                                          <p:attrName>ppt_x</p:attrName>
                                        </p:attrNameLst>
                                      </p:cBhvr>
                                      <p:tavLst>
                                        <p:tav tm="0">
                                          <p:val>
                                            <p:strVal val="1+#ppt_w/2"/>
                                          </p:val>
                                        </p:tav>
                                        <p:tav tm="100000">
                                          <p:val>
                                            <p:strVal val="#ppt_x"/>
                                          </p:val>
                                        </p:tav>
                                      </p:tavLst>
                                    </p:anim>
                                    <p:anim calcmode="lin" valueType="num">
                                      <p:cBhvr additive="base">
                                        <p:cTn id="18" dur="2000" fill="hold"/>
                                        <p:tgtEl>
                                          <p:spTgt spid="15"/>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additive="base">
                                        <p:cTn id="21" dur="2000" fill="hold"/>
                                        <p:tgtEl>
                                          <p:spTgt spid="16"/>
                                        </p:tgtEl>
                                        <p:attrNameLst>
                                          <p:attrName>ppt_x</p:attrName>
                                        </p:attrNameLst>
                                      </p:cBhvr>
                                      <p:tavLst>
                                        <p:tav tm="0">
                                          <p:val>
                                            <p:strVal val="1+#ppt_w/2"/>
                                          </p:val>
                                        </p:tav>
                                        <p:tav tm="100000">
                                          <p:val>
                                            <p:strVal val="#ppt_x"/>
                                          </p:val>
                                        </p:tav>
                                      </p:tavLst>
                                    </p:anim>
                                    <p:anim calcmode="lin" valueType="num">
                                      <p:cBhvr additive="base">
                                        <p:cTn id="22" dur="2000" fill="hold"/>
                                        <p:tgtEl>
                                          <p:spTgt spid="16"/>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2000" fill="hold"/>
                                        <p:tgtEl>
                                          <p:spTgt spid="17"/>
                                        </p:tgtEl>
                                        <p:attrNameLst>
                                          <p:attrName>ppt_x</p:attrName>
                                        </p:attrNameLst>
                                      </p:cBhvr>
                                      <p:tavLst>
                                        <p:tav tm="0">
                                          <p:val>
                                            <p:strVal val="1+#ppt_w/2"/>
                                          </p:val>
                                        </p:tav>
                                        <p:tav tm="100000">
                                          <p:val>
                                            <p:strVal val="#ppt_x"/>
                                          </p:val>
                                        </p:tav>
                                      </p:tavLst>
                                    </p:anim>
                                    <p:anim calcmode="lin" valueType="num">
                                      <p:cBhvr additive="base">
                                        <p:cTn id="26" dur="2000" fill="hold"/>
                                        <p:tgtEl>
                                          <p:spTgt spid="17"/>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8"/>
                                        </p:tgtEl>
                                        <p:attrNameLst>
                                          <p:attrName>style.visibility</p:attrName>
                                        </p:attrNameLst>
                                      </p:cBhvr>
                                      <p:to>
                                        <p:strVal val="visible"/>
                                      </p:to>
                                    </p:set>
                                    <p:anim calcmode="lin" valueType="num">
                                      <p:cBhvr additive="base">
                                        <p:cTn id="29" dur="2000" fill="hold"/>
                                        <p:tgtEl>
                                          <p:spTgt spid="18"/>
                                        </p:tgtEl>
                                        <p:attrNameLst>
                                          <p:attrName>ppt_x</p:attrName>
                                        </p:attrNameLst>
                                      </p:cBhvr>
                                      <p:tavLst>
                                        <p:tav tm="0">
                                          <p:val>
                                            <p:strVal val="1+#ppt_w/2"/>
                                          </p:val>
                                        </p:tav>
                                        <p:tav tm="100000">
                                          <p:val>
                                            <p:strVal val="#ppt_x"/>
                                          </p:val>
                                        </p:tav>
                                      </p:tavLst>
                                    </p:anim>
                                    <p:anim calcmode="lin" valueType="num">
                                      <p:cBhvr additive="base">
                                        <p:cTn id="30" dur="2000" fill="hold"/>
                                        <p:tgtEl>
                                          <p:spTgt spid="18"/>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cBhvr additive="base">
                                        <p:cTn id="33" dur="2000" fill="hold"/>
                                        <p:tgtEl>
                                          <p:spTgt spid="19"/>
                                        </p:tgtEl>
                                        <p:attrNameLst>
                                          <p:attrName>ppt_x</p:attrName>
                                        </p:attrNameLst>
                                      </p:cBhvr>
                                      <p:tavLst>
                                        <p:tav tm="0">
                                          <p:val>
                                            <p:strVal val="1+#ppt_w/2"/>
                                          </p:val>
                                        </p:tav>
                                        <p:tav tm="100000">
                                          <p:val>
                                            <p:strVal val="#ppt_x"/>
                                          </p:val>
                                        </p:tav>
                                      </p:tavLst>
                                    </p:anim>
                                    <p:anim calcmode="lin" valueType="num">
                                      <p:cBhvr additive="base">
                                        <p:cTn id="34" dur="2000" fill="hold"/>
                                        <p:tgtEl>
                                          <p:spTgt spid="19"/>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additive="base">
                                        <p:cTn id="37" dur="2000" fill="hold"/>
                                        <p:tgtEl>
                                          <p:spTgt spid="20"/>
                                        </p:tgtEl>
                                        <p:attrNameLst>
                                          <p:attrName>ppt_x</p:attrName>
                                        </p:attrNameLst>
                                      </p:cBhvr>
                                      <p:tavLst>
                                        <p:tav tm="0">
                                          <p:val>
                                            <p:strVal val="1+#ppt_w/2"/>
                                          </p:val>
                                        </p:tav>
                                        <p:tav tm="100000">
                                          <p:val>
                                            <p:strVal val="#ppt_x"/>
                                          </p:val>
                                        </p:tav>
                                      </p:tavLst>
                                    </p:anim>
                                    <p:anim calcmode="lin" valueType="num">
                                      <p:cBhvr additive="base">
                                        <p:cTn id="38" dur="2000" fill="hold"/>
                                        <p:tgtEl>
                                          <p:spTgt spid="20"/>
                                        </p:tgtEl>
                                        <p:attrNameLst>
                                          <p:attrName>ppt_y</p:attrName>
                                        </p:attrNameLst>
                                      </p:cBhvr>
                                      <p:tavLst>
                                        <p:tav tm="0">
                                          <p:val>
                                            <p:strVal val="1+#ppt_h/2"/>
                                          </p:val>
                                        </p:tav>
                                        <p:tav tm="100000">
                                          <p:val>
                                            <p:strVal val="#ppt_y"/>
                                          </p:val>
                                        </p:tav>
                                      </p:tavLst>
                                    </p:anim>
                                  </p:childTnLst>
                                </p:cTn>
                              </p:par>
                              <p:par>
                                <p:cTn id="39" presetID="8" presetClass="emph" presetSubtype="0" autoRev="1" fill="hold" nodeType="withEffect">
                                  <p:stCondLst>
                                    <p:cond delay="0"/>
                                  </p:stCondLst>
                                  <p:childTnLst>
                                    <p:animRot by="21600000">
                                      <p:cBhvr>
                                        <p:cTn id="40" dur="2000" fill="hold"/>
                                        <p:tgtEl>
                                          <p:spTgt spid="13"/>
                                        </p:tgtEl>
                                        <p:attrNameLst>
                                          <p:attrName>r</p:attrName>
                                        </p:attrNameLst>
                                      </p:cBhvr>
                                    </p:animRot>
                                  </p:childTnLst>
                                </p:cTn>
                              </p:par>
                              <p:par>
                                <p:cTn id="41" presetID="8" presetClass="emph" presetSubtype="0" autoRev="1" fill="hold" nodeType="withEffect">
                                  <p:stCondLst>
                                    <p:cond delay="0"/>
                                  </p:stCondLst>
                                  <p:childTnLst>
                                    <p:animRot by="21600000">
                                      <p:cBhvr>
                                        <p:cTn id="42" dur="2000" fill="hold"/>
                                        <p:tgtEl>
                                          <p:spTgt spid="14"/>
                                        </p:tgtEl>
                                        <p:attrNameLst>
                                          <p:attrName>r</p:attrName>
                                        </p:attrNameLst>
                                      </p:cBhvr>
                                    </p:animRot>
                                  </p:childTnLst>
                                </p:cTn>
                              </p:par>
                              <p:par>
                                <p:cTn id="43" presetID="8" presetClass="emph" presetSubtype="0" autoRev="1" fill="hold" nodeType="withEffect">
                                  <p:stCondLst>
                                    <p:cond delay="0"/>
                                  </p:stCondLst>
                                  <p:childTnLst>
                                    <p:animRot by="21600000">
                                      <p:cBhvr>
                                        <p:cTn id="44" dur="2000" fill="hold"/>
                                        <p:tgtEl>
                                          <p:spTgt spid="15"/>
                                        </p:tgtEl>
                                        <p:attrNameLst>
                                          <p:attrName>r</p:attrName>
                                        </p:attrNameLst>
                                      </p:cBhvr>
                                    </p:animRot>
                                  </p:childTnLst>
                                </p:cTn>
                              </p:par>
                              <p:par>
                                <p:cTn id="45" presetID="8" presetClass="emph" presetSubtype="0" autoRev="1" fill="hold" nodeType="withEffect">
                                  <p:stCondLst>
                                    <p:cond delay="0"/>
                                  </p:stCondLst>
                                  <p:childTnLst>
                                    <p:animRot by="21600000">
                                      <p:cBhvr>
                                        <p:cTn id="46" dur="2000" fill="hold"/>
                                        <p:tgtEl>
                                          <p:spTgt spid="16"/>
                                        </p:tgtEl>
                                        <p:attrNameLst>
                                          <p:attrName>r</p:attrName>
                                        </p:attrNameLst>
                                      </p:cBhvr>
                                    </p:animRot>
                                  </p:childTnLst>
                                </p:cTn>
                              </p:par>
                              <p:par>
                                <p:cTn id="47" presetID="8" presetClass="emph" presetSubtype="0" autoRev="1" fill="hold" nodeType="withEffect">
                                  <p:stCondLst>
                                    <p:cond delay="0"/>
                                  </p:stCondLst>
                                  <p:childTnLst>
                                    <p:animRot by="21600000">
                                      <p:cBhvr>
                                        <p:cTn id="48" dur="2000" fill="hold"/>
                                        <p:tgtEl>
                                          <p:spTgt spid="17"/>
                                        </p:tgtEl>
                                        <p:attrNameLst>
                                          <p:attrName>r</p:attrName>
                                        </p:attrNameLst>
                                      </p:cBhvr>
                                    </p:animRot>
                                  </p:childTnLst>
                                </p:cTn>
                              </p:par>
                              <p:par>
                                <p:cTn id="49" presetID="8" presetClass="emph" presetSubtype="0" autoRev="1" fill="hold" nodeType="withEffect">
                                  <p:stCondLst>
                                    <p:cond delay="0"/>
                                  </p:stCondLst>
                                  <p:childTnLst>
                                    <p:animRot by="21600000">
                                      <p:cBhvr>
                                        <p:cTn id="50" dur="2000" fill="hold"/>
                                        <p:tgtEl>
                                          <p:spTgt spid="18"/>
                                        </p:tgtEl>
                                        <p:attrNameLst>
                                          <p:attrName>r</p:attrName>
                                        </p:attrNameLst>
                                      </p:cBhvr>
                                    </p:animRot>
                                  </p:childTnLst>
                                </p:cTn>
                              </p:par>
                              <p:par>
                                <p:cTn id="51" presetID="8" presetClass="emph" presetSubtype="0" autoRev="1" fill="hold" nodeType="withEffect">
                                  <p:stCondLst>
                                    <p:cond delay="0"/>
                                  </p:stCondLst>
                                  <p:childTnLst>
                                    <p:animRot by="21600000">
                                      <p:cBhvr>
                                        <p:cTn id="52" dur="2000" fill="hold"/>
                                        <p:tgtEl>
                                          <p:spTgt spid="19"/>
                                        </p:tgtEl>
                                        <p:attrNameLst>
                                          <p:attrName>r</p:attrName>
                                        </p:attrNameLst>
                                      </p:cBhvr>
                                    </p:animRot>
                                  </p:childTnLst>
                                </p:cTn>
                              </p:par>
                              <p:par>
                                <p:cTn id="53" presetID="8" presetClass="emph" presetSubtype="0" autoRev="1" fill="hold" nodeType="withEffect">
                                  <p:stCondLst>
                                    <p:cond delay="0"/>
                                  </p:stCondLst>
                                  <p:childTnLst>
                                    <p:animRot by="21600000">
                                      <p:cBhvr>
                                        <p:cTn id="54" dur="2000" fill="hold"/>
                                        <p:tgtEl>
                                          <p:spTgt spid="20"/>
                                        </p:tgtEl>
                                        <p:attrNameLst>
                                          <p:attrName>r</p:attrName>
                                        </p:attrNameLst>
                                      </p:cBhvr>
                                    </p:animRot>
                                  </p:childTnLst>
                                </p:cTn>
                              </p:par>
                            </p:childTnLst>
                          </p:cTn>
                        </p:par>
                        <p:par>
                          <p:cTn id="55" fill="hold">
                            <p:stCondLst>
                              <p:cond delay="4000"/>
                            </p:stCondLst>
                            <p:childTnLst>
                              <p:par>
                                <p:cTn id="56" presetID="2" presetClass="exit" presetSubtype="6" fill="hold" nodeType="afterEffect">
                                  <p:stCondLst>
                                    <p:cond delay="0"/>
                                  </p:stCondLst>
                                  <p:childTnLst>
                                    <p:anim calcmode="lin" valueType="num">
                                      <p:cBhvr additive="base">
                                        <p:cTn id="57" dur="2000"/>
                                        <p:tgtEl>
                                          <p:spTgt spid="13"/>
                                        </p:tgtEl>
                                        <p:attrNameLst>
                                          <p:attrName>ppt_x</p:attrName>
                                        </p:attrNameLst>
                                      </p:cBhvr>
                                      <p:tavLst>
                                        <p:tav tm="0">
                                          <p:val>
                                            <p:strVal val="ppt_x"/>
                                          </p:val>
                                        </p:tav>
                                        <p:tav tm="100000">
                                          <p:val>
                                            <p:strVal val="1+ppt_w/2"/>
                                          </p:val>
                                        </p:tav>
                                      </p:tavLst>
                                    </p:anim>
                                    <p:anim calcmode="lin" valueType="num">
                                      <p:cBhvr additive="base">
                                        <p:cTn id="58" dur="2000"/>
                                        <p:tgtEl>
                                          <p:spTgt spid="13"/>
                                        </p:tgtEl>
                                        <p:attrNameLst>
                                          <p:attrName>ppt_y</p:attrName>
                                        </p:attrNameLst>
                                      </p:cBhvr>
                                      <p:tavLst>
                                        <p:tav tm="0">
                                          <p:val>
                                            <p:strVal val="ppt_y"/>
                                          </p:val>
                                        </p:tav>
                                        <p:tav tm="100000">
                                          <p:val>
                                            <p:strVal val="1+ppt_h/2"/>
                                          </p:val>
                                        </p:tav>
                                      </p:tavLst>
                                    </p:anim>
                                    <p:set>
                                      <p:cBhvr>
                                        <p:cTn id="59" dur="1" fill="hold">
                                          <p:stCondLst>
                                            <p:cond delay="1999"/>
                                          </p:stCondLst>
                                        </p:cTn>
                                        <p:tgtEl>
                                          <p:spTgt spid="13"/>
                                        </p:tgtEl>
                                        <p:attrNameLst>
                                          <p:attrName>style.visibility</p:attrName>
                                        </p:attrNameLst>
                                      </p:cBhvr>
                                      <p:to>
                                        <p:strVal val="hidden"/>
                                      </p:to>
                                    </p:set>
                                  </p:childTnLst>
                                </p:cTn>
                              </p:par>
                              <p:par>
                                <p:cTn id="60" presetID="2" presetClass="exit" presetSubtype="6" fill="hold" nodeType="withEffect">
                                  <p:stCondLst>
                                    <p:cond delay="0"/>
                                  </p:stCondLst>
                                  <p:childTnLst>
                                    <p:anim calcmode="lin" valueType="num">
                                      <p:cBhvr additive="base">
                                        <p:cTn id="61" dur="2000"/>
                                        <p:tgtEl>
                                          <p:spTgt spid="14"/>
                                        </p:tgtEl>
                                        <p:attrNameLst>
                                          <p:attrName>ppt_x</p:attrName>
                                        </p:attrNameLst>
                                      </p:cBhvr>
                                      <p:tavLst>
                                        <p:tav tm="0">
                                          <p:val>
                                            <p:strVal val="ppt_x"/>
                                          </p:val>
                                        </p:tav>
                                        <p:tav tm="100000">
                                          <p:val>
                                            <p:strVal val="1+ppt_w/2"/>
                                          </p:val>
                                        </p:tav>
                                      </p:tavLst>
                                    </p:anim>
                                    <p:anim calcmode="lin" valueType="num">
                                      <p:cBhvr additive="base">
                                        <p:cTn id="62" dur="2000"/>
                                        <p:tgtEl>
                                          <p:spTgt spid="14"/>
                                        </p:tgtEl>
                                        <p:attrNameLst>
                                          <p:attrName>ppt_y</p:attrName>
                                        </p:attrNameLst>
                                      </p:cBhvr>
                                      <p:tavLst>
                                        <p:tav tm="0">
                                          <p:val>
                                            <p:strVal val="ppt_y"/>
                                          </p:val>
                                        </p:tav>
                                        <p:tav tm="100000">
                                          <p:val>
                                            <p:strVal val="1+ppt_h/2"/>
                                          </p:val>
                                        </p:tav>
                                      </p:tavLst>
                                    </p:anim>
                                    <p:set>
                                      <p:cBhvr>
                                        <p:cTn id="63" dur="1" fill="hold">
                                          <p:stCondLst>
                                            <p:cond delay="1999"/>
                                          </p:stCondLst>
                                        </p:cTn>
                                        <p:tgtEl>
                                          <p:spTgt spid="14"/>
                                        </p:tgtEl>
                                        <p:attrNameLst>
                                          <p:attrName>style.visibility</p:attrName>
                                        </p:attrNameLst>
                                      </p:cBhvr>
                                      <p:to>
                                        <p:strVal val="hidden"/>
                                      </p:to>
                                    </p:set>
                                  </p:childTnLst>
                                </p:cTn>
                              </p:par>
                              <p:par>
                                <p:cTn id="64" presetID="2" presetClass="exit" presetSubtype="6" fill="hold" nodeType="withEffect">
                                  <p:stCondLst>
                                    <p:cond delay="0"/>
                                  </p:stCondLst>
                                  <p:childTnLst>
                                    <p:anim calcmode="lin" valueType="num">
                                      <p:cBhvr additive="base">
                                        <p:cTn id="65" dur="2000"/>
                                        <p:tgtEl>
                                          <p:spTgt spid="15"/>
                                        </p:tgtEl>
                                        <p:attrNameLst>
                                          <p:attrName>ppt_x</p:attrName>
                                        </p:attrNameLst>
                                      </p:cBhvr>
                                      <p:tavLst>
                                        <p:tav tm="0">
                                          <p:val>
                                            <p:strVal val="ppt_x"/>
                                          </p:val>
                                        </p:tav>
                                        <p:tav tm="100000">
                                          <p:val>
                                            <p:strVal val="1+ppt_w/2"/>
                                          </p:val>
                                        </p:tav>
                                      </p:tavLst>
                                    </p:anim>
                                    <p:anim calcmode="lin" valueType="num">
                                      <p:cBhvr additive="base">
                                        <p:cTn id="66" dur="2000"/>
                                        <p:tgtEl>
                                          <p:spTgt spid="15"/>
                                        </p:tgtEl>
                                        <p:attrNameLst>
                                          <p:attrName>ppt_y</p:attrName>
                                        </p:attrNameLst>
                                      </p:cBhvr>
                                      <p:tavLst>
                                        <p:tav tm="0">
                                          <p:val>
                                            <p:strVal val="ppt_y"/>
                                          </p:val>
                                        </p:tav>
                                        <p:tav tm="100000">
                                          <p:val>
                                            <p:strVal val="1+ppt_h/2"/>
                                          </p:val>
                                        </p:tav>
                                      </p:tavLst>
                                    </p:anim>
                                    <p:set>
                                      <p:cBhvr>
                                        <p:cTn id="67" dur="1" fill="hold">
                                          <p:stCondLst>
                                            <p:cond delay="1999"/>
                                          </p:stCondLst>
                                        </p:cTn>
                                        <p:tgtEl>
                                          <p:spTgt spid="15"/>
                                        </p:tgtEl>
                                        <p:attrNameLst>
                                          <p:attrName>style.visibility</p:attrName>
                                        </p:attrNameLst>
                                      </p:cBhvr>
                                      <p:to>
                                        <p:strVal val="hidden"/>
                                      </p:to>
                                    </p:set>
                                  </p:childTnLst>
                                </p:cTn>
                              </p:par>
                              <p:par>
                                <p:cTn id="68" presetID="2" presetClass="exit" presetSubtype="6" fill="hold" nodeType="withEffect">
                                  <p:stCondLst>
                                    <p:cond delay="0"/>
                                  </p:stCondLst>
                                  <p:childTnLst>
                                    <p:anim calcmode="lin" valueType="num">
                                      <p:cBhvr additive="base">
                                        <p:cTn id="69" dur="2000"/>
                                        <p:tgtEl>
                                          <p:spTgt spid="16"/>
                                        </p:tgtEl>
                                        <p:attrNameLst>
                                          <p:attrName>ppt_x</p:attrName>
                                        </p:attrNameLst>
                                      </p:cBhvr>
                                      <p:tavLst>
                                        <p:tav tm="0">
                                          <p:val>
                                            <p:strVal val="ppt_x"/>
                                          </p:val>
                                        </p:tav>
                                        <p:tav tm="100000">
                                          <p:val>
                                            <p:strVal val="1+ppt_w/2"/>
                                          </p:val>
                                        </p:tav>
                                      </p:tavLst>
                                    </p:anim>
                                    <p:anim calcmode="lin" valueType="num">
                                      <p:cBhvr additive="base">
                                        <p:cTn id="70" dur="2000"/>
                                        <p:tgtEl>
                                          <p:spTgt spid="16"/>
                                        </p:tgtEl>
                                        <p:attrNameLst>
                                          <p:attrName>ppt_y</p:attrName>
                                        </p:attrNameLst>
                                      </p:cBhvr>
                                      <p:tavLst>
                                        <p:tav tm="0">
                                          <p:val>
                                            <p:strVal val="ppt_y"/>
                                          </p:val>
                                        </p:tav>
                                        <p:tav tm="100000">
                                          <p:val>
                                            <p:strVal val="1+ppt_h/2"/>
                                          </p:val>
                                        </p:tav>
                                      </p:tavLst>
                                    </p:anim>
                                    <p:set>
                                      <p:cBhvr>
                                        <p:cTn id="71" dur="1" fill="hold">
                                          <p:stCondLst>
                                            <p:cond delay="1999"/>
                                          </p:stCondLst>
                                        </p:cTn>
                                        <p:tgtEl>
                                          <p:spTgt spid="16"/>
                                        </p:tgtEl>
                                        <p:attrNameLst>
                                          <p:attrName>style.visibility</p:attrName>
                                        </p:attrNameLst>
                                      </p:cBhvr>
                                      <p:to>
                                        <p:strVal val="hidden"/>
                                      </p:to>
                                    </p:set>
                                  </p:childTnLst>
                                </p:cTn>
                              </p:par>
                              <p:par>
                                <p:cTn id="72" presetID="2" presetClass="exit" presetSubtype="6" fill="hold" nodeType="withEffect">
                                  <p:stCondLst>
                                    <p:cond delay="0"/>
                                  </p:stCondLst>
                                  <p:childTnLst>
                                    <p:anim calcmode="lin" valueType="num">
                                      <p:cBhvr additive="base">
                                        <p:cTn id="73" dur="2000"/>
                                        <p:tgtEl>
                                          <p:spTgt spid="17"/>
                                        </p:tgtEl>
                                        <p:attrNameLst>
                                          <p:attrName>ppt_x</p:attrName>
                                        </p:attrNameLst>
                                      </p:cBhvr>
                                      <p:tavLst>
                                        <p:tav tm="0">
                                          <p:val>
                                            <p:strVal val="ppt_x"/>
                                          </p:val>
                                        </p:tav>
                                        <p:tav tm="100000">
                                          <p:val>
                                            <p:strVal val="1+ppt_w/2"/>
                                          </p:val>
                                        </p:tav>
                                      </p:tavLst>
                                    </p:anim>
                                    <p:anim calcmode="lin" valueType="num">
                                      <p:cBhvr additive="base">
                                        <p:cTn id="74" dur="2000"/>
                                        <p:tgtEl>
                                          <p:spTgt spid="17"/>
                                        </p:tgtEl>
                                        <p:attrNameLst>
                                          <p:attrName>ppt_y</p:attrName>
                                        </p:attrNameLst>
                                      </p:cBhvr>
                                      <p:tavLst>
                                        <p:tav tm="0">
                                          <p:val>
                                            <p:strVal val="ppt_y"/>
                                          </p:val>
                                        </p:tav>
                                        <p:tav tm="100000">
                                          <p:val>
                                            <p:strVal val="1+ppt_h/2"/>
                                          </p:val>
                                        </p:tav>
                                      </p:tavLst>
                                    </p:anim>
                                    <p:set>
                                      <p:cBhvr>
                                        <p:cTn id="75" dur="1" fill="hold">
                                          <p:stCondLst>
                                            <p:cond delay="1999"/>
                                          </p:stCondLst>
                                        </p:cTn>
                                        <p:tgtEl>
                                          <p:spTgt spid="17"/>
                                        </p:tgtEl>
                                        <p:attrNameLst>
                                          <p:attrName>style.visibility</p:attrName>
                                        </p:attrNameLst>
                                      </p:cBhvr>
                                      <p:to>
                                        <p:strVal val="hidden"/>
                                      </p:to>
                                    </p:set>
                                  </p:childTnLst>
                                </p:cTn>
                              </p:par>
                              <p:par>
                                <p:cTn id="76" presetID="2" presetClass="exit" presetSubtype="6" fill="hold" nodeType="withEffect">
                                  <p:stCondLst>
                                    <p:cond delay="0"/>
                                  </p:stCondLst>
                                  <p:childTnLst>
                                    <p:anim calcmode="lin" valueType="num">
                                      <p:cBhvr additive="base">
                                        <p:cTn id="77" dur="2000"/>
                                        <p:tgtEl>
                                          <p:spTgt spid="18"/>
                                        </p:tgtEl>
                                        <p:attrNameLst>
                                          <p:attrName>ppt_x</p:attrName>
                                        </p:attrNameLst>
                                      </p:cBhvr>
                                      <p:tavLst>
                                        <p:tav tm="0">
                                          <p:val>
                                            <p:strVal val="ppt_x"/>
                                          </p:val>
                                        </p:tav>
                                        <p:tav tm="100000">
                                          <p:val>
                                            <p:strVal val="1+ppt_w/2"/>
                                          </p:val>
                                        </p:tav>
                                      </p:tavLst>
                                    </p:anim>
                                    <p:anim calcmode="lin" valueType="num">
                                      <p:cBhvr additive="base">
                                        <p:cTn id="78" dur="2000"/>
                                        <p:tgtEl>
                                          <p:spTgt spid="18"/>
                                        </p:tgtEl>
                                        <p:attrNameLst>
                                          <p:attrName>ppt_y</p:attrName>
                                        </p:attrNameLst>
                                      </p:cBhvr>
                                      <p:tavLst>
                                        <p:tav tm="0">
                                          <p:val>
                                            <p:strVal val="ppt_y"/>
                                          </p:val>
                                        </p:tav>
                                        <p:tav tm="100000">
                                          <p:val>
                                            <p:strVal val="1+ppt_h/2"/>
                                          </p:val>
                                        </p:tav>
                                      </p:tavLst>
                                    </p:anim>
                                    <p:set>
                                      <p:cBhvr>
                                        <p:cTn id="79" dur="1" fill="hold">
                                          <p:stCondLst>
                                            <p:cond delay="1999"/>
                                          </p:stCondLst>
                                        </p:cTn>
                                        <p:tgtEl>
                                          <p:spTgt spid="18"/>
                                        </p:tgtEl>
                                        <p:attrNameLst>
                                          <p:attrName>style.visibility</p:attrName>
                                        </p:attrNameLst>
                                      </p:cBhvr>
                                      <p:to>
                                        <p:strVal val="hidden"/>
                                      </p:to>
                                    </p:set>
                                  </p:childTnLst>
                                </p:cTn>
                              </p:par>
                              <p:par>
                                <p:cTn id="80" presetID="2" presetClass="exit" presetSubtype="6" fill="hold" nodeType="withEffect">
                                  <p:stCondLst>
                                    <p:cond delay="0"/>
                                  </p:stCondLst>
                                  <p:childTnLst>
                                    <p:anim calcmode="lin" valueType="num">
                                      <p:cBhvr additive="base">
                                        <p:cTn id="81" dur="2000"/>
                                        <p:tgtEl>
                                          <p:spTgt spid="19"/>
                                        </p:tgtEl>
                                        <p:attrNameLst>
                                          <p:attrName>ppt_x</p:attrName>
                                        </p:attrNameLst>
                                      </p:cBhvr>
                                      <p:tavLst>
                                        <p:tav tm="0">
                                          <p:val>
                                            <p:strVal val="ppt_x"/>
                                          </p:val>
                                        </p:tav>
                                        <p:tav tm="100000">
                                          <p:val>
                                            <p:strVal val="1+ppt_w/2"/>
                                          </p:val>
                                        </p:tav>
                                      </p:tavLst>
                                    </p:anim>
                                    <p:anim calcmode="lin" valueType="num">
                                      <p:cBhvr additive="base">
                                        <p:cTn id="82" dur="2000"/>
                                        <p:tgtEl>
                                          <p:spTgt spid="19"/>
                                        </p:tgtEl>
                                        <p:attrNameLst>
                                          <p:attrName>ppt_y</p:attrName>
                                        </p:attrNameLst>
                                      </p:cBhvr>
                                      <p:tavLst>
                                        <p:tav tm="0">
                                          <p:val>
                                            <p:strVal val="ppt_y"/>
                                          </p:val>
                                        </p:tav>
                                        <p:tav tm="100000">
                                          <p:val>
                                            <p:strVal val="1+ppt_h/2"/>
                                          </p:val>
                                        </p:tav>
                                      </p:tavLst>
                                    </p:anim>
                                    <p:set>
                                      <p:cBhvr>
                                        <p:cTn id="83" dur="1" fill="hold">
                                          <p:stCondLst>
                                            <p:cond delay="1999"/>
                                          </p:stCondLst>
                                        </p:cTn>
                                        <p:tgtEl>
                                          <p:spTgt spid="19"/>
                                        </p:tgtEl>
                                        <p:attrNameLst>
                                          <p:attrName>style.visibility</p:attrName>
                                        </p:attrNameLst>
                                      </p:cBhvr>
                                      <p:to>
                                        <p:strVal val="hidden"/>
                                      </p:to>
                                    </p:set>
                                  </p:childTnLst>
                                </p:cTn>
                              </p:par>
                              <p:par>
                                <p:cTn id="84" presetID="2" presetClass="exit" presetSubtype="6" fill="hold" nodeType="withEffect">
                                  <p:stCondLst>
                                    <p:cond delay="0"/>
                                  </p:stCondLst>
                                  <p:childTnLst>
                                    <p:anim calcmode="lin" valueType="num">
                                      <p:cBhvr additive="base">
                                        <p:cTn id="85" dur="2000"/>
                                        <p:tgtEl>
                                          <p:spTgt spid="20"/>
                                        </p:tgtEl>
                                        <p:attrNameLst>
                                          <p:attrName>ppt_x</p:attrName>
                                        </p:attrNameLst>
                                      </p:cBhvr>
                                      <p:tavLst>
                                        <p:tav tm="0">
                                          <p:val>
                                            <p:strVal val="ppt_x"/>
                                          </p:val>
                                        </p:tav>
                                        <p:tav tm="100000">
                                          <p:val>
                                            <p:strVal val="1+ppt_w/2"/>
                                          </p:val>
                                        </p:tav>
                                      </p:tavLst>
                                    </p:anim>
                                    <p:anim calcmode="lin" valueType="num">
                                      <p:cBhvr additive="base">
                                        <p:cTn id="86" dur="2000"/>
                                        <p:tgtEl>
                                          <p:spTgt spid="20"/>
                                        </p:tgtEl>
                                        <p:attrNameLst>
                                          <p:attrName>ppt_y</p:attrName>
                                        </p:attrNameLst>
                                      </p:cBhvr>
                                      <p:tavLst>
                                        <p:tav tm="0">
                                          <p:val>
                                            <p:strVal val="ppt_y"/>
                                          </p:val>
                                        </p:tav>
                                        <p:tav tm="100000">
                                          <p:val>
                                            <p:strVal val="1+ppt_h/2"/>
                                          </p:val>
                                        </p:tav>
                                      </p:tavLst>
                                    </p:anim>
                                    <p:set>
                                      <p:cBhvr>
                                        <p:cTn id="87" dur="1" fill="hold">
                                          <p:stCondLst>
                                            <p:cond delay="1999"/>
                                          </p:stCondLst>
                                        </p:cTn>
                                        <p:tgtEl>
                                          <p:spTgt spid="20"/>
                                        </p:tgtEl>
                                        <p:attrNameLst>
                                          <p:attrName>style.visibility</p:attrName>
                                        </p:attrNameLst>
                                      </p:cBhvr>
                                      <p:to>
                                        <p:strVal val="hidden"/>
                                      </p:to>
                                    </p:set>
                                  </p:childTnLst>
                                </p:cTn>
                              </p:par>
                              <p:par>
                                <p:cTn id="88" presetID="8" presetClass="emph" presetSubtype="0" autoRev="1" fill="hold" nodeType="withEffect">
                                  <p:stCondLst>
                                    <p:cond delay="0"/>
                                  </p:stCondLst>
                                  <p:childTnLst>
                                    <p:animRot by="-21600000">
                                      <p:cBhvr>
                                        <p:cTn id="89" dur="2000" fill="hold"/>
                                        <p:tgtEl>
                                          <p:spTgt spid="13"/>
                                        </p:tgtEl>
                                        <p:attrNameLst>
                                          <p:attrName>r</p:attrName>
                                        </p:attrNameLst>
                                      </p:cBhvr>
                                    </p:animRot>
                                  </p:childTnLst>
                                </p:cTn>
                              </p:par>
                              <p:par>
                                <p:cTn id="90" presetID="8" presetClass="emph" presetSubtype="0" autoRev="1" fill="hold" nodeType="withEffect">
                                  <p:stCondLst>
                                    <p:cond delay="0"/>
                                  </p:stCondLst>
                                  <p:childTnLst>
                                    <p:animRot by="-21600000">
                                      <p:cBhvr>
                                        <p:cTn id="91" dur="2000" fill="hold"/>
                                        <p:tgtEl>
                                          <p:spTgt spid="14"/>
                                        </p:tgtEl>
                                        <p:attrNameLst>
                                          <p:attrName>r</p:attrName>
                                        </p:attrNameLst>
                                      </p:cBhvr>
                                    </p:animRot>
                                  </p:childTnLst>
                                </p:cTn>
                              </p:par>
                              <p:par>
                                <p:cTn id="92" presetID="8" presetClass="emph" presetSubtype="0" autoRev="1" fill="hold" nodeType="withEffect">
                                  <p:stCondLst>
                                    <p:cond delay="0"/>
                                  </p:stCondLst>
                                  <p:childTnLst>
                                    <p:animRot by="-21600000">
                                      <p:cBhvr>
                                        <p:cTn id="93" dur="2000" fill="hold"/>
                                        <p:tgtEl>
                                          <p:spTgt spid="15"/>
                                        </p:tgtEl>
                                        <p:attrNameLst>
                                          <p:attrName>r</p:attrName>
                                        </p:attrNameLst>
                                      </p:cBhvr>
                                    </p:animRot>
                                  </p:childTnLst>
                                </p:cTn>
                              </p:par>
                              <p:par>
                                <p:cTn id="94" presetID="8" presetClass="emph" presetSubtype="0" autoRev="1" fill="hold" nodeType="withEffect">
                                  <p:stCondLst>
                                    <p:cond delay="0"/>
                                  </p:stCondLst>
                                  <p:childTnLst>
                                    <p:animRot by="-21600000">
                                      <p:cBhvr>
                                        <p:cTn id="95" dur="2000" fill="hold"/>
                                        <p:tgtEl>
                                          <p:spTgt spid="16"/>
                                        </p:tgtEl>
                                        <p:attrNameLst>
                                          <p:attrName>r</p:attrName>
                                        </p:attrNameLst>
                                      </p:cBhvr>
                                    </p:animRot>
                                  </p:childTnLst>
                                </p:cTn>
                              </p:par>
                              <p:par>
                                <p:cTn id="96" presetID="8" presetClass="emph" presetSubtype="0" autoRev="1" fill="hold" nodeType="withEffect">
                                  <p:stCondLst>
                                    <p:cond delay="0"/>
                                  </p:stCondLst>
                                  <p:childTnLst>
                                    <p:animRot by="-21600000">
                                      <p:cBhvr>
                                        <p:cTn id="97" dur="2000" fill="hold"/>
                                        <p:tgtEl>
                                          <p:spTgt spid="17"/>
                                        </p:tgtEl>
                                        <p:attrNameLst>
                                          <p:attrName>r</p:attrName>
                                        </p:attrNameLst>
                                      </p:cBhvr>
                                    </p:animRot>
                                  </p:childTnLst>
                                </p:cTn>
                              </p:par>
                              <p:par>
                                <p:cTn id="98" presetID="8" presetClass="emph" presetSubtype="0" autoRev="1" fill="hold" nodeType="withEffect">
                                  <p:stCondLst>
                                    <p:cond delay="0"/>
                                  </p:stCondLst>
                                  <p:childTnLst>
                                    <p:animRot by="-21600000">
                                      <p:cBhvr>
                                        <p:cTn id="99" dur="2000" fill="hold"/>
                                        <p:tgtEl>
                                          <p:spTgt spid="18"/>
                                        </p:tgtEl>
                                        <p:attrNameLst>
                                          <p:attrName>r</p:attrName>
                                        </p:attrNameLst>
                                      </p:cBhvr>
                                    </p:animRot>
                                  </p:childTnLst>
                                </p:cTn>
                              </p:par>
                              <p:par>
                                <p:cTn id="100" presetID="8" presetClass="emph" presetSubtype="0" autoRev="1" fill="hold" nodeType="withEffect">
                                  <p:stCondLst>
                                    <p:cond delay="0"/>
                                  </p:stCondLst>
                                  <p:childTnLst>
                                    <p:animRot by="-21600000">
                                      <p:cBhvr>
                                        <p:cTn id="101" dur="2000" fill="hold"/>
                                        <p:tgtEl>
                                          <p:spTgt spid="19"/>
                                        </p:tgtEl>
                                        <p:attrNameLst>
                                          <p:attrName>r</p:attrName>
                                        </p:attrNameLst>
                                      </p:cBhvr>
                                    </p:animRot>
                                  </p:childTnLst>
                                </p:cTn>
                              </p:par>
                              <p:par>
                                <p:cTn id="102" presetID="8" presetClass="emph" presetSubtype="0" autoRev="1" fill="hold" nodeType="withEffect">
                                  <p:stCondLst>
                                    <p:cond delay="0"/>
                                  </p:stCondLst>
                                  <p:childTnLst>
                                    <p:animRot by="-21600000">
                                      <p:cBhvr>
                                        <p:cTn id="103" dur="2000" fill="hold"/>
                                        <p:tgtEl>
                                          <p:spTgt spid="20"/>
                                        </p:tgtEl>
                                        <p:attrNameLst>
                                          <p:attrName>r</p:attrName>
                                        </p:attrNameLst>
                                      </p:cBhvr>
                                    </p:animRot>
                                  </p:childTnLst>
                                </p:cTn>
                              </p:par>
                              <p:par>
                                <p:cTn id="104" presetID="2" presetClass="entr" presetSubtype="9"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additive="base">
                                        <p:cTn id="106" dur="2000" fill="hold"/>
                                        <p:tgtEl>
                                          <p:spTgt spid="2"/>
                                        </p:tgtEl>
                                        <p:attrNameLst>
                                          <p:attrName>ppt_x</p:attrName>
                                        </p:attrNameLst>
                                      </p:cBhvr>
                                      <p:tavLst>
                                        <p:tav tm="0">
                                          <p:val>
                                            <p:strVal val="0-#ppt_w/2"/>
                                          </p:val>
                                        </p:tav>
                                        <p:tav tm="100000">
                                          <p:val>
                                            <p:strVal val="#ppt_x"/>
                                          </p:val>
                                        </p:tav>
                                      </p:tavLst>
                                    </p:anim>
                                    <p:anim calcmode="lin" valueType="num">
                                      <p:cBhvr additive="base">
                                        <p:cTn id="107" dur="20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adre_pour_video_9_by_kidpaddleetcie-d98z2tx.png"/>
          <p:cNvPicPr>
            <a:picLocks noChangeAspect="1"/>
          </p:cNvPicPr>
          <p:nvPr/>
        </p:nvPicPr>
        <p:blipFill>
          <a:blip r:embed="rId2">
            <a:duotone>
              <a:prstClr val="black"/>
              <a:srgbClr val="D9C3A5">
                <a:tint val="50000"/>
                <a:satMod val="180000"/>
              </a:srgbClr>
            </a:duotone>
            <a:lum contrast="40000"/>
          </a:blip>
          <a:stretch>
            <a:fillRect/>
          </a:stretch>
        </p:blipFill>
        <p:spPr>
          <a:xfrm>
            <a:off x="0" y="1"/>
            <a:ext cx="9144000" cy="5143499"/>
          </a:xfrm>
          <a:prstGeom prst="rect">
            <a:avLst/>
          </a:prstGeom>
        </p:spPr>
      </p:pic>
      <p:pic>
        <p:nvPicPr>
          <p:cNvPr id="3" name="2 Imagen" descr="MUSICA (VIOLIN) (39).png"/>
          <p:cNvPicPr>
            <a:picLocks noChangeAspect="1"/>
          </p:cNvPicPr>
          <p:nvPr/>
        </p:nvPicPr>
        <p:blipFill>
          <a:blip r:embed="rId3"/>
          <a:stretch>
            <a:fillRect/>
          </a:stretch>
        </p:blipFill>
        <p:spPr>
          <a:xfrm>
            <a:off x="357158" y="1071552"/>
            <a:ext cx="3113015" cy="3691322"/>
          </a:xfrm>
          <a:prstGeom prst="rect">
            <a:avLst/>
          </a:prstGeom>
          <a:effectLst>
            <a:softEdge rad="12700"/>
          </a:effectLst>
        </p:spPr>
      </p:pic>
      <p:sp>
        <p:nvSpPr>
          <p:cNvPr id="5" name="4 CuadroTexto"/>
          <p:cNvSpPr txBox="1"/>
          <p:nvPr/>
        </p:nvSpPr>
        <p:spPr>
          <a:xfrm>
            <a:off x="3143240" y="1643056"/>
            <a:ext cx="5286412" cy="2800767"/>
          </a:xfrm>
          <a:prstGeom prst="rect">
            <a:avLst/>
          </a:prstGeom>
          <a:noFill/>
        </p:spPr>
        <p:txBody>
          <a:bodyPr wrap="square" rtlCol="0">
            <a:spAutoFit/>
            <a:scene3d>
              <a:camera prst="orthographicFront"/>
              <a:lightRig rig="soft" dir="t">
                <a:rot lat="0" lon="0" rev="10800000"/>
              </a:lightRig>
            </a:scene3d>
            <a:sp3d>
              <a:bevelT w="27940" h="12700"/>
              <a:contourClr>
                <a:srgbClr val="DDDDDD"/>
              </a:contourClr>
            </a:sp3d>
          </a:bodyPr>
          <a:lstStyle/>
          <a:p>
            <a:r>
              <a:rPr lang="es-PE" sz="1600" b="1" spc="150" dirty="0" smtClean="0">
                <a:ln w="11430"/>
                <a:solidFill>
                  <a:srgbClr val="F8F8F8"/>
                </a:solidFill>
                <a:effectLst>
                  <a:outerShdw blurRad="25400" algn="tl" rotWithShape="0">
                    <a:srgbClr val="000000">
                      <a:alpha val="43000"/>
                    </a:srgbClr>
                  </a:outerShdw>
                </a:effectLst>
              </a:rPr>
              <a:t> </a:t>
            </a:r>
          </a:p>
          <a:p>
            <a:pPr algn="ctr"/>
            <a:r>
              <a:rPr lang="es-PE" sz="1600" b="1" spc="150" dirty="0" smtClean="0">
                <a:ln w="11430"/>
                <a:solidFill>
                  <a:srgbClr val="F8F8F8"/>
                </a:solidFill>
                <a:effectLst>
                  <a:outerShdw blurRad="25400" algn="tl" rotWithShape="0">
                    <a:srgbClr val="000000">
                      <a:alpha val="43000"/>
                    </a:srgbClr>
                  </a:outerShdw>
                </a:effectLst>
              </a:rPr>
              <a:t>Una de las teorías más acertada corresponde con el tratamiento previo que el maestro hacia de las maderas, usando disoluciones metálicas que conferían a los violes fuerza y riqueza en el sonido. Por otro lado, un estudio del año 2009 también afirma que los instrumentos Stradivarius tenían en su composición “bórax”, un componente mineral usado como insecticida que podría haber sido utilizado para preservar los instrumentos de los insectos.</a:t>
            </a:r>
          </a:p>
          <a:p>
            <a:pPr algn="ctr"/>
            <a:endParaRPr lang="es-PE" sz="1600" b="1" spc="150" dirty="0">
              <a:ln w="11430"/>
              <a:solidFill>
                <a:srgbClr val="F8F8F8"/>
              </a:solidFill>
              <a:effectLst>
                <a:outerShdw blurRad="25400" algn="tl" rotWithShape="0">
                  <a:srgbClr val="000000">
                    <a:alpha val="43000"/>
                  </a:srgbClr>
                </a:outerShdw>
              </a:effectLst>
            </a:endParaRPr>
          </a:p>
        </p:txBody>
      </p:sp>
      <p:pic>
        <p:nvPicPr>
          <p:cNvPr id="6" name="5 Imagen" descr="961c1e_8ffa03d328504d6586951410c715d90d.gif"/>
          <p:cNvPicPr>
            <a:picLocks noChangeAspect="1"/>
          </p:cNvPicPr>
          <p:nvPr/>
        </p:nvPicPr>
        <p:blipFill>
          <a:blip r:embed="rId4"/>
          <a:stretch>
            <a:fillRect/>
          </a:stretch>
        </p:blipFill>
        <p:spPr>
          <a:xfrm>
            <a:off x="4143372" y="928676"/>
            <a:ext cx="3124200" cy="781050"/>
          </a:xfrm>
          <a:prstGeom prst="rect">
            <a:avLst/>
          </a:prstGeom>
        </p:spPr>
      </p:pic>
      <p:sp>
        <p:nvSpPr>
          <p:cNvPr id="7" name="6 Rectángulo"/>
          <p:cNvSpPr/>
          <p:nvPr/>
        </p:nvSpPr>
        <p:spPr>
          <a:xfrm>
            <a:off x="-428660" y="-285770"/>
            <a:ext cx="9715568" cy="5643602"/>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543422"/>
            </a:gs>
            <a:gs pos="30000">
              <a:srgbClr val="D49E6C"/>
            </a:gs>
            <a:gs pos="70000">
              <a:srgbClr val="A65528"/>
            </a:gs>
            <a:gs pos="100000">
              <a:srgbClr val="663012"/>
            </a:gs>
          </a:gsLst>
          <a:lin ang="5400000" scaled="1"/>
          <a:tileRect/>
        </a:gradFill>
        <a:effectLst/>
      </p:bgPr>
    </p:bg>
    <p:spTree>
      <p:nvGrpSpPr>
        <p:cNvPr id="1" name=""/>
        <p:cNvGrpSpPr/>
        <p:nvPr/>
      </p:nvGrpSpPr>
      <p:grpSpPr>
        <a:xfrm>
          <a:off x="0" y="0"/>
          <a:ext cx="0" cy="0"/>
          <a:chOff x="0" y="0"/>
          <a:chExt cx="0" cy="0"/>
        </a:xfrm>
      </p:grpSpPr>
      <p:pic>
        <p:nvPicPr>
          <p:cNvPr id="2" name="1 Imagen" descr="anson-weese-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fireworks-burst-color-512.png"/>
          <p:cNvPicPr>
            <a:picLocks noChangeAspect="1"/>
          </p:cNvPicPr>
          <p:nvPr/>
        </p:nvPicPr>
        <p:blipFill>
          <a:blip r:embed="rId3">
            <a:lum contrast="40000"/>
          </a:blip>
          <a:stretch>
            <a:fillRect/>
          </a:stretch>
        </p:blipFill>
        <p:spPr>
          <a:xfrm>
            <a:off x="0" y="0"/>
            <a:ext cx="1071552" cy="1071552"/>
          </a:xfrm>
          <a:prstGeom prst="rect">
            <a:avLst/>
          </a:prstGeom>
          <a:effectLst>
            <a:reflection blurRad="6350" stA="50000" endA="300" endPos="90000" dir="5400000" sy="-100000" algn="bl" rotWithShape="0"/>
          </a:effectLst>
        </p:spPr>
      </p:pic>
      <p:pic>
        <p:nvPicPr>
          <p:cNvPr id="5" name="4 Imagen" descr="fireworks-burst-color-512.png"/>
          <p:cNvPicPr>
            <a:picLocks noChangeAspect="1"/>
          </p:cNvPicPr>
          <p:nvPr/>
        </p:nvPicPr>
        <p:blipFill>
          <a:blip r:embed="rId3">
            <a:duotone>
              <a:schemeClr val="bg2">
                <a:shade val="45000"/>
                <a:satMod val="135000"/>
              </a:schemeClr>
              <a:prstClr val="white"/>
            </a:duotone>
            <a:lum bright="40000"/>
          </a:blip>
          <a:stretch>
            <a:fillRect/>
          </a:stretch>
        </p:blipFill>
        <p:spPr>
          <a:xfrm>
            <a:off x="3428992" y="4071948"/>
            <a:ext cx="1071552" cy="1071552"/>
          </a:xfrm>
          <a:prstGeom prst="rect">
            <a:avLst/>
          </a:prstGeom>
          <a:effectLst>
            <a:reflection blurRad="6350" stA="50000" endA="300" endPos="90000" dir="5400000" sy="-100000" algn="bl" rotWithShape="0"/>
          </a:effectLst>
        </p:spPr>
      </p:pic>
      <p:pic>
        <p:nvPicPr>
          <p:cNvPr id="6" name="5 Imagen" descr="fireworks-burst-color-512.png"/>
          <p:cNvPicPr>
            <a:picLocks noChangeAspect="1"/>
          </p:cNvPicPr>
          <p:nvPr/>
        </p:nvPicPr>
        <p:blipFill>
          <a:blip r:embed="rId3">
            <a:duotone>
              <a:schemeClr val="bg2">
                <a:shade val="45000"/>
                <a:satMod val="135000"/>
              </a:schemeClr>
              <a:prstClr val="white"/>
            </a:duotone>
            <a:lum bright="40000"/>
          </a:blip>
          <a:stretch>
            <a:fillRect/>
          </a:stretch>
        </p:blipFill>
        <p:spPr>
          <a:xfrm>
            <a:off x="4572000" y="4071948"/>
            <a:ext cx="1071552" cy="1071552"/>
          </a:xfrm>
          <a:prstGeom prst="rect">
            <a:avLst/>
          </a:prstGeom>
          <a:effectLst>
            <a:reflection blurRad="6350" stA="50000" endA="300" endPos="90000" dir="5400000" sy="-100000" algn="bl" rotWithShape="0"/>
          </a:effectLst>
        </p:spPr>
      </p:pic>
      <p:pic>
        <p:nvPicPr>
          <p:cNvPr id="7" name="6 Imagen" descr="fireworks-burst-color-512.png"/>
          <p:cNvPicPr>
            <a:picLocks noChangeAspect="1"/>
          </p:cNvPicPr>
          <p:nvPr/>
        </p:nvPicPr>
        <p:blipFill>
          <a:blip r:embed="rId3">
            <a:lum contrast="40000"/>
          </a:blip>
          <a:stretch>
            <a:fillRect/>
          </a:stretch>
        </p:blipFill>
        <p:spPr>
          <a:xfrm>
            <a:off x="8072448" y="0"/>
            <a:ext cx="1071552" cy="1071552"/>
          </a:xfrm>
          <a:prstGeom prst="rect">
            <a:avLst/>
          </a:prstGeom>
          <a:effectLst>
            <a:reflection blurRad="6350" stA="50000" endA="300" endPos="90000" dir="5400000" sy="-100000" algn="bl" rotWithShape="0"/>
          </a:effectLst>
        </p:spPr>
      </p:pic>
      <p:pic>
        <p:nvPicPr>
          <p:cNvPr id="8" name="7 Imagen" descr="fireworks-burst-color-512.png"/>
          <p:cNvPicPr>
            <a:picLocks noChangeAspect="1"/>
          </p:cNvPicPr>
          <p:nvPr/>
        </p:nvPicPr>
        <p:blipFill>
          <a:blip r:embed="rId3">
            <a:duotone>
              <a:schemeClr val="bg2">
                <a:shade val="45000"/>
                <a:satMod val="135000"/>
              </a:schemeClr>
              <a:prstClr val="white"/>
            </a:duotone>
            <a:lum bright="40000"/>
          </a:blip>
          <a:stretch>
            <a:fillRect/>
          </a:stretch>
        </p:blipFill>
        <p:spPr>
          <a:xfrm>
            <a:off x="785786" y="571486"/>
            <a:ext cx="1071552" cy="1071552"/>
          </a:xfrm>
          <a:prstGeom prst="rect">
            <a:avLst/>
          </a:prstGeom>
          <a:effectLst>
            <a:reflection blurRad="6350" stA="50000" endA="300" endPos="90000" dir="5400000" sy="-100000" algn="bl" rotWithShape="0"/>
          </a:effectLst>
        </p:spPr>
      </p:pic>
      <p:pic>
        <p:nvPicPr>
          <p:cNvPr id="9" name="8 Imagen" descr="fireworks-burst-color-512.png"/>
          <p:cNvPicPr>
            <a:picLocks noChangeAspect="1"/>
          </p:cNvPicPr>
          <p:nvPr/>
        </p:nvPicPr>
        <p:blipFill>
          <a:blip r:embed="rId3">
            <a:lum contrast="40000"/>
          </a:blip>
          <a:stretch>
            <a:fillRect/>
          </a:stretch>
        </p:blipFill>
        <p:spPr>
          <a:xfrm>
            <a:off x="1571604" y="1428742"/>
            <a:ext cx="1071552" cy="1071552"/>
          </a:xfrm>
          <a:prstGeom prst="rect">
            <a:avLst/>
          </a:prstGeom>
          <a:effectLst>
            <a:reflection blurRad="6350" stA="50000" endA="300" endPos="90000" dir="5400000" sy="-100000" algn="bl" rotWithShape="0"/>
          </a:effectLst>
        </p:spPr>
      </p:pic>
      <p:pic>
        <p:nvPicPr>
          <p:cNvPr id="10" name="9 Imagen" descr="fireworks-burst-color-512.png"/>
          <p:cNvPicPr>
            <a:picLocks noChangeAspect="1"/>
          </p:cNvPicPr>
          <p:nvPr/>
        </p:nvPicPr>
        <p:blipFill>
          <a:blip r:embed="rId3">
            <a:duotone>
              <a:schemeClr val="bg2">
                <a:shade val="45000"/>
                <a:satMod val="135000"/>
              </a:schemeClr>
              <a:prstClr val="white"/>
            </a:duotone>
            <a:lum bright="40000"/>
          </a:blip>
          <a:stretch>
            <a:fillRect/>
          </a:stretch>
        </p:blipFill>
        <p:spPr>
          <a:xfrm>
            <a:off x="2143108" y="2357436"/>
            <a:ext cx="1071552" cy="1071552"/>
          </a:xfrm>
          <a:prstGeom prst="rect">
            <a:avLst/>
          </a:prstGeom>
          <a:effectLst>
            <a:reflection blurRad="6350" stA="50000" endA="300" endPos="90000" dir="5400000" sy="-100000" algn="bl" rotWithShape="0"/>
          </a:effectLst>
        </p:spPr>
      </p:pic>
      <p:pic>
        <p:nvPicPr>
          <p:cNvPr id="11" name="10 Imagen" descr="fireworks-burst-color-512.png"/>
          <p:cNvPicPr>
            <a:picLocks noChangeAspect="1"/>
          </p:cNvPicPr>
          <p:nvPr/>
        </p:nvPicPr>
        <p:blipFill>
          <a:blip r:embed="rId3">
            <a:lum contrast="40000"/>
          </a:blip>
          <a:stretch>
            <a:fillRect/>
          </a:stretch>
        </p:blipFill>
        <p:spPr>
          <a:xfrm>
            <a:off x="2857488" y="3214692"/>
            <a:ext cx="1071552" cy="1071552"/>
          </a:xfrm>
          <a:prstGeom prst="rect">
            <a:avLst/>
          </a:prstGeom>
          <a:effectLst>
            <a:reflection blurRad="6350" stA="50000" endA="300" endPos="90000" dir="5400000" sy="-100000" algn="bl" rotWithShape="0"/>
          </a:effectLst>
        </p:spPr>
      </p:pic>
      <p:pic>
        <p:nvPicPr>
          <p:cNvPr id="12" name="11 Imagen" descr="fireworks-burst-color-512.png"/>
          <p:cNvPicPr>
            <a:picLocks noChangeAspect="1"/>
          </p:cNvPicPr>
          <p:nvPr/>
        </p:nvPicPr>
        <p:blipFill>
          <a:blip r:embed="rId3">
            <a:duotone>
              <a:schemeClr val="bg2">
                <a:shade val="45000"/>
                <a:satMod val="135000"/>
              </a:schemeClr>
              <a:prstClr val="white"/>
            </a:duotone>
            <a:lum bright="40000"/>
          </a:blip>
          <a:stretch>
            <a:fillRect/>
          </a:stretch>
        </p:blipFill>
        <p:spPr>
          <a:xfrm>
            <a:off x="7429520" y="785800"/>
            <a:ext cx="1071552" cy="1071552"/>
          </a:xfrm>
          <a:prstGeom prst="rect">
            <a:avLst/>
          </a:prstGeom>
          <a:effectLst>
            <a:reflection blurRad="6350" stA="50000" endA="300" endPos="90000" dir="5400000" sy="-100000" algn="bl" rotWithShape="0"/>
          </a:effectLst>
        </p:spPr>
      </p:pic>
      <p:pic>
        <p:nvPicPr>
          <p:cNvPr id="13" name="12 Imagen" descr="fireworks-burst-color-512.png"/>
          <p:cNvPicPr>
            <a:picLocks noChangeAspect="1"/>
          </p:cNvPicPr>
          <p:nvPr/>
        </p:nvPicPr>
        <p:blipFill>
          <a:blip r:embed="rId3">
            <a:lum contrast="40000"/>
          </a:blip>
          <a:stretch>
            <a:fillRect/>
          </a:stretch>
        </p:blipFill>
        <p:spPr>
          <a:xfrm>
            <a:off x="6643702" y="1643056"/>
            <a:ext cx="1071552" cy="1071552"/>
          </a:xfrm>
          <a:prstGeom prst="rect">
            <a:avLst/>
          </a:prstGeom>
          <a:effectLst>
            <a:reflection blurRad="6350" stA="50000" endA="300" endPos="90000" dir="5400000" sy="-100000" algn="bl" rotWithShape="0"/>
          </a:effectLst>
        </p:spPr>
      </p:pic>
      <p:pic>
        <p:nvPicPr>
          <p:cNvPr id="14" name="13 Imagen" descr="fireworks-burst-color-512.png"/>
          <p:cNvPicPr>
            <a:picLocks noChangeAspect="1"/>
          </p:cNvPicPr>
          <p:nvPr/>
        </p:nvPicPr>
        <p:blipFill>
          <a:blip r:embed="rId3">
            <a:duotone>
              <a:schemeClr val="bg2">
                <a:shade val="45000"/>
                <a:satMod val="135000"/>
              </a:schemeClr>
              <a:prstClr val="white"/>
            </a:duotone>
            <a:lum bright="40000"/>
          </a:blip>
          <a:stretch>
            <a:fillRect/>
          </a:stretch>
        </p:blipFill>
        <p:spPr>
          <a:xfrm>
            <a:off x="6000760" y="2500312"/>
            <a:ext cx="1071552" cy="1071552"/>
          </a:xfrm>
          <a:prstGeom prst="rect">
            <a:avLst/>
          </a:prstGeom>
          <a:effectLst>
            <a:reflection blurRad="6350" stA="50000" endA="300" endPos="90000" dir="5400000" sy="-100000" algn="bl" rotWithShape="0"/>
          </a:effectLst>
        </p:spPr>
      </p:pic>
      <p:pic>
        <p:nvPicPr>
          <p:cNvPr id="15" name="14 Imagen" descr="fireworks-burst-color-512.png"/>
          <p:cNvPicPr>
            <a:picLocks noChangeAspect="1"/>
          </p:cNvPicPr>
          <p:nvPr/>
        </p:nvPicPr>
        <p:blipFill>
          <a:blip r:embed="rId3">
            <a:lum contrast="40000"/>
          </a:blip>
          <a:stretch>
            <a:fillRect/>
          </a:stretch>
        </p:blipFill>
        <p:spPr>
          <a:xfrm>
            <a:off x="5429256" y="3429006"/>
            <a:ext cx="1071552" cy="1071552"/>
          </a:xfrm>
          <a:prstGeom prst="rect">
            <a:avLst/>
          </a:prstGeom>
          <a:effectLst>
            <a:reflection blurRad="6350" stA="50000" endA="300" endPos="90000" dir="5400000" sy="-100000" algn="bl" rotWithShape="0"/>
          </a:effectLst>
        </p:spPr>
      </p:pic>
      <p:sp>
        <p:nvSpPr>
          <p:cNvPr id="16" name="15 Rectángulo"/>
          <p:cNvSpPr/>
          <p:nvPr/>
        </p:nvSpPr>
        <p:spPr>
          <a:xfrm>
            <a:off x="-357222" y="-214332"/>
            <a:ext cx="9715568"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2000" fill="hold"/>
                                        <p:tgtEl>
                                          <p:spTgt spid="10"/>
                                        </p:tgtEl>
                                        <p:attrNameLst>
                                          <p:attrName>ppt_x</p:attrName>
                                        </p:attrNameLst>
                                      </p:cBhvr>
                                      <p:tavLst>
                                        <p:tav tm="0">
                                          <p:val>
                                            <p:strVal val="1+#ppt_w/2"/>
                                          </p:val>
                                        </p:tav>
                                        <p:tav tm="100000">
                                          <p:val>
                                            <p:strVal val="#ppt_x"/>
                                          </p:val>
                                        </p:tav>
                                      </p:tavLst>
                                    </p:anim>
                                    <p:anim calcmode="lin" valueType="num">
                                      <p:cBhvr additive="base">
                                        <p:cTn id="26" dur="2000" fill="hold"/>
                                        <p:tgtEl>
                                          <p:spTgt spid="10"/>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2000" fill="hold"/>
                                        <p:tgtEl>
                                          <p:spTgt spid="11"/>
                                        </p:tgtEl>
                                        <p:attrNameLst>
                                          <p:attrName>ppt_x</p:attrName>
                                        </p:attrNameLst>
                                      </p:cBhvr>
                                      <p:tavLst>
                                        <p:tav tm="0">
                                          <p:val>
                                            <p:strVal val="1+#ppt_w/2"/>
                                          </p:val>
                                        </p:tav>
                                        <p:tav tm="100000">
                                          <p:val>
                                            <p:strVal val="#ppt_x"/>
                                          </p:val>
                                        </p:tav>
                                      </p:tavLst>
                                    </p:anim>
                                    <p:anim calcmode="lin" valueType="num">
                                      <p:cBhvr additive="base">
                                        <p:cTn id="30" dur="2000" fill="hold"/>
                                        <p:tgtEl>
                                          <p:spTgt spid="11"/>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2000" fill="hold"/>
                                        <p:tgtEl>
                                          <p:spTgt spid="6"/>
                                        </p:tgtEl>
                                        <p:attrNameLst>
                                          <p:attrName>ppt_x</p:attrName>
                                        </p:attrNameLst>
                                      </p:cBhvr>
                                      <p:tavLst>
                                        <p:tav tm="0">
                                          <p:val>
                                            <p:strVal val="0-#ppt_w/2"/>
                                          </p:val>
                                        </p:tav>
                                        <p:tav tm="100000">
                                          <p:val>
                                            <p:strVal val="#ppt_x"/>
                                          </p:val>
                                        </p:tav>
                                      </p:tavLst>
                                    </p:anim>
                                    <p:anim calcmode="lin" valueType="num">
                                      <p:cBhvr additive="base">
                                        <p:cTn id="34" dur="2000" fill="hold"/>
                                        <p:tgtEl>
                                          <p:spTgt spid="6"/>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2000" fill="hold"/>
                                        <p:tgtEl>
                                          <p:spTgt spid="7"/>
                                        </p:tgtEl>
                                        <p:attrNameLst>
                                          <p:attrName>ppt_x</p:attrName>
                                        </p:attrNameLst>
                                      </p:cBhvr>
                                      <p:tavLst>
                                        <p:tav tm="0">
                                          <p:val>
                                            <p:strVal val="0-#ppt_w/2"/>
                                          </p:val>
                                        </p:tav>
                                        <p:tav tm="100000">
                                          <p:val>
                                            <p:strVal val="#ppt_x"/>
                                          </p:val>
                                        </p:tav>
                                      </p:tavLst>
                                    </p:anim>
                                    <p:anim calcmode="lin" valueType="num">
                                      <p:cBhvr additive="base">
                                        <p:cTn id="38" dur="2000" fill="hold"/>
                                        <p:tgtEl>
                                          <p:spTgt spid="7"/>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0-#ppt_w/2"/>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0-#ppt_w/2"/>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0-#ppt_w/2"/>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5"/>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8"/>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9"/>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10"/>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11"/>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6"/>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7"/>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12"/>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3"/>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4"/>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5"/>
                                        </p:tgtEl>
                                        <p:attrNameLst>
                                          <p:attrName>r</p:attrName>
                                        </p:attrNameLst>
                                      </p:cBhvr>
                                    </p:animRot>
                                  </p:childTnLst>
                                </p:cTn>
                              </p:par>
                            </p:childTnLst>
                          </p:cTn>
                        </p:par>
                        <p:par>
                          <p:cTn id="79" fill="hold">
                            <p:stCondLst>
                              <p:cond delay="4000"/>
                            </p:stCondLst>
                            <p:childTnLst>
                              <p:par>
                                <p:cTn id="80" presetID="2" presetClass="exit" presetSubtype="6" fill="hold" nodeType="afterEffect">
                                  <p:stCondLst>
                                    <p:cond delay="0"/>
                                  </p:stCondLst>
                                  <p:childTnLst>
                                    <p:anim calcmode="lin" valueType="num">
                                      <p:cBhvr additive="base">
                                        <p:cTn id="81" dur="2000"/>
                                        <p:tgtEl>
                                          <p:spTgt spid="4"/>
                                        </p:tgtEl>
                                        <p:attrNameLst>
                                          <p:attrName>ppt_x</p:attrName>
                                        </p:attrNameLst>
                                      </p:cBhvr>
                                      <p:tavLst>
                                        <p:tav tm="0">
                                          <p:val>
                                            <p:strVal val="ppt_x"/>
                                          </p:val>
                                        </p:tav>
                                        <p:tav tm="100000">
                                          <p:val>
                                            <p:strVal val="1+ppt_w/2"/>
                                          </p:val>
                                        </p:tav>
                                      </p:tavLst>
                                    </p:anim>
                                    <p:anim calcmode="lin" valueType="num">
                                      <p:cBhvr additive="base">
                                        <p:cTn id="82" dur="2000"/>
                                        <p:tgtEl>
                                          <p:spTgt spid="4"/>
                                        </p:tgtEl>
                                        <p:attrNameLst>
                                          <p:attrName>ppt_y</p:attrName>
                                        </p:attrNameLst>
                                      </p:cBhvr>
                                      <p:tavLst>
                                        <p:tav tm="0">
                                          <p:val>
                                            <p:strVal val="ppt_y"/>
                                          </p:val>
                                        </p:tav>
                                        <p:tav tm="100000">
                                          <p:val>
                                            <p:strVal val="1+ppt_h/2"/>
                                          </p:val>
                                        </p:tav>
                                      </p:tavLst>
                                    </p:anim>
                                    <p:set>
                                      <p:cBhvr>
                                        <p:cTn id="83" dur="1" fill="hold">
                                          <p:stCondLst>
                                            <p:cond delay="1999"/>
                                          </p:stCondLst>
                                        </p:cTn>
                                        <p:tgtEl>
                                          <p:spTgt spid="4"/>
                                        </p:tgtEl>
                                        <p:attrNameLst>
                                          <p:attrName>style.visibility</p:attrName>
                                        </p:attrNameLst>
                                      </p:cBhvr>
                                      <p:to>
                                        <p:strVal val="hidden"/>
                                      </p:to>
                                    </p:set>
                                  </p:childTnLst>
                                </p:cTn>
                              </p:par>
                              <p:par>
                                <p:cTn id="84" presetID="2" presetClass="exit" presetSubtype="6" fill="hold" nodeType="withEffect">
                                  <p:stCondLst>
                                    <p:cond delay="0"/>
                                  </p:stCondLst>
                                  <p:childTnLst>
                                    <p:anim calcmode="lin" valueType="num">
                                      <p:cBhvr additive="base">
                                        <p:cTn id="85" dur="2000"/>
                                        <p:tgtEl>
                                          <p:spTgt spid="5"/>
                                        </p:tgtEl>
                                        <p:attrNameLst>
                                          <p:attrName>ppt_x</p:attrName>
                                        </p:attrNameLst>
                                      </p:cBhvr>
                                      <p:tavLst>
                                        <p:tav tm="0">
                                          <p:val>
                                            <p:strVal val="ppt_x"/>
                                          </p:val>
                                        </p:tav>
                                        <p:tav tm="100000">
                                          <p:val>
                                            <p:strVal val="1+ppt_w/2"/>
                                          </p:val>
                                        </p:tav>
                                      </p:tavLst>
                                    </p:anim>
                                    <p:anim calcmode="lin" valueType="num">
                                      <p:cBhvr additive="base">
                                        <p:cTn id="86" dur="2000"/>
                                        <p:tgtEl>
                                          <p:spTgt spid="5"/>
                                        </p:tgtEl>
                                        <p:attrNameLst>
                                          <p:attrName>ppt_y</p:attrName>
                                        </p:attrNameLst>
                                      </p:cBhvr>
                                      <p:tavLst>
                                        <p:tav tm="0">
                                          <p:val>
                                            <p:strVal val="ppt_y"/>
                                          </p:val>
                                        </p:tav>
                                        <p:tav tm="100000">
                                          <p:val>
                                            <p:strVal val="1+ppt_h/2"/>
                                          </p:val>
                                        </p:tav>
                                      </p:tavLst>
                                    </p:anim>
                                    <p:set>
                                      <p:cBhvr>
                                        <p:cTn id="87" dur="1" fill="hold">
                                          <p:stCondLst>
                                            <p:cond delay="1999"/>
                                          </p:stCondLst>
                                        </p:cTn>
                                        <p:tgtEl>
                                          <p:spTgt spid="5"/>
                                        </p:tgtEl>
                                        <p:attrNameLst>
                                          <p:attrName>style.visibility</p:attrName>
                                        </p:attrNameLst>
                                      </p:cBhvr>
                                      <p:to>
                                        <p:strVal val="hidden"/>
                                      </p:to>
                                    </p:set>
                                  </p:childTnLst>
                                </p:cTn>
                              </p:par>
                              <p:par>
                                <p:cTn id="88" presetID="2" presetClass="exit" presetSubtype="6" fill="hold" nodeType="withEffect">
                                  <p:stCondLst>
                                    <p:cond delay="0"/>
                                  </p:stCondLst>
                                  <p:childTnLst>
                                    <p:anim calcmode="lin" valueType="num">
                                      <p:cBhvr additive="base">
                                        <p:cTn id="89" dur="2000"/>
                                        <p:tgtEl>
                                          <p:spTgt spid="8"/>
                                        </p:tgtEl>
                                        <p:attrNameLst>
                                          <p:attrName>ppt_x</p:attrName>
                                        </p:attrNameLst>
                                      </p:cBhvr>
                                      <p:tavLst>
                                        <p:tav tm="0">
                                          <p:val>
                                            <p:strVal val="ppt_x"/>
                                          </p:val>
                                        </p:tav>
                                        <p:tav tm="100000">
                                          <p:val>
                                            <p:strVal val="1+ppt_w/2"/>
                                          </p:val>
                                        </p:tav>
                                      </p:tavLst>
                                    </p:anim>
                                    <p:anim calcmode="lin" valueType="num">
                                      <p:cBhvr additive="base">
                                        <p:cTn id="90" dur="2000"/>
                                        <p:tgtEl>
                                          <p:spTgt spid="8"/>
                                        </p:tgtEl>
                                        <p:attrNameLst>
                                          <p:attrName>ppt_y</p:attrName>
                                        </p:attrNameLst>
                                      </p:cBhvr>
                                      <p:tavLst>
                                        <p:tav tm="0">
                                          <p:val>
                                            <p:strVal val="ppt_y"/>
                                          </p:val>
                                        </p:tav>
                                        <p:tav tm="100000">
                                          <p:val>
                                            <p:strVal val="1+ppt_h/2"/>
                                          </p:val>
                                        </p:tav>
                                      </p:tavLst>
                                    </p:anim>
                                    <p:set>
                                      <p:cBhvr>
                                        <p:cTn id="91" dur="1" fill="hold">
                                          <p:stCondLst>
                                            <p:cond delay="1999"/>
                                          </p:stCondLst>
                                        </p:cTn>
                                        <p:tgtEl>
                                          <p:spTgt spid="8"/>
                                        </p:tgtEl>
                                        <p:attrNameLst>
                                          <p:attrName>style.visibility</p:attrName>
                                        </p:attrNameLst>
                                      </p:cBhvr>
                                      <p:to>
                                        <p:strVal val="hidden"/>
                                      </p:to>
                                    </p:set>
                                  </p:childTnLst>
                                </p:cTn>
                              </p:par>
                              <p:par>
                                <p:cTn id="92" presetID="2" presetClass="exit" presetSubtype="6" fill="hold" nodeType="withEffect">
                                  <p:stCondLst>
                                    <p:cond delay="0"/>
                                  </p:stCondLst>
                                  <p:childTnLst>
                                    <p:anim calcmode="lin" valueType="num">
                                      <p:cBhvr additive="base">
                                        <p:cTn id="93" dur="2000"/>
                                        <p:tgtEl>
                                          <p:spTgt spid="9"/>
                                        </p:tgtEl>
                                        <p:attrNameLst>
                                          <p:attrName>ppt_x</p:attrName>
                                        </p:attrNameLst>
                                      </p:cBhvr>
                                      <p:tavLst>
                                        <p:tav tm="0">
                                          <p:val>
                                            <p:strVal val="ppt_x"/>
                                          </p:val>
                                        </p:tav>
                                        <p:tav tm="100000">
                                          <p:val>
                                            <p:strVal val="1+ppt_w/2"/>
                                          </p:val>
                                        </p:tav>
                                      </p:tavLst>
                                    </p:anim>
                                    <p:anim calcmode="lin" valueType="num">
                                      <p:cBhvr additive="base">
                                        <p:cTn id="94" dur="2000"/>
                                        <p:tgtEl>
                                          <p:spTgt spid="9"/>
                                        </p:tgtEl>
                                        <p:attrNameLst>
                                          <p:attrName>ppt_y</p:attrName>
                                        </p:attrNameLst>
                                      </p:cBhvr>
                                      <p:tavLst>
                                        <p:tav tm="0">
                                          <p:val>
                                            <p:strVal val="ppt_y"/>
                                          </p:val>
                                        </p:tav>
                                        <p:tav tm="100000">
                                          <p:val>
                                            <p:strVal val="1+ppt_h/2"/>
                                          </p:val>
                                        </p:tav>
                                      </p:tavLst>
                                    </p:anim>
                                    <p:set>
                                      <p:cBhvr>
                                        <p:cTn id="95" dur="1" fill="hold">
                                          <p:stCondLst>
                                            <p:cond delay="1999"/>
                                          </p:stCondLst>
                                        </p:cTn>
                                        <p:tgtEl>
                                          <p:spTgt spid="9"/>
                                        </p:tgtEl>
                                        <p:attrNameLst>
                                          <p:attrName>style.visibility</p:attrName>
                                        </p:attrNameLst>
                                      </p:cBhvr>
                                      <p:to>
                                        <p:strVal val="hidden"/>
                                      </p:to>
                                    </p:set>
                                  </p:childTnLst>
                                </p:cTn>
                              </p:par>
                              <p:par>
                                <p:cTn id="96" presetID="2" presetClass="exit" presetSubtype="6" fill="hold" nodeType="withEffect">
                                  <p:stCondLst>
                                    <p:cond delay="0"/>
                                  </p:stCondLst>
                                  <p:childTnLst>
                                    <p:anim calcmode="lin" valueType="num">
                                      <p:cBhvr additive="base">
                                        <p:cTn id="97" dur="2000"/>
                                        <p:tgtEl>
                                          <p:spTgt spid="10"/>
                                        </p:tgtEl>
                                        <p:attrNameLst>
                                          <p:attrName>ppt_x</p:attrName>
                                        </p:attrNameLst>
                                      </p:cBhvr>
                                      <p:tavLst>
                                        <p:tav tm="0">
                                          <p:val>
                                            <p:strVal val="ppt_x"/>
                                          </p:val>
                                        </p:tav>
                                        <p:tav tm="100000">
                                          <p:val>
                                            <p:strVal val="1+ppt_w/2"/>
                                          </p:val>
                                        </p:tav>
                                      </p:tavLst>
                                    </p:anim>
                                    <p:anim calcmode="lin" valueType="num">
                                      <p:cBhvr additive="base">
                                        <p:cTn id="98" dur="2000"/>
                                        <p:tgtEl>
                                          <p:spTgt spid="10"/>
                                        </p:tgtEl>
                                        <p:attrNameLst>
                                          <p:attrName>ppt_y</p:attrName>
                                        </p:attrNameLst>
                                      </p:cBhvr>
                                      <p:tavLst>
                                        <p:tav tm="0">
                                          <p:val>
                                            <p:strVal val="ppt_y"/>
                                          </p:val>
                                        </p:tav>
                                        <p:tav tm="100000">
                                          <p:val>
                                            <p:strVal val="1+ppt_h/2"/>
                                          </p:val>
                                        </p:tav>
                                      </p:tavLst>
                                    </p:anim>
                                    <p:set>
                                      <p:cBhvr>
                                        <p:cTn id="99" dur="1" fill="hold">
                                          <p:stCondLst>
                                            <p:cond delay="1999"/>
                                          </p:stCondLst>
                                        </p:cTn>
                                        <p:tgtEl>
                                          <p:spTgt spid="10"/>
                                        </p:tgtEl>
                                        <p:attrNameLst>
                                          <p:attrName>style.visibility</p:attrName>
                                        </p:attrNameLst>
                                      </p:cBhvr>
                                      <p:to>
                                        <p:strVal val="hidden"/>
                                      </p:to>
                                    </p:set>
                                  </p:childTnLst>
                                </p:cTn>
                              </p:par>
                              <p:par>
                                <p:cTn id="100" presetID="2" presetClass="exit" presetSubtype="6" fill="hold" nodeType="withEffect">
                                  <p:stCondLst>
                                    <p:cond delay="0"/>
                                  </p:stCondLst>
                                  <p:childTnLst>
                                    <p:anim calcmode="lin" valueType="num">
                                      <p:cBhvr additive="base">
                                        <p:cTn id="101" dur="2000"/>
                                        <p:tgtEl>
                                          <p:spTgt spid="11"/>
                                        </p:tgtEl>
                                        <p:attrNameLst>
                                          <p:attrName>ppt_x</p:attrName>
                                        </p:attrNameLst>
                                      </p:cBhvr>
                                      <p:tavLst>
                                        <p:tav tm="0">
                                          <p:val>
                                            <p:strVal val="ppt_x"/>
                                          </p:val>
                                        </p:tav>
                                        <p:tav tm="100000">
                                          <p:val>
                                            <p:strVal val="1+ppt_w/2"/>
                                          </p:val>
                                        </p:tav>
                                      </p:tavLst>
                                    </p:anim>
                                    <p:anim calcmode="lin" valueType="num">
                                      <p:cBhvr additive="base">
                                        <p:cTn id="102" dur="2000"/>
                                        <p:tgtEl>
                                          <p:spTgt spid="11"/>
                                        </p:tgtEl>
                                        <p:attrNameLst>
                                          <p:attrName>ppt_y</p:attrName>
                                        </p:attrNameLst>
                                      </p:cBhvr>
                                      <p:tavLst>
                                        <p:tav tm="0">
                                          <p:val>
                                            <p:strVal val="ppt_y"/>
                                          </p:val>
                                        </p:tav>
                                        <p:tav tm="100000">
                                          <p:val>
                                            <p:strVal val="1+ppt_h/2"/>
                                          </p:val>
                                        </p:tav>
                                      </p:tavLst>
                                    </p:anim>
                                    <p:set>
                                      <p:cBhvr>
                                        <p:cTn id="103" dur="1" fill="hold">
                                          <p:stCondLst>
                                            <p:cond delay="1999"/>
                                          </p:stCondLst>
                                        </p:cTn>
                                        <p:tgtEl>
                                          <p:spTgt spid="11"/>
                                        </p:tgtEl>
                                        <p:attrNameLst>
                                          <p:attrName>style.visibility</p:attrName>
                                        </p:attrNameLst>
                                      </p:cBhvr>
                                      <p:to>
                                        <p:strVal val="hidden"/>
                                      </p:to>
                                    </p:set>
                                  </p:childTnLst>
                                </p:cTn>
                              </p:par>
                              <p:par>
                                <p:cTn id="104" presetID="2" presetClass="exit" presetSubtype="12" fill="hold" nodeType="withEffect">
                                  <p:stCondLst>
                                    <p:cond delay="0"/>
                                  </p:stCondLst>
                                  <p:childTnLst>
                                    <p:anim calcmode="lin" valueType="num">
                                      <p:cBhvr additive="base">
                                        <p:cTn id="105" dur="2000"/>
                                        <p:tgtEl>
                                          <p:spTgt spid="6"/>
                                        </p:tgtEl>
                                        <p:attrNameLst>
                                          <p:attrName>ppt_x</p:attrName>
                                        </p:attrNameLst>
                                      </p:cBhvr>
                                      <p:tavLst>
                                        <p:tav tm="0">
                                          <p:val>
                                            <p:strVal val="ppt_x"/>
                                          </p:val>
                                        </p:tav>
                                        <p:tav tm="100000">
                                          <p:val>
                                            <p:strVal val="0-ppt_w/2"/>
                                          </p:val>
                                        </p:tav>
                                      </p:tavLst>
                                    </p:anim>
                                    <p:anim calcmode="lin" valueType="num">
                                      <p:cBhvr additive="base">
                                        <p:cTn id="106" dur="2000"/>
                                        <p:tgtEl>
                                          <p:spTgt spid="6"/>
                                        </p:tgtEl>
                                        <p:attrNameLst>
                                          <p:attrName>ppt_y</p:attrName>
                                        </p:attrNameLst>
                                      </p:cBhvr>
                                      <p:tavLst>
                                        <p:tav tm="0">
                                          <p:val>
                                            <p:strVal val="ppt_y"/>
                                          </p:val>
                                        </p:tav>
                                        <p:tav tm="100000">
                                          <p:val>
                                            <p:strVal val="1+ppt_h/2"/>
                                          </p:val>
                                        </p:tav>
                                      </p:tavLst>
                                    </p:anim>
                                    <p:set>
                                      <p:cBhvr>
                                        <p:cTn id="107" dur="1" fill="hold">
                                          <p:stCondLst>
                                            <p:cond delay="1999"/>
                                          </p:stCondLst>
                                        </p:cTn>
                                        <p:tgtEl>
                                          <p:spTgt spid="6"/>
                                        </p:tgtEl>
                                        <p:attrNameLst>
                                          <p:attrName>style.visibility</p:attrName>
                                        </p:attrNameLst>
                                      </p:cBhvr>
                                      <p:to>
                                        <p:strVal val="hidden"/>
                                      </p:to>
                                    </p:set>
                                  </p:childTnLst>
                                </p:cTn>
                              </p:par>
                              <p:par>
                                <p:cTn id="108" presetID="2" presetClass="exit" presetSubtype="12" fill="hold" nodeType="withEffect">
                                  <p:stCondLst>
                                    <p:cond delay="0"/>
                                  </p:stCondLst>
                                  <p:childTnLst>
                                    <p:anim calcmode="lin" valueType="num">
                                      <p:cBhvr additive="base">
                                        <p:cTn id="109" dur="2000"/>
                                        <p:tgtEl>
                                          <p:spTgt spid="7"/>
                                        </p:tgtEl>
                                        <p:attrNameLst>
                                          <p:attrName>ppt_x</p:attrName>
                                        </p:attrNameLst>
                                      </p:cBhvr>
                                      <p:tavLst>
                                        <p:tav tm="0">
                                          <p:val>
                                            <p:strVal val="ppt_x"/>
                                          </p:val>
                                        </p:tav>
                                        <p:tav tm="100000">
                                          <p:val>
                                            <p:strVal val="0-ppt_w/2"/>
                                          </p:val>
                                        </p:tav>
                                      </p:tavLst>
                                    </p:anim>
                                    <p:anim calcmode="lin" valueType="num">
                                      <p:cBhvr additive="base">
                                        <p:cTn id="110" dur="2000"/>
                                        <p:tgtEl>
                                          <p:spTgt spid="7"/>
                                        </p:tgtEl>
                                        <p:attrNameLst>
                                          <p:attrName>ppt_y</p:attrName>
                                        </p:attrNameLst>
                                      </p:cBhvr>
                                      <p:tavLst>
                                        <p:tav tm="0">
                                          <p:val>
                                            <p:strVal val="ppt_y"/>
                                          </p:val>
                                        </p:tav>
                                        <p:tav tm="100000">
                                          <p:val>
                                            <p:strVal val="1+ppt_h/2"/>
                                          </p:val>
                                        </p:tav>
                                      </p:tavLst>
                                    </p:anim>
                                    <p:set>
                                      <p:cBhvr>
                                        <p:cTn id="111" dur="1" fill="hold">
                                          <p:stCondLst>
                                            <p:cond delay="1999"/>
                                          </p:stCondLst>
                                        </p:cTn>
                                        <p:tgtEl>
                                          <p:spTgt spid="7"/>
                                        </p:tgtEl>
                                        <p:attrNameLst>
                                          <p:attrName>style.visibility</p:attrName>
                                        </p:attrNameLst>
                                      </p:cBhvr>
                                      <p:to>
                                        <p:strVal val="hidden"/>
                                      </p:to>
                                    </p:set>
                                  </p:childTnLst>
                                </p:cTn>
                              </p:par>
                              <p:par>
                                <p:cTn id="112" presetID="2" presetClass="exit" presetSubtype="12" fill="hold" nodeType="withEffect">
                                  <p:stCondLst>
                                    <p:cond delay="0"/>
                                  </p:stCondLst>
                                  <p:childTnLst>
                                    <p:anim calcmode="lin" valueType="num">
                                      <p:cBhvr additive="base">
                                        <p:cTn id="113" dur="2000"/>
                                        <p:tgtEl>
                                          <p:spTgt spid="12"/>
                                        </p:tgtEl>
                                        <p:attrNameLst>
                                          <p:attrName>ppt_x</p:attrName>
                                        </p:attrNameLst>
                                      </p:cBhvr>
                                      <p:tavLst>
                                        <p:tav tm="0">
                                          <p:val>
                                            <p:strVal val="ppt_x"/>
                                          </p:val>
                                        </p:tav>
                                        <p:tav tm="100000">
                                          <p:val>
                                            <p:strVal val="0-ppt_w/2"/>
                                          </p:val>
                                        </p:tav>
                                      </p:tavLst>
                                    </p:anim>
                                    <p:anim calcmode="lin" valueType="num">
                                      <p:cBhvr additive="base">
                                        <p:cTn id="114" dur="2000"/>
                                        <p:tgtEl>
                                          <p:spTgt spid="12"/>
                                        </p:tgtEl>
                                        <p:attrNameLst>
                                          <p:attrName>ppt_y</p:attrName>
                                        </p:attrNameLst>
                                      </p:cBhvr>
                                      <p:tavLst>
                                        <p:tav tm="0">
                                          <p:val>
                                            <p:strVal val="ppt_y"/>
                                          </p:val>
                                        </p:tav>
                                        <p:tav tm="100000">
                                          <p:val>
                                            <p:strVal val="1+ppt_h/2"/>
                                          </p:val>
                                        </p:tav>
                                      </p:tavLst>
                                    </p:anim>
                                    <p:set>
                                      <p:cBhvr>
                                        <p:cTn id="115" dur="1" fill="hold">
                                          <p:stCondLst>
                                            <p:cond delay="1999"/>
                                          </p:stCondLst>
                                        </p:cTn>
                                        <p:tgtEl>
                                          <p:spTgt spid="12"/>
                                        </p:tgtEl>
                                        <p:attrNameLst>
                                          <p:attrName>style.visibility</p:attrName>
                                        </p:attrNameLst>
                                      </p:cBhvr>
                                      <p:to>
                                        <p:strVal val="hidden"/>
                                      </p:to>
                                    </p:set>
                                  </p:childTnLst>
                                </p:cTn>
                              </p:par>
                              <p:par>
                                <p:cTn id="116" presetID="2" presetClass="exit" presetSubtype="12" fill="hold" nodeType="withEffect">
                                  <p:stCondLst>
                                    <p:cond delay="0"/>
                                  </p:stCondLst>
                                  <p:childTnLst>
                                    <p:anim calcmode="lin" valueType="num">
                                      <p:cBhvr additive="base">
                                        <p:cTn id="117" dur="2000"/>
                                        <p:tgtEl>
                                          <p:spTgt spid="13"/>
                                        </p:tgtEl>
                                        <p:attrNameLst>
                                          <p:attrName>ppt_x</p:attrName>
                                        </p:attrNameLst>
                                      </p:cBhvr>
                                      <p:tavLst>
                                        <p:tav tm="0">
                                          <p:val>
                                            <p:strVal val="ppt_x"/>
                                          </p:val>
                                        </p:tav>
                                        <p:tav tm="100000">
                                          <p:val>
                                            <p:strVal val="0-ppt_w/2"/>
                                          </p:val>
                                        </p:tav>
                                      </p:tavLst>
                                    </p:anim>
                                    <p:anim calcmode="lin" valueType="num">
                                      <p:cBhvr additive="base">
                                        <p:cTn id="118" dur="2000"/>
                                        <p:tgtEl>
                                          <p:spTgt spid="13"/>
                                        </p:tgtEl>
                                        <p:attrNameLst>
                                          <p:attrName>ppt_y</p:attrName>
                                        </p:attrNameLst>
                                      </p:cBhvr>
                                      <p:tavLst>
                                        <p:tav tm="0">
                                          <p:val>
                                            <p:strVal val="ppt_y"/>
                                          </p:val>
                                        </p:tav>
                                        <p:tav tm="100000">
                                          <p:val>
                                            <p:strVal val="1+ppt_h/2"/>
                                          </p:val>
                                        </p:tav>
                                      </p:tavLst>
                                    </p:anim>
                                    <p:set>
                                      <p:cBhvr>
                                        <p:cTn id="119" dur="1" fill="hold">
                                          <p:stCondLst>
                                            <p:cond delay="1999"/>
                                          </p:stCondLst>
                                        </p:cTn>
                                        <p:tgtEl>
                                          <p:spTgt spid="13"/>
                                        </p:tgtEl>
                                        <p:attrNameLst>
                                          <p:attrName>style.visibility</p:attrName>
                                        </p:attrNameLst>
                                      </p:cBhvr>
                                      <p:to>
                                        <p:strVal val="hidden"/>
                                      </p:to>
                                    </p:set>
                                  </p:childTnLst>
                                </p:cTn>
                              </p:par>
                              <p:par>
                                <p:cTn id="120" presetID="2" presetClass="exit" presetSubtype="12" fill="hold" nodeType="withEffect">
                                  <p:stCondLst>
                                    <p:cond delay="0"/>
                                  </p:stCondLst>
                                  <p:childTnLst>
                                    <p:anim calcmode="lin" valueType="num">
                                      <p:cBhvr additive="base">
                                        <p:cTn id="121" dur="2000"/>
                                        <p:tgtEl>
                                          <p:spTgt spid="14"/>
                                        </p:tgtEl>
                                        <p:attrNameLst>
                                          <p:attrName>ppt_x</p:attrName>
                                        </p:attrNameLst>
                                      </p:cBhvr>
                                      <p:tavLst>
                                        <p:tav tm="0">
                                          <p:val>
                                            <p:strVal val="ppt_x"/>
                                          </p:val>
                                        </p:tav>
                                        <p:tav tm="100000">
                                          <p:val>
                                            <p:strVal val="0-ppt_w/2"/>
                                          </p:val>
                                        </p:tav>
                                      </p:tavLst>
                                    </p:anim>
                                    <p:anim calcmode="lin" valueType="num">
                                      <p:cBhvr additive="base">
                                        <p:cTn id="122" dur="2000"/>
                                        <p:tgtEl>
                                          <p:spTgt spid="14"/>
                                        </p:tgtEl>
                                        <p:attrNameLst>
                                          <p:attrName>ppt_y</p:attrName>
                                        </p:attrNameLst>
                                      </p:cBhvr>
                                      <p:tavLst>
                                        <p:tav tm="0">
                                          <p:val>
                                            <p:strVal val="ppt_y"/>
                                          </p:val>
                                        </p:tav>
                                        <p:tav tm="100000">
                                          <p:val>
                                            <p:strVal val="1+ppt_h/2"/>
                                          </p:val>
                                        </p:tav>
                                      </p:tavLst>
                                    </p:anim>
                                    <p:set>
                                      <p:cBhvr>
                                        <p:cTn id="123" dur="1" fill="hold">
                                          <p:stCondLst>
                                            <p:cond delay="1999"/>
                                          </p:stCondLst>
                                        </p:cTn>
                                        <p:tgtEl>
                                          <p:spTgt spid="14"/>
                                        </p:tgtEl>
                                        <p:attrNameLst>
                                          <p:attrName>style.visibility</p:attrName>
                                        </p:attrNameLst>
                                      </p:cBhvr>
                                      <p:to>
                                        <p:strVal val="hidden"/>
                                      </p:to>
                                    </p:set>
                                  </p:childTnLst>
                                </p:cTn>
                              </p:par>
                              <p:par>
                                <p:cTn id="124" presetID="2" presetClass="exit" presetSubtype="12" fill="hold" nodeType="withEffect">
                                  <p:stCondLst>
                                    <p:cond delay="0"/>
                                  </p:stCondLst>
                                  <p:childTnLst>
                                    <p:anim calcmode="lin" valueType="num">
                                      <p:cBhvr additive="base">
                                        <p:cTn id="125" dur="2000"/>
                                        <p:tgtEl>
                                          <p:spTgt spid="15"/>
                                        </p:tgtEl>
                                        <p:attrNameLst>
                                          <p:attrName>ppt_x</p:attrName>
                                        </p:attrNameLst>
                                      </p:cBhvr>
                                      <p:tavLst>
                                        <p:tav tm="0">
                                          <p:val>
                                            <p:strVal val="ppt_x"/>
                                          </p:val>
                                        </p:tav>
                                        <p:tav tm="100000">
                                          <p:val>
                                            <p:strVal val="0-ppt_w/2"/>
                                          </p:val>
                                        </p:tav>
                                      </p:tavLst>
                                    </p:anim>
                                    <p:anim calcmode="lin" valueType="num">
                                      <p:cBhvr additive="base">
                                        <p:cTn id="126" dur="2000"/>
                                        <p:tgtEl>
                                          <p:spTgt spid="15"/>
                                        </p:tgtEl>
                                        <p:attrNameLst>
                                          <p:attrName>ppt_y</p:attrName>
                                        </p:attrNameLst>
                                      </p:cBhvr>
                                      <p:tavLst>
                                        <p:tav tm="0">
                                          <p:val>
                                            <p:strVal val="ppt_y"/>
                                          </p:val>
                                        </p:tav>
                                        <p:tav tm="100000">
                                          <p:val>
                                            <p:strVal val="1+ppt_h/2"/>
                                          </p:val>
                                        </p:tav>
                                      </p:tavLst>
                                    </p:anim>
                                    <p:set>
                                      <p:cBhvr>
                                        <p:cTn id="127" dur="1" fill="hold">
                                          <p:stCondLst>
                                            <p:cond delay="1999"/>
                                          </p:stCondLst>
                                        </p:cTn>
                                        <p:tgtEl>
                                          <p:spTgt spid="15"/>
                                        </p:tgtEl>
                                        <p:attrNameLst>
                                          <p:attrName>style.visibility</p:attrName>
                                        </p:attrNameLst>
                                      </p:cBhvr>
                                      <p:to>
                                        <p:strVal val="hidden"/>
                                      </p:to>
                                    </p:set>
                                  </p:childTnLst>
                                </p:cTn>
                              </p:par>
                              <p:par>
                                <p:cTn id="128" presetID="8" presetClass="emph" presetSubtype="0" autoRev="1" fill="hold" nodeType="withEffect">
                                  <p:stCondLst>
                                    <p:cond delay="0"/>
                                  </p:stCondLst>
                                  <p:childTnLst>
                                    <p:animRot by="21600000">
                                      <p:cBhvr>
                                        <p:cTn id="129" dur="2000" fill="hold"/>
                                        <p:tgtEl>
                                          <p:spTgt spid="6"/>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7"/>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12"/>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3"/>
                                        </p:tgtEl>
                                        <p:attrNameLst>
                                          <p:attrName>r</p:attrName>
                                        </p:attrNameLst>
                                      </p:cBhvr>
                                    </p:animRot>
                                  </p:childTnLst>
                                </p:cTn>
                              </p:par>
                              <p:par>
                                <p:cTn id="136" presetID="8" presetClass="emph" presetSubtype="0" autoRev="1" fill="hold" nodeType="withEffect">
                                  <p:stCondLst>
                                    <p:cond delay="0"/>
                                  </p:stCondLst>
                                  <p:childTnLst>
                                    <p:animRot by="21600000">
                                      <p:cBhvr>
                                        <p:cTn id="137" dur="2000" fill="hold"/>
                                        <p:tgtEl>
                                          <p:spTgt spid="14"/>
                                        </p:tgtEl>
                                        <p:attrNameLst>
                                          <p:attrName>r</p:attrName>
                                        </p:attrNameLst>
                                      </p:cBhvr>
                                    </p:animRot>
                                  </p:childTnLst>
                                </p:cTn>
                              </p:par>
                              <p:par>
                                <p:cTn id="138" presetID="8" presetClass="emph" presetSubtype="0" autoRev="1" fill="hold" nodeType="withEffect">
                                  <p:stCondLst>
                                    <p:cond delay="0"/>
                                  </p:stCondLst>
                                  <p:childTnLst>
                                    <p:animRot by="21600000">
                                      <p:cBhvr>
                                        <p:cTn id="139" dur="2000" fill="hold"/>
                                        <p:tgtEl>
                                          <p:spTgt spid="15"/>
                                        </p:tgtEl>
                                        <p:attrNameLst>
                                          <p:attrName>r</p:attrName>
                                        </p:attrNameLst>
                                      </p:cBhvr>
                                    </p:animRot>
                                  </p:childTnLst>
                                </p:cTn>
                              </p:par>
                              <p:par>
                                <p:cTn id="140" presetID="8" presetClass="emph" presetSubtype="0" autoRev="1" fill="hold" nodeType="withEffect">
                                  <p:stCondLst>
                                    <p:cond delay="0"/>
                                  </p:stCondLst>
                                  <p:childTnLst>
                                    <p:animRot by="-21600000">
                                      <p:cBhvr>
                                        <p:cTn id="141" dur="2000" fill="hold"/>
                                        <p:tgtEl>
                                          <p:spTgt spid="4"/>
                                        </p:tgtEl>
                                        <p:attrNameLst>
                                          <p:attrName>r</p:attrName>
                                        </p:attrNameLst>
                                      </p:cBhvr>
                                    </p:animRot>
                                  </p:childTnLst>
                                </p:cTn>
                              </p:par>
                              <p:par>
                                <p:cTn id="142" presetID="8" presetClass="emph" presetSubtype="0" autoRev="1" fill="hold" nodeType="withEffect">
                                  <p:stCondLst>
                                    <p:cond delay="0"/>
                                  </p:stCondLst>
                                  <p:childTnLst>
                                    <p:animRot by="-21600000">
                                      <p:cBhvr>
                                        <p:cTn id="143" dur="2000" fill="hold"/>
                                        <p:tgtEl>
                                          <p:spTgt spid="5"/>
                                        </p:tgtEl>
                                        <p:attrNameLst>
                                          <p:attrName>r</p:attrName>
                                        </p:attrNameLst>
                                      </p:cBhvr>
                                    </p:animRot>
                                  </p:childTnLst>
                                </p:cTn>
                              </p:par>
                              <p:par>
                                <p:cTn id="144" presetID="8" presetClass="emph" presetSubtype="0" autoRev="1" fill="hold" nodeType="withEffect">
                                  <p:stCondLst>
                                    <p:cond delay="0"/>
                                  </p:stCondLst>
                                  <p:childTnLst>
                                    <p:animRot by="-21600000">
                                      <p:cBhvr>
                                        <p:cTn id="145" dur="2000" fill="hold"/>
                                        <p:tgtEl>
                                          <p:spTgt spid="8"/>
                                        </p:tgtEl>
                                        <p:attrNameLst>
                                          <p:attrName>r</p:attrName>
                                        </p:attrNameLst>
                                      </p:cBhvr>
                                    </p:animRot>
                                  </p:childTnLst>
                                </p:cTn>
                              </p:par>
                              <p:par>
                                <p:cTn id="146" presetID="8" presetClass="emph" presetSubtype="0" autoRev="1" fill="hold" nodeType="withEffect">
                                  <p:stCondLst>
                                    <p:cond delay="0"/>
                                  </p:stCondLst>
                                  <p:childTnLst>
                                    <p:animRot by="-21600000">
                                      <p:cBhvr>
                                        <p:cTn id="147" dur="2000" fill="hold"/>
                                        <p:tgtEl>
                                          <p:spTgt spid="9"/>
                                        </p:tgtEl>
                                        <p:attrNameLst>
                                          <p:attrName>r</p:attrName>
                                        </p:attrNameLst>
                                      </p:cBhvr>
                                    </p:animRot>
                                  </p:childTnLst>
                                </p:cTn>
                              </p:par>
                              <p:par>
                                <p:cTn id="148" presetID="8" presetClass="emph" presetSubtype="0" autoRev="1" fill="hold" nodeType="withEffect">
                                  <p:stCondLst>
                                    <p:cond delay="0"/>
                                  </p:stCondLst>
                                  <p:childTnLst>
                                    <p:animRot by="-21600000">
                                      <p:cBhvr>
                                        <p:cTn id="149" dur="2000" fill="hold"/>
                                        <p:tgtEl>
                                          <p:spTgt spid="10"/>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11"/>
                                        </p:tgtEl>
                                        <p:attrNameLst>
                                          <p:attrName>r</p:attrName>
                                        </p:attrNameLst>
                                      </p:cBhvr>
                                    </p:animRot>
                                  </p:childTnLst>
                                </p:cTn>
                              </p:par>
                              <p:par>
                                <p:cTn id="152" presetID="17" presetClass="entr" presetSubtype="1"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ppt_x</p:attrName>
                                        </p:attrNameLst>
                                      </p:cBhvr>
                                      <p:tavLst>
                                        <p:tav tm="0">
                                          <p:val>
                                            <p:strVal val="#ppt_x"/>
                                          </p:val>
                                        </p:tav>
                                        <p:tav tm="100000">
                                          <p:val>
                                            <p:strVal val="#ppt_x"/>
                                          </p:val>
                                        </p:tav>
                                      </p:tavLst>
                                    </p:anim>
                                    <p:anim calcmode="lin" valueType="num">
                                      <p:cBhvr>
                                        <p:cTn id="155" dur="2000" fill="hold"/>
                                        <p:tgtEl>
                                          <p:spTgt spid="2"/>
                                        </p:tgtEl>
                                        <p:attrNameLst>
                                          <p:attrName>ppt_y</p:attrName>
                                        </p:attrNameLst>
                                      </p:cBhvr>
                                      <p:tavLst>
                                        <p:tav tm="0">
                                          <p:val>
                                            <p:strVal val="#ppt_y-#ppt_h/2"/>
                                          </p:val>
                                        </p:tav>
                                        <p:tav tm="100000">
                                          <p:val>
                                            <p:strVal val="#ppt_y"/>
                                          </p:val>
                                        </p:tav>
                                      </p:tavLst>
                                    </p:anim>
                                    <p:anim calcmode="lin" valueType="num">
                                      <p:cBhvr>
                                        <p:cTn id="156" dur="2000" fill="hold"/>
                                        <p:tgtEl>
                                          <p:spTgt spid="2"/>
                                        </p:tgtEl>
                                        <p:attrNameLst>
                                          <p:attrName>ppt_w</p:attrName>
                                        </p:attrNameLst>
                                      </p:cBhvr>
                                      <p:tavLst>
                                        <p:tav tm="0">
                                          <p:val>
                                            <p:strVal val="#ppt_w"/>
                                          </p:val>
                                        </p:tav>
                                        <p:tav tm="100000">
                                          <p:val>
                                            <p:strVal val="#ppt_w"/>
                                          </p:val>
                                        </p:tav>
                                      </p:tavLst>
                                    </p:anim>
                                    <p:anim calcmode="lin" valueType="num">
                                      <p:cBhvr>
                                        <p:cTn id="157" dur="2000" fill="hold"/>
                                        <p:tgtEl>
                                          <p:spTgt spid="2"/>
                                        </p:tgtEl>
                                        <p:attrNameLst>
                                          <p:attrName>ppt_h</p:attrName>
                                        </p:attrNameLst>
                                      </p:cBhvr>
                                      <p:tavLst>
                                        <p:tav tm="0">
                                          <p:val>
                                            <p:fltVal val="0"/>
                                          </p:val>
                                        </p:tav>
                                        <p:tav tm="100000">
                                          <p:val>
                                            <p:strVal val="#ppt_h"/>
                                          </p:val>
                                        </p:tav>
                                      </p:tavLst>
                                    </p:anim>
                                  </p:childTnLst>
                                </p:cTn>
                              </p:par>
                              <p:par>
                                <p:cTn id="158" presetID="5" presetClass="entr" presetSubtype="5" fill="hold" nodeType="withEffect">
                                  <p:stCondLst>
                                    <p:cond delay="0"/>
                                  </p:stCondLst>
                                  <p:childTnLst>
                                    <p:set>
                                      <p:cBhvr>
                                        <p:cTn id="159" dur="1" fill="hold">
                                          <p:stCondLst>
                                            <p:cond delay="0"/>
                                          </p:stCondLst>
                                        </p:cTn>
                                        <p:tgtEl>
                                          <p:spTgt spid="2"/>
                                        </p:tgtEl>
                                        <p:attrNameLst>
                                          <p:attrName>style.visibility</p:attrName>
                                        </p:attrNameLst>
                                      </p:cBhvr>
                                      <p:to>
                                        <p:strVal val="visible"/>
                                      </p:to>
                                    </p:set>
                                    <p:animEffect transition="in" filter="checkerboard(down)">
                                      <p:cBhvr>
                                        <p:cTn id="16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543422"/>
            </a:gs>
            <a:gs pos="30000">
              <a:srgbClr val="D49E6C"/>
            </a:gs>
            <a:gs pos="70000">
              <a:srgbClr val="A65528"/>
            </a:gs>
            <a:gs pos="100000">
              <a:srgbClr val="663012"/>
            </a:gs>
          </a:gsLst>
          <a:lin ang="5400000" scaled="1"/>
          <a:tileRect/>
        </a:gradFill>
        <a:effectLst/>
      </p:bgPr>
    </p:bg>
    <p:spTree>
      <p:nvGrpSpPr>
        <p:cNvPr id="1" name=""/>
        <p:cNvGrpSpPr/>
        <p:nvPr/>
      </p:nvGrpSpPr>
      <p:grpSpPr>
        <a:xfrm>
          <a:off x="0" y="0"/>
          <a:ext cx="0" cy="0"/>
          <a:chOff x="0" y="0"/>
          <a:chExt cx="0" cy="0"/>
        </a:xfrm>
      </p:grpSpPr>
      <p:pic>
        <p:nvPicPr>
          <p:cNvPr id="2" name="1 Imagen" descr="descarga.pn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spirograph-1984098_640.png"/>
          <p:cNvPicPr>
            <a:picLocks noChangeAspect="1"/>
          </p:cNvPicPr>
          <p:nvPr/>
        </p:nvPicPr>
        <p:blipFill>
          <a:blip r:embed="rId3">
            <a:duotone>
              <a:schemeClr val="accent6">
                <a:shade val="45000"/>
                <a:satMod val="135000"/>
              </a:schemeClr>
              <a:prstClr val="white"/>
            </a:duotone>
            <a:lum bright="20000"/>
          </a:blip>
          <a:stretch>
            <a:fillRect/>
          </a:stretch>
        </p:blipFill>
        <p:spPr>
          <a:xfrm>
            <a:off x="3643306" y="0"/>
            <a:ext cx="928694" cy="928694"/>
          </a:xfrm>
          <a:prstGeom prst="rect">
            <a:avLst/>
          </a:prstGeom>
        </p:spPr>
      </p:pic>
      <p:pic>
        <p:nvPicPr>
          <p:cNvPr id="5" name="4 Imagen" descr="spirograph-1984098_640.png"/>
          <p:cNvPicPr>
            <a:picLocks noChangeAspect="1"/>
          </p:cNvPicPr>
          <p:nvPr/>
        </p:nvPicPr>
        <p:blipFill>
          <a:blip r:embed="rId3">
            <a:duotone>
              <a:schemeClr val="accent6">
                <a:shade val="45000"/>
                <a:satMod val="135000"/>
              </a:schemeClr>
              <a:prstClr val="white"/>
            </a:duotone>
            <a:lum bright="20000"/>
          </a:blip>
          <a:stretch>
            <a:fillRect/>
          </a:stretch>
        </p:blipFill>
        <p:spPr>
          <a:xfrm>
            <a:off x="4429124" y="0"/>
            <a:ext cx="928694" cy="928694"/>
          </a:xfrm>
          <a:prstGeom prst="rect">
            <a:avLst/>
          </a:prstGeom>
        </p:spPr>
      </p:pic>
      <p:pic>
        <p:nvPicPr>
          <p:cNvPr id="6" name="5 Imagen" descr="spirograph-1984098_640.png"/>
          <p:cNvPicPr>
            <a:picLocks noChangeAspect="1"/>
          </p:cNvPicPr>
          <p:nvPr/>
        </p:nvPicPr>
        <p:blipFill>
          <a:blip r:embed="rId3">
            <a:duotone>
              <a:schemeClr val="accent6">
                <a:shade val="45000"/>
                <a:satMod val="135000"/>
              </a:schemeClr>
              <a:prstClr val="white"/>
            </a:duotone>
            <a:lum bright="20000"/>
          </a:blip>
          <a:stretch>
            <a:fillRect/>
          </a:stretch>
        </p:blipFill>
        <p:spPr>
          <a:xfrm>
            <a:off x="3571868" y="857238"/>
            <a:ext cx="928694" cy="928694"/>
          </a:xfrm>
          <a:prstGeom prst="rect">
            <a:avLst/>
          </a:prstGeom>
        </p:spPr>
      </p:pic>
      <p:pic>
        <p:nvPicPr>
          <p:cNvPr id="7" name="6 Imagen" descr="spirograph-1984098_640.png"/>
          <p:cNvPicPr>
            <a:picLocks noChangeAspect="1"/>
          </p:cNvPicPr>
          <p:nvPr/>
        </p:nvPicPr>
        <p:blipFill>
          <a:blip r:embed="rId3">
            <a:duotone>
              <a:schemeClr val="accent6">
                <a:shade val="45000"/>
                <a:satMod val="135000"/>
              </a:schemeClr>
              <a:prstClr val="white"/>
            </a:duotone>
            <a:lum bright="20000"/>
          </a:blip>
          <a:stretch>
            <a:fillRect/>
          </a:stretch>
        </p:blipFill>
        <p:spPr>
          <a:xfrm>
            <a:off x="4500562" y="857238"/>
            <a:ext cx="928694" cy="928694"/>
          </a:xfrm>
          <a:prstGeom prst="rect">
            <a:avLst/>
          </a:prstGeom>
        </p:spPr>
      </p:pic>
      <p:pic>
        <p:nvPicPr>
          <p:cNvPr id="8" name="7 Imagen" descr="spirograph-1984098_640.png"/>
          <p:cNvPicPr>
            <a:picLocks noChangeAspect="1"/>
          </p:cNvPicPr>
          <p:nvPr/>
        </p:nvPicPr>
        <p:blipFill>
          <a:blip r:embed="rId3">
            <a:duotone>
              <a:schemeClr val="accent6">
                <a:shade val="45000"/>
                <a:satMod val="135000"/>
              </a:schemeClr>
              <a:prstClr val="white"/>
            </a:duotone>
            <a:lum bright="20000"/>
          </a:blip>
          <a:stretch>
            <a:fillRect/>
          </a:stretch>
        </p:blipFill>
        <p:spPr>
          <a:xfrm>
            <a:off x="3071802" y="1643056"/>
            <a:ext cx="928694" cy="928694"/>
          </a:xfrm>
          <a:prstGeom prst="rect">
            <a:avLst/>
          </a:prstGeom>
        </p:spPr>
      </p:pic>
      <p:pic>
        <p:nvPicPr>
          <p:cNvPr id="9" name="8 Imagen" descr="spirograph-1984098_640.png"/>
          <p:cNvPicPr>
            <a:picLocks noChangeAspect="1"/>
          </p:cNvPicPr>
          <p:nvPr/>
        </p:nvPicPr>
        <p:blipFill>
          <a:blip r:embed="rId3">
            <a:duotone>
              <a:schemeClr val="accent6">
                <a:shade val="45000"/>
                <a:satMod val="135000"/>
              </a:schemeClr>
              <a:prstClr val="white"/>
            </a:duotone>
            <a:lum bright="20000"/>
          </a:blip>
          <a:stretch>
            <a:fillRect/>
          </a:stretch>
        </p:blipFill>
        <p:spPr>
          <a:xfrm>
            <a:off x="4857752" y="1643056"/>
            <a:ext cx="928694" cy="928694"/>
          </a:xfrm>
          <a:prstGeom prst="rect">
            <a:avLst/>
          </a:prstGeom>
        </p:spPr>
      </p:pic>
      <p:pic>
        <p:nvPicPr>
          <p:cNvPr id="10" name="9 Imagen" descr="spirograph-1984098_640.png"/>
          <p:cNvPicPr>
            <a:picLocks noChangeAspect="1"/>
          </p:cNvPicPr>
          <p:nvPr/>
        </p:nvPicPr>
        <p:blipFill>
          <a:blip r:embed="rId3">
            <a:duotone>
              <a:schemeClr val="accent6">
                <a:shade val="45000"/>
                <a:satMod val="135000"/>
              </a:schemeClr>
              <a:prstClr val="white"/>
            </a:duotone>
            <a:lum bright="20000"/>
          </a:blip>
          <a:stretch>
            <a:fillRect/>
          </a:stretch>
        </p:blipFill>
        <p:spPr>
          <a:xfrm>
            <a:off x="2643174" y="2428874"/>
            <a:ext cx="928694" cy="928694"/>
          </a:xfrm>
          <a:prstGeom prst="rect">
            <a:avLst/>
          </a:prstGeom>
        </p:spPr>
      </p:pic>
      <p:pic>
        <p:nvPicPr>
          <p:cNvPr id="11" name="10 Imagen" descr="spirograph-1984098_640.png"/>
          <p:cNvPicPr>
            <a:picLocks noChangeAspect="1"/>
          </p:cNvPicPr>
          <p:nvPr/>
        </p:nvPicPr>
        <p:blipFill>
          <a:blip r:embed="rId3">
            <a:duotone>
              <a:schemeClr val="accent6">
                <a:shade val="45000"/>
                <a:satMod val="135000"/>
              </a:schemeClr>
              <a:prstClr val="white"/>
            </a:duotone>
            <a:lum bright="20000"/>
          </a:blip>
          <a:stretch>
            <a:fillRect/>
          </a:stretch>
        </p:blipFill>
        <p:spPr>
          <a:xfrm>
            <a:off x="5286380" y="2428874"/>
            <a:ext cx="928694" cy="928694"/>
          </a:xfrm>
          <a:prstGeom prst="rect">
            <a:avLst/>
          </a:prstGeom>
        </p:spPr>
      </p:pic>
      <p:pic>
        <p:nvPicPr>
          <p:cNvPr id="12" name="11 Imagen" descr="spirograph-1984098_640.png"/>
          <p:cNvPicPr>
            <a:picLocks noChangeAspect="1"/>
          </p:cNvPicPr>
          <p:nvPr/>
        </p:nvPicPr>
        <p:blipFill>
          <a:blip r:embed="rId3">
            <a:duotone>
              <a:schemeClr val="accent6">
                <a:shade val="45000"/>
                <a:satMod val="135000"/>
              </a:schemeClr>
              <a:prstClr val="white"/>
            </a:duotone>
            <a:lum bright="20000"/>
          </a:blip>
          <a:stretch>
            <a:fillRect/>
          </a:stretch>
        </p:blipFill>
        <p:spPr>
          <a:xfrm>
            <a:off x="2000232" y="3000378"/>
            <a:ext cx="928694" cy="928694"/>
          </a:xfrm>
          <a:prstGeom prst="rect">
            <a:avLst/>
          </a:prstGeom>
        </p:spPr>
      </p:pic>
      <p:pic>
        <p:nvPicPr>
          <p:cNvPr id="13" name="12 Imagen" descr="spirograph-1984098_640.png"/>
          <p:cNvPicPr>
            <a:picLocks noChangeAspect="1"/>
          </p:cNvPicPr>
          <p:nvPr/>
        </p:nvPicPr>
        <p:blipFill>
          <a:blip r:embed="rId3">
            <a:duotone>
              <a:schemeClr val="accent6">
                <a:shade val="45000"/>
                <a:satMod val="135000"/>
              </a:schemeClr>
              <a:prstClr val="white"/>
            </a:duotone>
            <a:lum bright="20000"/>
          </a:blip>
          <a:stretch>
            <a:fillRect/>
          </a:stretch>
        </p:blipFill>
        <p:spPr>
          <a:xfrm>
            <a:off x="5929322" y="3000378"/>
            <a:ext cx="928694" cy="928694"/>
          </a:xfrm>
          <a:prstGeom prst="rect">
            <a:avLst/>
          </a:prstGeom>
        </p:spPr>
      </p:pic>
      <p:pic>
        <p:nvPicPr>
          <p:cNvPr id="14" name="13 Imagen" descr="spirograph-1984098_640.png"/>
          <p:cNvPicPr>
            <a:picLocks noChangeAspect="1"/>
          </p:cNvPicPr>
          <p:nvPr/>
        </p:nvPicPr>
        <p:blipFill>
          <a:blip r:embed="rId3">
            <a:duotone>
              <a:schemeClr val="accent6">
                <a:shade val="45000"/>
                <a:satMod val="135000"/>
              </a:schemeClr>
              <a:prstClr val="white"/>
            </a:duotone>
            <a:lum bright="20000"/>
          </a:blip>
          <a:stretch>
            <a:fillRect/>
          </a:stretch>
        </p:blipFill>
        <p:spPr>
          <a:xfrm>
            <a:off x="6643702" y="3429006"/>
            <a:ext cx="928694" cy="928694"/>
          </a:xfrm>
          <a:prstGeom prst="rect">
            <a:avLst/>
          </a:prstGeom>
        </p:spPr>
      </p:pic>
      <p:pic>
        <p:nvPicPr>
          <p:cNvPr id="15" name="14 Imagen" descr="spirograph-1984098_640.png"/>
          <p:cNvPicPr>
            <a:picLocks noChangeAspect="1"/>
          </p:cNvPicPr>
          <p:nvPr/>
        </p:nvPicPr>
        <p:blipFill>
          <a:blip r:embed="rId3">
            <a:duotone>
              <a:schemeClr val="accent6">
                <a:shade val="45000"/>
                <a:satMod val="135000"/>
              </a:schemeClr>
              <a:prstClr val="white"/>
            </a:duotone>
            <a:lum bright="20000"/>
          </a:blip>
          <a:stretch>
            <a:fillRect/>
          </a:stretch>
        </p:blipFill>
        <p:spPr>
          <a:xfrm>
            <a:off x="1428728" y="3571882"/>
            <a:ext cx="928694" cy="928694"/>
          </a:xfrm>
          <a:prstGeom prst="rect">
            <a:avLst/>
          </a:prstGeom>
        </p:spPr>
      </p:pic>
      <p:pic>
        <p:nvPicPr>
          <p:cNvPr id="16" name="15 Imagen" descr="spirograph-1984098_640.png"/>
          <p:cNvPicPr>
            <a:picLocks noChangeAspect="1"/>
          </p:cNvPicPr>
          <p:nvPr/>
        </p:nvPicPr>
        <p:blipFill>
          <a:blip r:embed="rId3">
            <a:duotone>
              <a:schemeClr val="accent6">
                <a:shade val="45000"/>
                <a:satMod val="135000"/>
              </a:schemeClr>
              <a:prstClr val="white"/>
            </a:duotone>
            <a:lum bright="20000"/>
          </a:blip>
          <a:stretch>
            <a:fillRect/>
          </a:stretch>
        </p:blipFill>
        <p:spPr>
          <a:xfrm>
            <a:off x="7358082" y="3857634"/>
            <a:ext cx="928694" cy="928694"/>
          </a:xfrm>
          <a:prstGeom prst="rect">
            <a:avLst/>
          </a:prstGeom>
        </p:spPr>
      </p:pic>
      <p:pic>
        <p:nvPicPr>
          <p:cNvPr id="17" name="16 Imagen" descr="spirograph-1984098_640.png"/>
          <p:cNvPicPr>
            <a:picLocks noChangeAspect="1"/>
          </p:cNvPicPr>
          <p:nvPr/>
        </p:nvPicPr>
        <p:blipFill>
          <a:blip r:embed="rId3">
            <a:duotone>
              <a:schemeClr val="accent6">
                <a:shade val="45000"/>
                <a:satMod val="135000"/>
              </a:schemeClr>
              <a:prstClr val="white"/>
            </a:duotone>
            <a:lum bright="20000"/>
          </a:blip>
          <a:stretch>
            <a:fillRect/>
          </a:stretch>
        </p:blipFill>
        <p:spPr>
          <a:xfrm>
            <a:off x="714348" y="3929072"/>
            <a:ext cx="928694" cy="928694"/>
          </a:xfrm>
          <a:prstGeom prst="rect">
            <a:avLst/>
          </a:prstGeom>
        </p:spPr>
      </p:pic>
      <p:pic>
        <p:nvPicPr>
          <p:cNvPr id="18" name="17 Imagen" descr="spirograph-1984098_640.png"/>
          <p:cNvPicPr>
            <a:picLocks noChangeAspect="1"/>
          </p:cNvPicPr>
          <p:nvPr/>
        </p:nvPicPr>
        <p:blipFill>
          <a:blip r:embed="rId3">
            <a:duotone>
              <a:schemeClr val="accent6">
                <a:shade val="45000"/>
                <a:satMod val="135000"/>
              </a:schemeClr>
              <a:prstClr val="white"/>
            </a:duotone>
            <a:lum bright="20000"/>
          </a:blip>
          <a:stretch>
            <a:fillRect/>
          </a:stretch>
        </p:blipFill>
        <p:spPr>
          <a:xfrm>
            <a:off x="8072462" y="4214806"/>
            <a:ext cx="928694" cy="928694"/>
          </a:xfrm>
          <a:prstGeom prst="rect">
            <a:avLst/>
          </a:prstGeom>
        </p:spPr>
      </p:pic>
      <p:pic>
        <p:nvPicPr>
          <p:cNvPr id="19" name="18 Imagen" descr="spirograph-1984098_640.png"/>
          <p:cNvPicPr>
            <a:picLocks noChangeAspect="1"/>
          </p:cNvPicPr>
          <p:nvPr/>
        </p:nvPicPr>
        <p:blipFill>
          <a:blip r:embed="rId3">
            <a:duotone>
              <a:schemeClr val="accent6">
                <a:shade val="45000"/>
                <a:satMod val="135000"/>
              </a:schemeClr>
              <a:prstClr val="white"/>
            </a:duotone>
            <a:lum bright="20000"/>
          </a:blip>
          <a:stretch>
            <a:fillRect/>
          </a:stretch>
        </p:blipFill>
        <p:spPr>
          <a:xfrm>
            <a:off x="-142908" y="4214806"/>
            <a:ext cx="928694" cy="928694"/>
          </a:xfrm>
          <a:prstGeom prst="rect">
            <a:avLst/>
          </a:prstGeom>
        </p:spPr>
      </p:pic>
      <p:pic>
        <p:nvPicPr>
          <p:cNvPr id="20" name="19 Imagen" descr="spirograph-1984098_640.png"/>
          <p:cNvPicPr>
            <a:picLocks noChangeAspect="1"/>
          </p:cNvPicPr>
          <p:nvPr/>
        </p:nvPicPr>
        <p:blipFill>
          <a:blip r:embed="rId3">
            <a:duotone>
              <a:schemeClr val="accent6">
                <a:shade val="45000"/>
                <a:satMod val="135000"/>
              </a:schemeClr>
              <a:prstClr val="white"/>
            </a:duotone>
            <a:lum bright="20000"/>
          </a:blip>
          <a:stretch>
            <a:fillRect/>
          </a:stretch>
        </p:blipFill>
        <p:spPr>
          <a:xfrm>
            <a:off x="3000364" y="0"/>
            <a:ext cx="928694" cy="928694"/>
          </a:xfrm>
          <a:prstGeom prst="rect">
            <a:avLst/>
          </a:prstGeom>
        </p:spPr>
      </p:pic>
      <p:pic>
        <p:nvPicPr>
          <p:cNvPr id="21" name="20 Imagen" descr="spirograph-1984098_640.png"/>
          <p:cNvPicPr>
            <a:picLocks noChangeAspect="1"/>
          </p:cNvPicPr>
          <p:nvPr/>
        </p:nvPicPr>
        <p:blipFill>
          <a:blip r:embed="rId3">
            <a:duotone>
              <a:schemeClr val="accent6">
                <a:shade val="45000"/>
                <a:satMod val="135000"/>
              </a:schemeClr>
              <a:prstClr val="white"/>
            </a:duotone>
            <a:lum bright="20000"/>
          </a:blip>
          <a:stretch>
            <a:fillRect/>
          </a:stretch>
        </p:blipFill>
        <p:spPr>
          <a:xfrm>
            <a:off x="2571736" y="714362"/>
            <a:ext cx="928694" cy="928694"/>
          </a:xfrm>
          <a:prstGeom prst="rect">
            <a:avLst/>
          </a:prstGeom>
        </p:spPr>
      </p:pic>
      <p:pic>
        <p:nvPicPr>
          <p:cNvPr id="22" name="21 Imagen" descr="spirograph-1984098_640.png"/>
          <p:cNvPicPr>
            <a:picLocks noChangeAspect="1"/>
          </p:cNvPicPr>
          <p:nvPr/>
        </p:nvPicPr>
        <p:blipFill>
          <a:blip r:embed="rId3">
            <a:duotone>
              <a:schemeClr val="accent6">
                <a:shade val="45000"/>
                <a:satMod val="135000"/>
              </a:schemeClr>
              <a:prstClr val="white"/>
            </a:duotone>
            <a:lum bright="20000"/>
          </a:blip>
          <a:stretch>
            <a:fillRect/>
          </a:stretch>
        </p:blipFill>
        <p:spPr>
          <a:xfrm>
            <a:off x="2000232" y="1428742"/>
            <a:ext cx="928694" cy="928694"/>
          </a:xfrm>
          <a:prstGeom prst="rect">
            <a:avLst/>
          </a:prstGeom>
        </p:spPr>
      </p:pic>
      <p:pic>
        <p:nvPicPr>
          <p:cNvPr id="23" name="22 Imagen" descr="spirograph-1984098_640.png"/>
          <p:cNvPicPr>
            <a:picLocks noChangeAspect="1"/>
          </p:cNvPicPr>
          <p:nvPr/>
        </p:nvPicPr>
        <p:blipFill>
          <a:blip r:embed="rId3">
            <a:duotone>
              <a:schemeClr val="accent6">
                <a:shade val="45000"/>
                <a:satMod val="135000"/>
              </a:schemeClr>
              <a:prstClr val="white"/>
            </a:duotone>
            <a:lum bright="20000"/>
          </a:blip>
          <a:stretch>
            <a:fillRect/>
          </a:stretch>
        </p:blipFill>
        <p:spPr>
          <a:xfrm>
            <a:off x="1357290" y="1857370"/>
            <a:ext cx="928694" cy="928694"/>
          </a:xfrm>
          <a:prstGeom prst="rect">
            <a:avLst/>
          </a:prstGeom>
        </p:spPr>
      </p:pic>
      <p:pic>
        <p:nvPicPr>
          <p:cNvPr id="24" name="23 Imagen" descr="spirograph-1984098_640.png"/>
          <p:cNvPicPr>
            <a:picLocks noChangeAspect="1"/>
          </p:cNvPicPr>
          <p:nvPr/>
        </p:nvPicPr>
        <p:blipFill>
          <a:blip r:embed="rId3">
            <a:duotone>
              <a:schemeClr val="accent6">
                <a:shade val="45000"/>
                <a:satMod val="135000"/>
              </a:schemeClr>
              <a:prstClr val="white"/>
            </a:duotone>
            <a:lum bright="20000"/>
          </a:blip>
          <a:stretch>
            <a:fillRect/>
          </a:stretch>
        </p:blipFill>
        <p:spPr>
          <a:xfrm>
            <a:off x="642910" y="2214560"/>
            <a:ext cx="928694" cy="928694"/>
          </a:xfrm>
          <a:prstGeom prst="rect">
            <a:avLst/>
          </a:prstGeom>
        </p:spPr>
      </p:pic>
      <p:pic>
        <p:nvPicPr>
          <p:cNvPr id="25" name="24 Imagen" descr="spirograph-1984098_640.png"/>
          <p:cNvPicPr>
            <a:picLocks noChangeAspect="1"/>
          </p:cNvPicPr>
          <p:nvPr/>
        </p:nvPicPr>
        <p:blipFill>
          <a:blip r:embed="rId3">
            <a:duotone>
              <a:schemeClr val="accent6">
                <a:shade val="45000"/>
                <a:satMod val="135000"/>
              </a:schemeClr>
              <a:prstClr val="white"/>
            </a:duotone>
            <a:lum bright="20000"/>
          </a:blip>
          <a:stretch>
            <a:fillRect/>
          </a:stretch>
        </p:blipFill>
        <p:spPr>
          <a:xfrm>
            <a:off x="0" y="2571750"/>
            <a:ext cx="928694" cy="928694"/>
          </a:xfrm>
          <a:prstGeom prst="rect">
            <a:avLst/>
          </a:prstGeom>
        </p:spPr>
      </p:pic>
      <p:pic>
        <p:nvPicPr>
          <p:cNvPr id="26" name="25 Imagen" descr="spirograph-1984098_640.png"/>
          <p:cNvPicPr>
            <a:picLocks noChangeAspect="1"/>
          </p:cNvPicPr>
          <p:nvPr/>
        </p:nvPicPr>
        <p:blipFill>
          <a:blip r:embed="rId3">
            <a:duotone>
              <a:schemeClr val="accent6">
                <a:shade val="45000"/>
                <a:satMod val="135000"/>
              </a:schemeClr>
              <a:prstClr val="white"/>
            </a:duotone>
            <a:lum bright="20000"/>
          </a:blip>
          <a:stretch>
            <a:fillRect/>
          </a:stretch>
        </p:blipFill>
        <p:spPr>
          <a:xfrm>
            <a:off x="5357818" y="-18"/>
            <a:ext cx="928694" cy="928694"/>
          </a:xfrm>
          <a:prstGeom prst="rect">
            <a:avLst/>
          </a:prstGeom>
        </p:spPr>
      </p:pic>
      <p:pic>
        <p:nvPicPr>
          <p:cNvPr id="27" name="26 Imagen" descr="spirograph-1984098_640.png"/>
          <p:cNvPicPr>
            <a:picLocks noChangeAspect="1"/>
          </p:cNvPicPr>
          <p:nvPr/>
        </p:nvPicPr>
        <p:blipFill>
          <a:blip r:embed="rId3">
            <a:duotone>
              <a:schemeClr val="accent6">
                <a:shade val="45000"/>
                <a:satMod val="135000"/>
              </a:schemeClr>
              <a:prstClr val="white"/>
            </a:duotone>
            <a:lum bright="20000"/>
          </a:blip>
          <a:stretch>
            <a:fillRect/>
          </a:stretch>
        </p:blipFill>
        <p:spPr>
          <a:xfrm>
            <a:off x="5715008" y="642924"/>
            <a:ext cx="928694" cy="928694"/>
          </a:xfrm>
          <a:prstGeom prst="rect">
            <a:avLst/>
          </a:prstGeom>
        </p:spPr>
      </p:pic>
      <p:pic>
        <p:nvPicPr>
          <p:cNvPr id="28" name="27 Imagen" descr="spirograph-1984098_640.png"/>
          <p:cNvPicPr>
            <a:picLocks noChangeAspect="1"/>
          </p:cNvPicPr>
          <p:nvPr/>
        </p:nvPicPr>
        <p:blipFill>
          <a:blip r:embed="rId3">
            <a:duotone>
              <a:schemeClr val="accent6">
                <a:shade val="45000"/>
                <a:satMod val="135000"/>
              </a:schemeClr>
              <a:prstClr val="white"/>
            </a:duotone>
            <a:lum bright="20000"/>
          </a:blip>
          <a:stretch>
            <a:fillRect/>
          </a:stretch>
        </p:blipFill>
        <p:spPr>
          <a:xfrm>
            <a:off x="6215074" y="1285866"/>
            <a:ext cx="928694" cy="928694"/>
          </a:xfrm>
          <a:prstGeom prst="rect">
            <a:avLst/>
          </a:prstGeom>
        </p:spPr>
      </p:pic>
      <p:pic>
        <p:nvPicPr>
          <p:cNvPr id="29" name="28 Imagen" descr="spirograph-1984098_640.png"/>
          <p:cNvPicPr>
            <a:picLocks noChangeAspect="1"/>
          </p:cNvPicPr>
          <p:nvPr/>
        </p:nvPicPr>
        <p:blipFill>
          <a:blip r:embed="rId3">
            <a:duotone>
              <a:schemeClr val="accent6">
                <a:shade val="45000"/>
                <a:satMod val="135000"/>
              </a:schemeClr>
              <a:prstClr val="white"/>
            </a:duotone>
            <a:lum bright="20000"/>
          </a:blip>
          <a:stretch>
            <a:fillRect/>
          </a:stretch>
        </p:blipFill>
        <p:spPr>
          <a:xfrm>
            <a:off x="6858016" y="1785932"/>
            <a:ext cx="928694" cy="928694"/>
          </a:xfrm>
          <a:prstGeom prst="rect">
            <a:avLst/>
          </a:prstGeom>
        </p:spPr>
      </p:pic>
      <p:pic>
        <p:nvPicPr>
          <p:cNvPr id="30" name="29 Imagen" descr="spirograph-1984098_640.png"/>
          <p:cNvPicPr>
            <a:picLocks noChangeAspect="1"/>
          </p:cNvPicPr>
          <p:nvPr/>
        </p:nvPicPr>
        <p:blipFill>
          <a:blip r:embed="rId3">
            <a:duotone>
              <a:schemeClr val="accent6">
                <a:shade val="45000"/>
                <a:satMod val="135000"/>
              </a:schemeClr>
              <a:prstClr val="white"/>
            </a:duotone>
            <a:lum bright="20000"/>
          </a:blip>
          <a:stretch>
            <a:fillRect/>
          </a:stretch>
        </p:blipFill>
        <p:spPr>
          <a:xfrm>
            <a:off x="7572396" y="2214560"/>
            <a:ext cx="928694" cy="928694"/>
          </a:xfrm>
          <a:prstGeom prst="rect">
            <a:avLst/>
          </a:prstGeom>
        </p:spPr>
      </p:pic>
      <p:pic>
        <p:nvPicPr>
          <p:cNvPr id="31" name="30 Imagen" descr="spirograph-1984098_640.png"/>
          <p:cNvPicPr>
            <a:picLocks noChangeAspect="1"/>
          </p:cNvPicPr>
          <p:nvPr/>
        </p:nvPicPr>
        <p:blipFill>
          <a:blip r:embed="rId3">
            <a:duotone>
              <a:schemeClr val="accent6">
                <a:shade val="45000"/>
                <a:satMod val="135000"/>
              </a:schemeClr>
              <a:prstClr val="white"/>
            </a:duotone>
            <a:lum bright="20000"/>
          </a:blip>
          <a:stretch>
            <a:fillRect/>
          </a:stretch>
        </p:blipFill>
        <p:spPr>
          <a:xfrm>
            <a:off x="8215306" y="2643188"/>
            <a:ext cx="928694" cy="928694"/>
          </a:xfrm>
          <a:prstGeom prst="rect">
            <a:avLst/>
          </a:prstGeom>
        </p:spPr>
      </p:pic>
      <p:sp>
        <p:nvSpPr>
          <p:cNvPr id="32" name="31 Rectángulo"/>
          <p:cNvSpPr/>
          <p:nvPr/>
        </p:nvSpPr>
        <p:spPr>
          <a:xfrm>
            <a:off x="-357222" y="-214332"/>
            <a:ext cx="9715568"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2"/>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1+#ppt_w/2"/>
                                          </p:val>
                                        </p:tav>
                                        <p:tav tm="100000">
                                          <p:val>
                                            <p:strVal val="#ppt_x"/>
                                          </p:val>
                                        </p:tav>
                                      </p:tavLst>
                                    </p:anim>
                                    <p:anim calcmode="lin" valueType="num">
                                      <p:cBhvr additive="base">
                                        <p:cTn id="26" dur="2000" fill="hold"/>
                                        <p:tgtEl>
                                          <p:spTgt spid="12"/>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2000" fill="hold"/>
                                        <p:tgtEl>
                                          <p:spTgt spid="15"/>
                                        </p:tgtEl>
                                        <p:attrNameLst>
                                          <p:attrName>ppt_x</p:attrName>
                                        </p:attrNameLst>
                                      </p:cBhvr>
                                      <p:tavLst>
                                        <p:tav tm="0">
                                          <p:val>
                                            <p:strVal val="1+#ppt_w/2"/>
                                          </p:val>
                                        </p:tav>
                                        <p:tav tm="100000">
                                          <p:val>
                                            <p:strVal val="#ppt_x"/>
                                          </p:val>
                                        </p:tav>
                                      </p:tavLst>
                                    </p:anim>
                                    <p:anim calcmode="lin" valueType="num">
                                      <p:cBhvr additive="base">
                                        <p:cTn id="30" dur="2000" fill="hold"/>
                                        <p:tgtEl>
                                          <p:spTgt spid="15"/>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2000" fill="hold"/>
                                        <p:tgtEl>
                                          <p:spTgt spid="17"/>
                                        </p:tgtEl>
                                        <p:attrNameLst>
                                          <p:attrName>ppt_x</p:attrName>
                                        </p:attrNameLst>
                                      </p:cBhvr>
                                      <p:tavLst>
                                        <p:tav tm="0">
                                          <p:val>
                                            <p:strVal val="1+#ppt_w/2"/>
                                          </p:val>
                                        </p:tav>
                                        <p:tav tm="100000">
                                          <p:val>
                                            <p:strVal val="#ppt_x"/>
                                          </p:val>
                                        </p:tav>
                                      </p:tavLst>
                                    </p:anim>
                                    <p:anim calcmode="lin" valueType="num">
                                      <p:cBhvr additive="base">
                                        <p:cTn id="34" dur="2000" fill="hold"/>
                                        <p:tgtEl>
                                          <p:spTgt spid="17"/>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2000" fill="hold"/>
                                        <p:tgtEl>
                                          <p:spTgt spid="19"/>
                                        </p:tgtEl>
                                        <p:attrNameLst>
                                          <p:attrName>ppt_x</p:attrName>
                                        </p:attrNameLst>
                                      </p:cBhvr>
                                      <p:tavLst>
                                        <p:tav tm="0">
                                          <p:val>
                                            <p:strVal val="1+#ppt_w/2"/>
                                          </p:val>
                                        </p:tav>
                                        <p:tav tm="100000">
                                          <p:val>
                                            <p:strVal val="#ppt_x"/>
                                          </p:val>
                                        </p:tav>
                                      </p:tavLst>
                                    </p:anim>
                                    <p:anim calcmode="lin" valueType="num">
                                      <p:cBhvr additive="base">
                                        <p:cTn id="38" dur="2000" fill="hold"/>
                                        <p:tgtEl>
                                          <p:spTgt spid="19"/>
                                        </p:tgtEl>
                                        <p:attrNameLst>
                                          <p:attrName>ppt_y</p:attrName>
                                        </p:attrNameLst>
                                      </p:cBhvr>
                                      <p:tavLst>
                                        <p:tav tm="0">
                                          <p:val>
                                            <p:strVal val="0-#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2000" fill="hold"/>
                                        <p:tgtEl>
                                          <p:spTgt spid="20"/>
                                        </p:tgtEl>
                                        <p:attrNameLst>
                                          <p:attrName>ppt_x</p:attrName>
                                        </p:attrNameLst>
                                      </p:cBhvr>
                                      <p:tavLst>
                                        <p:tav tm="0">
                                          <p:val>
                                            <p:strVal val="1+#ppt_w/2"/>
                                          </p:val>
                                        </p:tav>
                                        <p:tav tm="100000">
                                          <p:val>
                                            <p:strVal val="#ppt_x"/>
                                          </p:val>
                                        </p:tav>
                                      </p:tavLst>
                                    </p:anim>
                                    <p:anim calcmode="lin" valueType="num">
                                      <p:cBhvr additive="base">
                                        <p:cTn id="42" dur="2000" fill="hold"/>
                                        <p:tgtEl>
                                          <p:spTgt spid="20"/>
                                        </p:tgtEl>
                                        <p:attrNameLst>
                                          <p:attrName>ppt_y</p:attrName>
                                        </p:attrNameLst>
                                      </p:cBhvr>
                                      <p:tavLst>
                                        <p:tav tm="0">
                                          <p:val>
                                            <p:strVal val="0-#ppt_h/2"/>
                                          </p:val>
                                        </p:tav>
                                        <p:tav tm="100000">
                                          <p:val>
                                            <p:strVal val="#ppt_y"/>
                                          </p:val>
                                        </p:tav>
                                      </p:tavLst>
                                    </p:anim>
                                  </p:childTnLst>
                                </p:cTn>
                              </p:par>
                              <p:par>
                                <p:cTn id="43" presetID="2" presetClass="entr" presetSubtype="3" fill="hold" nodeType="with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2000" fill="hold"/>
                                        <p:tgtEl>
                                          <p:spTgt spid="21"/>
                                        </p:tgtEl>
                                        <p:attrNameLst>
                                          <p:attrName>ppt_x</p:attrName>
                                        </p:attrNameLst>
                                      </p:cBhvr>
                                      <p:tavLst>
                                        <p:tav tm="0">
                                          <p:val>
                                            <p:strVal val="1+#ppt_w/2"/>
                                          </p:val>
                                        </p:tav>
                                        <p:tav tm="100000">
                                          <p:val>
                                            <p:strVal val="#ppt_x"/>
                                          </p:val>
                                        </p:tav>
                                      </p:tavLst>
                                    </p:anim>
                                    <p:anim calcmode="lin" valueType="num">
                                      <p:cBhvr additive="base">
                                        <p:cTn id="46" dur="2000" fill="hold"/>
                                        <p:tgtEl>
                                          <p:spTgt spid="21"/>
                                        </p:tgtEl>
                                        <p:attrNameLst>
                                          <p:attrName>ppt_y</p:attrName>
                                        </p:attrNameLst>
                                      </p:cBhvr>
                                      <p:tavLst>
                                        <p:tav tm="0">
                                          <p:val>
                                            <p:strVal val="0-#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22"/>
                                        </p:tgtEl>
                                        <p:attrNameLst>
                                          <p:attrName>style.visibility</p:attrName>
                                        </p:attrNameLst>
                                      </p:cBhvr>
                                      <p:to>
                                        <p:strVal val="visible"/>
                                      </p:to>
                                    </p:set>
                                    <p:anim calcmode="lin" valueType="num">
                                      <p:cBhvr additive="base">
                                        <p:cTn id="49" dur="2000" fill="hold"/>
                                        <p:tgtEl>
                                          <p:spTgt spid="22"/>
                                        </p:tgtEl>
                                        <p:attrNameLst>
                                          <p:attrName>ppt_x</p:attrName>
                                        </p:attrNameLst>
                                      </p:cBhvr>
                                      <p:tavLst>
                                        <p:tav tm="0">
                                          <p:val>
                                            <p:strVal val="1+#ppt_w/2"/>
                                          </p:val>
                                        </p:tav>
                                        <p:tav tm="100000">
                                          <p:val>
                                            <p:strVal val="#ppt_x"/>
                                          </p:val>
                                        </p:tav>
                                      </p:tavLst>
                                    </p:anim>
                                    <p:anim calcmode="lin" valueType="num">
                                      <p:cBhvr additive="base">
                                        <p:cTn id="50" dur="2000" fill="hold"/>
                                        <p:tgtEl>
                                          <p:spTgt spid="22"/>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23"/>
                                        </p:tgtEl>
                                        <p:attrNameLst>
                                          <p:attrName>style.visibility</p:attrName>
                                        </p:attrNameLst>
                                      </p:cBhvr>
                                      <p:to>
                                        <p:strVal val="visible"/>
                                      </p:to>
                                    </p:set>
                                    <p:anim calcmode="lin" valueType="num">
                                      <p:cBhvr additive="base">
                                        <p:cTn id="53" dur="2000" fill="hold"/>
                                        <p:tgtEl>
                                          <p:spTgt spid="23"/>
                                        </p:tgtEl>
                                        <p:attrNameLst>
                                          <p:attrName>ppt_x</p:attrName>
                                        </p:attrNameLst>
                                      </p:cBhvr>
                                      <p:tavLst>
                                        <p:tav tm="0">
                                          <p:val>
                                            <p:strVal val="1+#ppt_w/2"/>
                                          </p:val>
                                        </p:tav>
                                        <p:tav tm="100000">
                                          <p:val>
                                            <p:strVal val="#ppt_x"/>
                                          </p:val>
                                        </p:tav>
                                      </p:tavLst>
                                    </p:anim>
                                    <p:anim calcmode="lin" valueType="num">
                                      <p:cBhvr additive="base">
                                        <p:cTn id="54" dur="2000" fill="hold"/>
                                        <p:tgtEl>
                                          <p:spTgt spid="23"/>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24"/>
                                        </p:tgtEl>
                                        <p:attrNameLst>
                                          <p:attrName>style.visibility</p:attrName>
                                        </p:attrNameLst>
                                      </p:cBhvr>
                                      <p:to>
                                        <p:strVal val="visible"/>
                                      </p:to>
                                    </p:set>
                                    <p:anim calcmode="lin" valueType="num">
                                      <p:cBhvr additive="base">
                                        <p:cTn id="57" dur="2000" fill="hold"/>
                                        <p:tgtEl>
                                          <p:spTgt spid="24"/>
                                        </p:tgtEl>
                                        <p:attrNameLst>
                                          <p:attrName>ppt_x</p:attrName>
                                        </p:attrNameLst>
                                      </p:cBhvr>
                                      <p:tavLst>
                                        <p:tav tm="0">
                                          <p:val>
                                            <p:strVal val="1+#ppt_w/2"/>
                                          </p:val>
                                        </p:tav>
                                        <p:tav tm="100000">
                                          <p:val>
                                            <p:strVal val="#ppt_x"/>
                                          </p:val>
                                        </p:tav>
                                      </p:tavLst>
                                    </p:anim>
                                    <p:anim calcmode="lin" valueType="num">
                                      <p:cBhvr additive="base">
                                        <p:cTn id="58" dur="2000" fill="hold"/>
                                        <p:tgtEl>
                                          <p:spTgt spid="24"/>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25"/>
                                        </p:tgtEl>
                                        <p:attrNameLst>
                                          <p:attrName>style.visibility</p:attrName>
                                        </p:attrNameLst>
                                      </p:cBhvr>
                                      <p:to>
                                        <p:strVal val="visible"/>
                                      </p:to>
                                    </p:set>
                                    <p:anim calcmode="lin" valueType="num">
                                      <p:cBhvr additive="base">
                                        <p:cTn id="61" dur="2000" fill="hold"/>
                                        <p:tgtEl>
                                          <p:spTgt spid="25"/>
                                        </p:tgtEl>
                                        <p:attrNameLst>
                                          <p:attrName>ppt_x</p:attrName>
                                        </p:attrNameLst>
                                      </p:cBhvr>
                                      <p:tavLst>
                                        <p:tav tm="0">
                                          <p:val>
                                            <p:strVal val="1+#ppt_w/2"/>
                                          </p:val>
                                        </p:tav>
                                        <p:tav tm="100000">
                                          <p:val>
                                            <p:strVal val="#ppt_x"/>
                                          </p:val>
                                        </p:tav>
                                      </p:tavLst>
                                    </p:anim>
                                    <p:anim calcmode="lin" valueType="num">
                                      <p:cBhvr additive="base">
                                        <p:cTn id="62" dur="2000" fill="hold"/>
                                        <p:tgtEl>
                                          <p:spTgt spid="25"/>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5"/>
                                        </p:tgtEl>
                                        <p:attrNameLst>
                                          <p:attrName>style.visibility</p:attrName>
                                        </p:attrNameLst>
                                      </p:cBhvr>
                                      <p:to>
                                        <p:strVal val="visible"/>
                                      </p:to>
                                    </p:set>
                                    <p:anim calcmode="lin" valueType="num">
                                      <p:cBhvr additive="base">
                                        <p:cTn id="65" dur="2000" fill="hold"/>
                                        <p:tgtEl>
                                          <p:spTgt spid="5"/>
                                        </p:tgtEl>
                                        <p:attrNameLst>
                                          <p:attrName>ppt_x</p:attrName>
                                        </p:attrNameLst>
                                      </p:cBhvr>
                                      <p:tavLst>
                                        <p:tav tm="0">
                                          <p:val>
                                            <p:strVal val="0-#ppt_w/2"/>
                                          </p:val>
                                        </p:tav>
                                        <p:tav tm="100000">
                                          <p:val>
                                            <p:strVal val="#ppt_x"/>
                                          </p:val>
                                        </p:tav>
                                      </p:tavLst>
                                    </p:anim>
                                    <p:anim calcmode="lin" valueType="num">
                                      <p:cBhvr additive="base">
                                        <p:cTn id="66" dur="2000" fill="hold"/>
                                        <p:tgtEl>
                                          <p:spTgt spid="5"/>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7"/>
                                        </p:tgtEl>
                                        <p:attrNameLst>
                                          <p:attrName>style.visibility</p:attrName>
                                        </p:attrNameLst>
                                      </p:cBhvr>
                                      <p:to>
                                        <p:strVal val="visible"/>
                                      </p:to>
                                    </p:set>
                                    <p:anim calcmode="lin" valueType="num">
                                      <p:cBhvr additive="base">
                                        <p:cTn id="69" dur="2000" fill="hold"/>
                                        <p:tgtEl>
                                          <p:spTgt spid="7"/>
                                        </p:tgtEl>
                                        <p:attrNameLst>
                                          <p:attrName>ppt_x</p:attrName>
                                        </p:attrNameLst>
                                      </p:cBhvr>
                                      <p:tavLst>
                                        <p:tav tm="0">
                                          <p:val>
                                            <p:strVal val="0-#ppt_w/2"/>
                                          </p:val>
                                        </p:tav>
                                        <p:tav tm="100000">
                                          <p:val>
                                            <p:strVal val="#ppt_x"/>
                                          </p:val>
                                        </p:tav>
                                      </p:tavLst>
                                    </p:anim>
                                    <p:anim calcmode="lin" valueType="num">
                                      <p:cBhvr additive="base">
                                        <p:cTn id="70" dur="2000" fill="hold"/>
                                        <p:tgtEl>
                                          <p:spTgt spid="7"/>
                                        </p:tgtEl>
                                        <p:attrNameLst>
                                          <p:attrName>ppt_y</p:attrName>
                                        </p:attrNameLst>
                                      </p:cBhvr>
                                      <p:tavLst>
                                        <p:tav tm="0">
                                          <p:val>
                                            <p:strVal val="0-#ppt_h/2"/>
                                          </p:val>
                                        </p:tav>
                                        <p:tav tm="100000">
                                          <p:val>
                                            <p:strVal val="#ppt_y"/>
                                          </p:val>
                                        </p:tav>
                                      </p:tavLst>
                                    </p:anim>
                                  </p:childTnLst>
                                </p:cTn>
                              </p:par>
                              <p:par>
                                <p:cTn id="71" presetID="2" presetClass="entr" presetSubtype="9" fill="hold" nodeType="withEffect">
                                  <p:stCondLst>
                                    <p:cond delay="0"/>
                                  </p:stCondLst>
                                  <p:childTnLst>
                                    <p:set>
                                      <p:cBhvr>
                                        <p:cTn id="72" dur="1" fill="hold">
                                          <p:stCondLst>
                                            <p:cond delay="0"/>
                                          </p:stCondLst>
                                        </p:cTn>
                                        <p:tgtEl>
                                          <p:spTgt spid="9"/>
                                        </p:tgtEl>
                                        <p:attrNameLst>
                                          <p:attrName>style.visibility</p:attrName>
                                        </p:attrNameLst>
                                      </p:cBhvr>
                                      <p:to>
                                        <p:strVal val="visible"/>
                                      </p:to>
                                    </p:set>
                                    <p:anim calcmode="lin" valueType="num">
                                      <p:cBhvr additive="base">
                                        <p:cTn id="73" dur="2000" fill="hold"/>
                                        <p:tgtEl>
                                          <p:spTgt spid="9"/>
                                        </p:tgtEl>
                                        <p:attrNameLst>
                                          <p:attrName>ppt_x</p:attrName>
                                        </p:attrNameLst>
                                      </p:cBhvr>
                                      <p:tavLst>
                                        <p:tav tm="0">
                                          <p:val>
                                            <p:strVal val="0-#ppt_w/2"/>
                                          </p:val>
                                        </p:tav>
                                        <p:tav tm="100000">
                                          <p:val>
                                            <p:strVal val="#ppt_x"/>
                                          </p:val>
                                        </p:tav>
                                      </p:tavLst>
                                    </p:anim>
                                    <p:anim calcmode="lin" valueType="num">
                                      <p:cBhvr additive="base">
                                        <p:cTn id="74" dur="2000" fill="hold"/>
                                        <p:tgtEl>
                                          <p:spTgt spid="9"/>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11"/>
                                        </p:tgtEl>
                                        <p:attrNameLst>
                                          <p:attrName>style.visibility</p:attrName>
                                        </p:attrNameLst>
                                      </p:cBhvr>
                                      <p:to>
                                        <p:strVal val="visible"/>
                                      </p:to>
                                    </p:set>
                                    <p:anim calcmode="lin" valueType="num">
                                      <p:cBhvr additive="base">
                                        <p:cTn id="77" dur="2000" fill="hold"/>
                                        <p:tgtEl>
                                          <p:spTgt spid="11"/>
                                        </p:tgtEl>
                                        <p:attrNameLst>
                                          <p:attrName>ppt_x</p:attrName>
                                        </p:attrNameLst>
                                      </p:cBhvr>
                                      <p:tavLst>
                                        <p:tav tm="0">
                                          <p:val>
                                            <p:strVal val="0-#ppt_w/2"/>
                                          </p:val>
                                        </p:tav>
                                        <p:tav tm="100000">
                                          <p:val>
                                            <p:strVal val="#ppt_x"/>
                                          </p:val>
                                        </p:tav>
                                      </p:tavLst>
                                    </p:anim>
                                    <p:anim calcmode="lin" valueType="num">
                                      <p:cBhvr additive="base">
                                        <p:cTn id="78" dur="2000" fill="hold"/>
                                        <p:tgtEl>
                                          <p:spTgt spid="11"/>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13"/>
                                        </p:tgtEl>
                                        <p:attrNameLst>
                                          <p:attrName>style.visibility</p:attrName>
                                        </p:attrNameLst>
                                      </p:cBhvr>
                                      <p:to>
                                        <p:strVal val="visible"/>
                                      </p:to>
                                    </p:set>
                                    <p:anim calcmode="lin" valueType="num">
                                      <p:cBhvr additive="base">
                                        <p:cTn id="81" dur="2000" fill="hold"/>
                                        <p:tgtEl>
                                          <p:spTgt spid="13"/>
                                        </p:tgtEl>
                                        <p:attrNameLst>
                                          <p:attrName>ppt_x</p:attrName>
                                        </p:attrNameLst>
                                      </p:cBhvr>
                                      <p:tavLst>
                                        <p:tav tm="0">
                                          <p:val>
                                            <p:strVal val="0-#ppt_w/2"/>
                                          </p:val>
                                        </p:tav>
                                        <p:tav tm="100000">
                                          <p:val>
                                            <p:strVal val="#ppt_x"/>
                                          </p:val>
                                        </p:tav>
                                      </p:tavLst>
                                    </p:anim>
                                    <p:anim calcmode="lin" valueType="num">
                                      <p:cBhvr additive="base">
                                        <p:cTn id="82" dur="2000" fill="hold"/>
                                        <p:tgtEl>
                                          <p:spTgt spid="13"/>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additive="base">
                                        <p:cTn id="85" dur="2000" fill="hold"/>
                                        <p:tgtEl>
                                          <p:spTgt spid="14"/>
                                        </p:tgtEl>
                                        <p:attrNameLst>
                                          <p:attrName>ppt_x</p:attrName>
                                        </p:attrNameLst>
                                      </p:cBhvr>
                                      <p:tavLst>
                                        <p:tav tm="0">
                                          <p:val>
                                            <p:strVal val="0-#ppt_w/2"/>
                                          </p:val>
                                        </p:tav>
                                        <p:tav tm="100000">
                                          <p:val>
                                            <p:strVal val="#ppt_x"/>
                                          </p:val>
                                        </p:tav>
                                      </p:tavLst>
                                    </p:anim>
                                    <p:anim calcmode="lin" valueType="num">
                                      <p:cBhvr additive="base">
                                        <p:cTn id="86" dur="2000" fill="hold"/>
                                        <p:tgtEl>
                                          <p:spTgt spid="14"/>
                                        </p:tgtEl>
                                        <p:attrNameLst>
                                          <p:attrName>ppt_y</p:attrName>
                                        </p:attrNameLst>
                                      </p:cBhvr>
                                      <p:tavLst>
                                        <p:tav tm="0">
                                          <p:val>
                                            <p:strVal val="0-#ppt_h/2"/>
                                          </p:val>
                                        </p:tav>
                                        <p:tav tm="100000">
                                          <p:val>
                                            <p:strVal val="#ppt_y"/>
                                          </p:val>
                                        </p:tav>
                                      </p:tavLst>
                                    </p:anim>
                                  </p:childTnLst>
                                </p:cTn>
                              </p:par>
                              <p:par>
                                <p:cTn id="87" presetID="2" presetClass="entr" presetSubtype="9" fill="hold" nodeType="withEffect">
                                  <p:stCondLst>
                                    <p:cond delay="0"/>
                                  </p:stCondLst>
                                  <p:childTnLst>
                                    <p:set>
                                      <p:cBhvr>
                                        <p:cTn id="88" dur="1" fill="hold">
                                          <p:stCondLst>
                                            <p:cond delay="0"/>
                                          </p:stCondLst>
                                        </p:cTn>
                                        <p:tgtEl>
                                          <p:spTgt spid="16"/>
                                        </p:tgtEl>
                                        <p:attrNameLst>
                                          <p:attrName>style.visibility</p:attrName>
                                        </p:attrNameLst>
                                      </p:cBhvr>
                                      <p:to>
                                        <p:strVal val="visible"/>
                                      </p:to>
                                    </p:set>
                                    <p:anim calcmode="lin" valueType="num">
                                      <p:cBhvr additive="base">
                                        <p:cTn id="89" dur="2000" fill="hold"/>
                                        <p:tgtEl>
                                          <p:spTgt spid="16"/>
                                        </p:tgtEl>
                                        <p:attrNameLst>
                                          <p:attrName>ppt_x</p:attrName>
                                        </p:attrNameLst>
                                      </p:cBhvr>
                                      <p:tavLst>
                                        <p:tav tm="0">
                                          <p:val>
                                            <p:strVal val="0-#ppt_w/2"/>
                                          </p:val>
                                        </p:tav>
                                        <p:tav tm="100000">
                                          <p:val>
                                            <p:strVal val="#ppt_x"/>
                                          </p:val>
                                        </p:tav>
                                      </p:tavLst>
                                    </p:anim>
                                    <p:anim calcmode="lin" valueType="num">
                                      <p:cBhvr additive="base">
                                        <p:cTn id="90" dur="2000" fill="hold"/>
                                        <p:tgtEl>
                                          <p:spTgt spid="16"/>
                                        </p:tgtEl>
                                        <p:attrNameLst>
                                          <p:attrName>ppt_y</p:attrName>
                                        </p:attrNameLst>
                                      </p:cBhvr>
                                      <p:tavLst>
                                        <p:tav tm="0">
                                          <p:val>
                                            <p:strVal val="0-#ppt_h/2"/>
                                          </p:val>
                                        </p:tav>
                                        <p:tav tm="100000">
                                          <p:val>
                                            <p:strVal val="#ppt_y"/>
                                          </p:val>
                                        </p:tav>
                                      </p:tavLst>
                                    </p:anim>
                                  </p:childTnLst>
                                </p:cTn>
                              </p:par>
                              <p:par>
                                <p:cTn id="91" presetID="2" presetClass="entr" presetSubtype="9" fill="hold" nodeType="withEffect">
                                  <p:stCondLst>
                                    <p:cond delay="0"/>
                                  </p:stCondLst>
                                  <p:childTnLst>
                                    <p:set>
                                      <p:cBhvr>
                                        <p:cTn id="92" dur="1" fill="hold">
                                          <p:stCondLst>
                                            <p:cond delay="0"/>
                                          </p:stCondLst>
                                        </p:cTn>
                                        <p:tgtEl>
                                          <p:spTgt spid="18"/>
                                        </p:tgtEl>
                                        <p:attrNameLst>
                                          <p:attrName>style.visibility</p:attrName>
                                        </p:attrNameLst>
                                      </p:cBhvr>
                                      <p:to>
                                        <p:strVal val="visible"/>
                                      </p:to>
                                    </p:set>
                                    <p:anim calcmode="lin" valueType="num">
                                      <p:cBhvr additive="base">
                                        <p:cTn id="93" dur="2000" fill="hold"/>
                                        <p:tgtEl>
                                          <p:spTgt spid="18"/>
                                        </p:tgtEl>
                                        <p:attrNameLst>
                                          <p:attrName>ppt_x</p:attrName>
                                        </p:attrNameLst>
                                      </p:cBhvr>
                                      <p:tavLst>
                                        <p:tav tm="0">
                                          <p:val>
                                            <p:strVal val="0-#ppt_w/2"/>
                                          </p:val>
                                        </p:tav>
                                        <p:tav tm="100000">
                                          <p:val>
                                            <p:strVal val="#ppt_x"/>
                                          </p:val>
                                        </p:tav>
                                      </p:tavLst>
                                    </p:anim>
                                    <p:anim calcmode="lin" valueType="num">
                                      <p:cBhvr additive="base">
                                        <p:cTn id="94" dur="2000" fill="hold"/>
                                        <p:tgtEl>
                                          <p:spTgt spid="18"/>
                                        </p:tgtEl>
                                        <p:attrNameLst>
                                          <p:attrName>ppt_y</p:attrName>
                                        </p:attrNameLst>
                                      </p:cBhvr>
                                      <p:tavLst>
                                        <p:tav tm="0">
                                          <p:val>
                                            <p:strVal val="0-#ppt_h/2"/>
                                          </p:val>
                                        </p:tav>
                                        <p:tav tm="100000">
                                          <p:val>
                                            <p:strVal val="#ppt_y"/>
                                          </p:val>
                                        </p:tav>
                                      </p:tavLst>
                                    </p:anim>
                                  </p:childTnLst>
                                </p:cTn>
                              </p:par>
                              <p:par>
                                <p:cTn id="95" presetID="2" presetClass="entr" presetSubtype="9" fill="hold" nodeType="withEffect">
                                  <p:stCondLst>
                                    <p:cond delay="0"/>
                                  </p:stCondLst>
                                  <p:childTnLst>
                                    <p:set>
                                      <p:cBhvr>
                                        <p:cTn id="96" dur="1" fill="hold">
                                          <p:stCondLst>
                                            <p:cond delay="0"/>
                                          </p:stCondLst>
                                        </p:cTn>
                                        <p:tgtEl>
                                          <p:spTgt spid="26"/>
                                        </p:tgtEl>
                                        <p:attrNameLst>
                                          <p:attrName>style.visibility</p:attrName>
                                        </p:attrNameLst>
                                      </p:cBhvr>
                                      <p:to>
                                        <p:strVal val="visible"/>
                                      </p:to>
                                    </p:set>
                                    <p:anim calcmode="lin" valueType="num">
                                      <p:cBhvr additive="base">
                                        <p:cTn id="97" dur="2000" fill="hold"/>
                                        <p:tgtEl>
                                          <p:spTgt spid="26"/>
                                        </p:tgtEl>
                                        <p:attrNameLst>
                                          <p:attrName>ppt_x</p:attrName>
                                        </p:attrNameLst>
                                      </p:cBhvr>
                                      <p:tavLst>
                                        <p:tav tm="0">
                                          <p:val>
                                            <p:strVal val="0-#ppt_w/2"/>
                                          </p:val>
                                        </p:tav>
                                        <p:tav tm="100000">
                                          <p:val>
                                            <p:strVal val="#ppt_x"/>
                                          </p:val>
                                        </p:tav>
                                      </p:tavLst>
                                    </p:anim>
                                    <p:anim calcmode="lin" valueType="num">
                                      <p:cBhvr additive="base">
                                        <p:cTn id="98" dur="2000" fill="hold"/>
                                        <p:tgtEl>
                                          <p:spTgt spid="26"/>
                                        </p:tgtEl>
                                        <p:attrNameLst>
                                          <p:attrName>ppt_y</p:attrName>
                                        </p:attrNameLst>
                                      </p:cBhvr>
                                      <p:tavLst>
                                        <p:tav tm="0">
                                          <p:val>
                                            <p:strVal val="0-#ppt_h/2"/>
                                          </p:val>
                                        </p:tav>
                                        <p:tav tm="100000">
                                          <p:val>
                                            <p:strVal val="#ppt_y"/>
                                          </p:val>
                                        </p:tav>
                                      </p:tavLst>
                                    </p:anim>
                                  </p:childTnLst>
                                </p:cTn>
                              </p:par>
                              <p:par>
                                <p:cTn id="99" presetID="2" presetClass="entr" presetSubtype="9" fill="hold" nodeType="withEffect">
                                  <p:stCondLst>
                                    <p:cond delay="0"/>
                                  </p:stCondLst>
                                  <p:childTnLst>
                                    <p:set>
                                      <p:cBhvr>
                                        <p:cTn id="100" dur="1" fill="hold">
                                          <p:stCondLst>
                                            <p:cond delay="0"/>
                                          </p:stCondLst>
                                        </p:cTn>
                                        <p:tgtEl>
                                          <p:spTgt spid="27"/>
                                        </p:tgtEl>
                                        <p:attrNameLst>
                                          <p:attrName>style.visibility</p:attrName>
                                        </p:attrNameLst>
                                      </p:cBhvr>
                                      <p:to>
                                        <p:strVal val="visible"/>
                                      </p:to>
                                    </p:set>
                                    <p:anim calcmode="lin" valueType="num">
                                      <p:cBhvr additive="base">
                                        <p:cTn id="101" dur="2000" fill="hold"/>
                                        <p:tgtEl>
                                          <p:spTgt spid="27"/>
                                        </p:tgtEl>
                                        <p:attrNameLst>
                                          <p:attrName>ppt_x</p:attrName>
                                        </p:attrNameLst>
                                      </p:cBhvr>
                                      <p:tavLst>
                                        <p:tav tm="0">
                                          <p:val>
                                            <p:strVal val="0-#ppt_w/2"/>
                                          </p:val>
                                        </p:tav>
                                        <p:tav tm="100000">
                                          <p:val>
                                            <p:strVal val="#ppt_x"/>
                                          </p:val>
                                        </p:tav>
                                      </p:tavLst>
                                    </p:anim>
                                    <p:anim calcmode="lin" valueType="num">
                                      <p:cBhvr additive="base">
                                        <p:cTn id="102" dur="2000" fill="hold"/>
                                        <p:tgtEl>
                                          <p:spTgt spid="27"/>
                                        </p:tgtEl>
                                        <p:attrNameLst>
                                          <p:attrName>ppt_y</p:attrName>
                                        </p:attrNameLst>
                                      </p:cBhvr>
                                      <p:tavLst>
                                        <p:tav tm="0">
                                          <p:val>
                                            <p:strVal val="0-#ppt_h/2"/>
                                          </p:val>
                                        </p:tav>
                                        <p:tav tm="100000">
                                          <p:val>
                                            <p:strVal val="#ppt_y"/>
                                          </p:val>
                                        </p:tav>
                                      </p:tavLst>
                                    </p:anim>
                                  </p:childTnLst>
                                </p:cTn>
                              </p:par>
                              <p:par>
                                <p:cTn id="103" presetID="2" presetClass="entr" presetSubtype="9" fill="hold" nodeType="withEffect">
                                  <p:stCondLst>
                                    <p:cond delay="0"/>
                                  </p:stCondLst>
                                  <p:childTnLst>
                                    <p:set>
                                      <p:cBhvr>
                                        <p:cTn id="104" dur="1" fill="hold">
                                          <p:stCondLst>
                                            <p:cond delay="0"/>
                                          </p:stCondLst>
                                        </p:cTn>
                                        <p:tgtEl>
                                          <p:spTgt spid="28"/>
                                        </p:tgtEl>
                                        <p:attrNameLst>
                                          <p:attrName>style.visibility</p:attrName>
                                        </p:attrNameLst>
                                      </p:cBhvr>
                                      <p:to>
                                        <p:strVal val="visible"/>
                                      </p:to>
                                    </p:set>
                                    <p:anim calcmode="lin" valueType="num">
                                      <p:cBhvr additive="base">
                                        <p:cTn id="105" dur="2000" fill="hold"/>
                                        <p:tgtEl>
                                          <p:spTgt spid="28"/>
                                        </p:tgtEl>
                                        <p:attrNameLst>
                                          <p:attrName>ppt_x</p:attrName>
                                        </p:attrNameLst>
                                      </p:cBhvr>
                                      <p:tavLst>
                                        <p:tav tm="0">
                                          <p:val>
                                            <p:strVal val="0-#ppt_w/2"/>
                                          </p:val>
                                        </p:tav>
                                        <p:tav tm="100000">
                                          <p:val>
                                            <p:strVal val="#ppt_x"/>
                                          </p:val>
                                        </p:tav>
                                      </p:tavLst>
                                    </p:anim>
                                    <p:anim calcmode="lin" valueType="num">
                                      <p:cBhvr additive="base">
                                        <p:cTn id="106" dur="2000" fill="hold"/>
                                        <p:tgtEl>
                                          <p:spTgt spid="28"/>
                                        </p:tgtEl>
                                        <p:attrNameLst>
                                          <p:attrName>ppt_y</p:attrName>
                                        </p:attrNameLst>
                                      </p:cBhvr>
                                      <p:tavLst>
                                        <p:tav tm="0">
                                          <p:val>
                                            <p:strVal val="0-#ppt_h/2"/>
                                          </p:val>
                                        </p:tav>
                                        <p:tav tm="100000">
                                          <p:val>
                                            <p:strVal val="#ppt_y"/>
                                          </p:val>
                                        </p:tav>
                                      </p:tavLst>
                                    </p:anim>
                                  </p:childTnLst>
                                </p:cTn>
                              </p:par>
                              <p:par>
                                <p:cTn id="107" presetID="2" presetClass="entr" presetSubtype="9" fill="hold" nodeType="withEffect">
                                  <p:stCondLst>
                                    <p:cond delay="0"/>
                                  </p:stCondLst>
                                  <p:childTnLst>
                                    <p:set>
                                      <p:cBhvr>
                                        <p:cTn id="108" dur="1" fill="hold">
                                          <p:stCondLst>
                                            <p:cond delay="0"/>
                                          </p:stCondLst>
                                        </p:cTn>
                                        <p:tgtEl>
                                          <p:spTgt spid="29"/>
                                        </p:tgtEl>
                                        <p:attrNameLst>
                                          <p:attrName>style.visibility</p:attrName>
                                        </p:attrNameLst>
                                      </p:cBhvr>
                                      <p:to>
                                        <p:strVal val="visible"/>
                                      </p:to>
                                    </p:set>
                                    <p:anim calcmode="lin" valueType="num">
                                      <p:cBhvr additive="base">
                                        <p:cTn id="109" dur="2000" fill="hold"/>
                                        <p:tgtEl>
                                          <p:spTgt spid="29"/>
                                        </p:tgtEl>
                                        <p:attrNameLst>
                                          <p:attrName>ppt_x</p:attrName>
                                        </p:attrNameLst>
                                      </p:cBhvr>
                                      <p:tavLst>
                                        <p:tav tm="0">
                                          <p:val>
                                            <p:strVal val="0-#ppt_w/2"/>
                                          </p:val>
                                        </p:tav>
                                        <p:tav tm="100000">
                                          <p:val>
                                            <p:strVal val="#ppt_x"/>
                                          </p:val>
                                        </p:tav>
                                      </p:tavLst>
                                    </p:anim>
                                    <p:anim calcmode="lin" valueType="num">
                                      <p:cBhvr additive="base">
                                        <p:cTn id="110" dur="2000" fill="hold"/>
                                        <p:tgtEl>
                                          <p:spTgt spid="29"/>
                                        </p:tgtEl>
                                        <p:attrNameLst>
                                          <p:attrName>ppt_y</p:attrName>
                                        </p:attrNameLst>
                                      </p:cBhvr>
                                      <p:tavLst>
                                        <p:tav tm="0">
                                          <p:val>
                                            <p:strVal val="0-#ppt_h/2"/>
                                          </p:val>
                                        </p:tav>
                                        <p:tav tm="100000">
                                          <p:val>
                                            <p:strVal val="#ppt_y"/>
                                          </p:val>
                                        </p:tav>
                                      </p:tavLst>
                                    </p:anim>
                                  </p:childTnLst>
                                </p:cTn>
                              </p:par>
                              <p:par>
                                <p:cTn id="111" presetID="2" presetClass="entr" presetSubtype="9" fill="hold" nodeType="withEffect">
                                  <p:stCondLst>
                                    <p:cond delay="0"/>
                                  </p:stCondLst>
                                  <p:childTnLst>
                                    <p:set>
                                      <p:cBhvr>
                                        <p:cTn id="112" dur="1" fill="hold">
                                          <p:stCondLst>
                                            <p:cond delay="0"/>
                                          </p:stCondLst>
                                        </p:cTn>
                                        <p:tgtEl>
                                          <p:spTgt spid="30"/>
                                        </p:tgtEl>
                                        <p:attrNameLst>
                                          <p:attrName>style.visibility</p:attrName>
                                        </p:attrNameLst>
                                      </p:cBhvr>
                                      <p:to>
                                        <p:strVal val="visible"/>
                                      </p:to>
                                    </p:set>
                                    <p:anim calcmode="lin" valueType="num">
                                      <p:cBhvr additive="base">
                                        <p:cTn id="113" dur="2000" fill="hold"/>
                                        <p:tgtEl>
                                          <p:spTgt spid="30"/>
                                        </p:tgtEl>
                                        <p:attrNameLst>
                                          <p:attrName>ppt_x</p:attrName>
                                        </p:attrNameLst>
                                      </p:cBhvr>
                                      <p:tavLst>
                                        <p:tav tm="0">
                                          <p:val>
                                            <p:strVal val="0-#ppt_w/2"/>
                                          </p:val>
                                        </p:tav>
                                        <p:tav tm="100000">
                                          <p:val>
                                            <p:strVal val="#ppt_x"/>
                                          </p:val>
                                        </p:tav>
                                      </p:tavLst>
                                    </p:anim>
                                    <p:anim calcmode="lin" valueType="num">
                                      <p:cBhvr additive="base">
                                        <p:cTn id="114" dur="2000" fill="hold"/>
                                        <p:tgtEl>
                                          <p:spTgt spid="30"/>
                                        </p:tgtEl>
                                        <p:attrNameLst>
                                          <p:attrName>ppt_y</p:attrName>
                                        </p:attrNameLst>
                                      </p:cBhvr>
                                      <p:tavLst>
                                        <p:tav tm="0">
                                          <p:val>
                                            <p:strVal val="0-#ppt_h/2"/>
                                          </p:val>
                                        </p:tav>
                                        <p:tav tm="100000">
                                          <p:val>
                                            <p:strVal val="#ppt_y"/>
                                          </p:val>
                                        </p:tav>
                                      </p:tavLst>
                                    </p:anim>
                                  </p:childTnLst>
                                </p:cTn>
                              </p:par>
                              <p:par>
                                <p:cTn id="115" presetID="2" presetClass="entr" presetSubtype="9" fill="hold" nodeType="withEffect">
                                  <p:stCondLst>
                                    <p:cond delay="0"/>
                                  </p:stCondLst>
                                  <p:childTnLst>
                                    <p:set>
                                      <p:cBhvr>
                                        <p:cTn id="116" dur="1" fill="hold">
                                          <p:stCondLst>
                                            <p:cond delay="0"/>
                                          </p:stCondLst>
                                        </p:cTn>
                                        <p:tgtEl>
                                          <p:spTgt spid="31"/>
                                        </p:tgtEl>
                                        <p:attrNameLst>
                                          <p:attrName>style.visibility</p:attrName>
                                        </p:attrNameLst>
                                      </p:cBhvr>
                                      <p:to>
                                        <p:strVal val="visible"/>
                                      </p:to>
                                    </p:set>
                                    <p:anim calcmode="lin" valueType="num">
                                      <p:cBhvr additive="base">
                                        <p:cTn id="117" dur="2000" fill="hold"/>
                                        <p:tgtEl>
                                          <p:spTgt spid="31"/>
                                        </p:tgtEl>
                                        <p:attrNameLst>
                                          <p:attrName>ppt_x</p:attrName>
                                        </p:attrNameLst>
                                      </p:cBhvr>
                                      <p:tavLst>
                                        <p:tav tm="0">
                                          <p:val>
                                            <p:strVal val="0-#ppt_w/2"/>
                                          </p:val>
                                        </p:tav>
                                        <p:tav tm="100000">
                                          <p:val>
                                            <p:strVal val="#ppt_x"/>
                                          </p:val>
                                        </p:tav>
                                      </p:tavLst>
                                    </p:anim>
                                    <p:anim calcmode="lin" valueType="num">
                                      <p:cBhvr additive="base">
                                        <p:cTn id="118" dur="2000" fill="hold"/>
                                        <p:tgtEl>
                                          <p:spTgt spid="31"/>
                                        </p:tgtEl>
                                        <p:attrNameLst>
                                          <p:attrName>ppt_y</p:attrName>
                                        </p:attrNameLst>
                                      </p:cBhvr>
                                      <p:tavLst>
                                        <p:tav tm="0">
                                          <p:val>
                                            <p:strVal val="0-#ppt_h/2"/>
                                          </p:val>
                                        </p:tav>
                                        <p:tav tm="100000">
                                          <p:val>
                                            <p:strVal val="#ppt_y"/>
                                          </p:val>
                                        </p:tav>
                                      </p:tavLst>
                                    </p:anim>
                                  </p:childTnLst>
                                </p:cTn>
                              </p:par>
                              <p:par>
                                <p:cTn id="119" presetID="8" presetClass="emph" presetSubtype="0" autoRev="1" fill="hold" nodeType="withEffect">
                                  <p:stCondLst>
                                    <p:cond delay="0"/>
                                  </p:stCondLst>
                                  <p:childTnLst>
                                    <p:animRot by="21600000">
                                      <p:cBhvr>
                                        <p:cTn id="120" dur="2000" fill="hold"/>
                                        <p:tgtEl>
                                          <p:spTgt spid="4"/>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6"/>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8"/>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0"/>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12"/>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15"/>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17"/>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19"/>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20"/>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21"/>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22"/>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23"/>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24"/>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25"/>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5"/>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7"/>
                                        </p:tgtEl>
                                        <p:attrNameLst>
                                          <p:attrName>r</p:attrName>
                                        </p:attrNameLst>
                                      </p:cBhvr>
                                    </p:animRot>
                                  </p:childTnLst>
                                </p:cTn>
                              </p:par>
                              <p:par>
                                <p:cTn id="151" presetID="8" presetClass="emph" presetSubtype="0" autoRev="1" fill="hold" nodeType="withEffect">
                                  <p:stCondLst>
                                    <p:cond delay="0"/>
                                  </p:stCondLst>
                                  <p:childTnLst>
                                    <p:animRot by="-21600000">
                                      <p:cBhvr>
                                        <p:cTn id="152" dur="2000" fill="hold"/>
                                        <p:tgtEl>
                                          <p:spTgt spid="9"/>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11"/>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13"/>
                                        </p:tgtEl>
                                        <p:attrNameLst>
                                          <p:attrName>r</p:attrName>
                                        </p:attrNameLst>
                                      </p:cBhvr>
                                    </p:animRot>
                                  </p:childTnLst>
                                </p:cTn>
                              </p:par>
                              <p:par>
                                <p:cTn id="157" presetID="8" presetClass="emph" presetSubtype="0" autoRev="1" fill="hold" nodeType="withEffect">
                                  <p:stCondLst>
                                    <p:cond delay="0"/>
                                  </p:stCondLst>
                                  <p:childTnLst>
                                    <p:animRot by="-21600000">
                                      <p:cBhvr>
                                        <p:cTn id="158" dur="2000" fill="hold"/>
                                        <p:tgtEl>
                                          <p:spTgt spid="14"/>
                                        </p:tgtEl>
                                        <p:attrNameLst>
                                          <p:attrName>r</p:attrName>
                                        </p:attrNameLst>
                                      </p:cBhvr>
                                    </p:animRot>
                                  </p:childTnLst>
                                </p:cTn>
                              </p:par>
                              <p:par>
                                <p:cTn id="159" presetID="8" presetClass="emph" presetSubtype="0" autoRev="1" fill="hold" nodeType="withEffect">
                                  <p:stCondLst>
                                    <p:cond delay="0"/>
                                  </p:stCondLst>
                                  <p:childTnLst>
                                    <p:animRot by="-21600000">
                                      <p:cBhvr>
                                        <p:cTn id="160" dur="2000" fill="hold"/>
                                        <p:tgtEl>
                                          <p:spTgt spid="16"/>
                                        </p:tgtEl>
                                        <p:attrNameLst>
                                          <p:attrName>r</p:attrName>
                                        </p:attrNameLst>
                                      </p:cBhvr>
                                    </p:animRot>
                                  </p:childTnLst>
                                </p:cTn>
                              </p:par>
                              <p:par>
                                <p:cTn id="161" presetID="8" presetClass="emph" presetSubtype="0" autoRev="1" fill="hold" nodeType="withEffect">
                                  <p:stCondLst>
                                    <p:cond delay="0"/>
                                  </p:stCondLst>
                                  <p:childTnLst>
                                    <p:animRot by="-21600000">
                                      <p:cBhvr>
                                        <p:cTn id="162" dur="2000" fill="hold"/>
                                        <p:tgtEl>
                                          <p:spTgt spid="18"/>
                                        </p:tgtEl>
                                        <p:attrNameLst>
                                          <p:attrName>r</p:attrName>
                                        </p:attrNameLst>
                                      </p:cBhvr>
                                    </p:animRot>
                                  </p:childTnLst>
                                </p:cTn>
                              </p:par>
                              <p:par>
                                <p:cTn id="163" presetID="8" presetClass="emph" presetSubtype="0" autoRev="1" fill="hold" nodeType="withEffect">
                                  <p:stCondLst>
                                    <p:cond delay="0"/>
                                  </p:stCondLst>
                                  <p:childTnLst>
                                    <p:animRot by="-21600000">
                                      <p:cBhvr>
                                        <p:cTn id="164" dur="2000" fill="hold"/>
                                        <p:tgtEl>
                                          <p:spTgt spid="26"/>
                                        </p:tgtEl>
                                        <p:attrNameLst>
                                          <p:attrName>r</p:attrName>
                                        </p:attrNameLst>
                                      </p:cBhvr>
                                    </p:animRot>
                                  </p:childTnLst>
                                </p:cTn>
                              </p:par>
                              <p:par>
                                <p:cTn id="165" presetID="8" presetClass="emph" presetSubtype="0" autoRev="1" fill="hold" nodeType="withEffect">
                                  <p:stCondLst>
                                    <p:cond delay="0"/>
                                  </p:stCondLst>
                                  <p:childTnLst>
                                    <p:animRot by="-21600000">
                                      <p:cBhvr>
                                        <p:cTn id="166" dur="2000" fill="hold"/>
                                        <p:tgtEl>
                                          <p:spTgt spid="27"/>
                                        </p:tgtEl>
                                        <p:attrNameLst>
                                          <p:attrName>r</p:attrName>
                                        </p:attrNameLst>
                                      </p:cBhvr>
                                    </p:animRot>
                                  </p:childTnLst>
                                </p:cTn>
                              </p:par>
                              <p:par>
                                <p:cTn id="167" presetID="8" presetClass="emph" presetSubtype="0" autoRev="1" fill="hold" nodeType="withEffect">
                                  <p:stCondLst>
                                    <p:cond delay="0"/>
                                  </p:stCondLst>
                                  <p:childTnLst>
                                    <p:animRot by="-21600000">
                                      <p:cBhvr>
                                        <p:cTn id="168" dur="2000" fill="hold"/>
                                        <p:tgtEl>
                                          <p:spTgt spid="28"/>
                                        </p:tgtEl>
                                        <p:attrNameLst>
                                          <p:attrName>r</p:attrName>
                                        </p:attrNameLst>
                                      </p:cBhvr>
                                    </p:animRot>
                                  </p:childTnLst>
                                </p:cTn>
                              </p:par>
                              <p:par>
                                <p:cTn id="169" presetID="8" presetClass="emph" presetSubtype="0" autoRev="1" fill="hold" nodeType="withEffect">
                                  <p:stCondLst>
                                    <p:cond delay="0"/>
                                  </p:stCondLst>
                                  <p:childTnLst>
                                    <p:animRot by="-21600000">
                                      <p:cBhvr>
                                        <p:cTn id="170" dur="2000" fill="hold"/>
                                        <p:tgtEl>
                                          <p:spTgt spid="29"/>
                                        </p:tgtEl>
                                        <p:attrNameLst>
                                          <p:attrName>r</p:attrName>
                                        </p:attrNameLst>
                                      </p:cBhvr>
                                    </p:animRot>
                                  </p:childTnLst>
                                </p:cTn>
                              </p:par>
                              <p:par>
                                <p:cTn id="171" presetID="8" presetClass="emph" presetSubtype="0" autoRev="1" fill="hold" nodeType="withEffect">
                                  <p:stCondLst>
                                    <p:cond delay="0"/>
                                  </p:stCondLst>
                                  <p:childTnLst>
                                    <p:animRot by="-21600000">
                                      <p:cBhvr>
                                        <p:cTn id="172" dur="2000" fill="hold"/>
                                        <p:tgtEl>
                                          <p:spTgt spid="30"/>
                                        </p:tgtEl>
                                        <p:attrNameLst>
                                          <p:attrName>r</p:attrName>
                                        </p:attrNameLst>
                                      </p:cBhvr>
                                    </p:animRot>
                                  </p:childTnLst>
                                </p:cTn>
                              </p:par>
                              <p:par>
                                <p:cTn id="173" presetID="8" presetClass="emph" presetSubtype="0" autoRev="1" fill="hold" nodeType="withEffect">
                                  <p:stCondLst>
                                    <p:cond delay="0"/>
                                  </p:stCondLst>
                                  <p:childTnLst>
                                    <p:animRot by="-21600000">
                                      <p:cBhvr>
                                        <p:cTn id="174" dur="2000" fill="hold"/>
                                        <p:tgtEl>
                                          <p:spTgt spid="31"/>
                                        </p:tgtEl>
                                        <p:attrNameLst>
                                          <p:attrName>r</p:attrName>
                                        </p:attrNameLst>
                                      </p:cBhvr>
                                    </p:animRot>
                                  </p:childTnLst>
                                </p:cTn>
                              </p:par>
                            </p:childTnLst>
                          </p:cTn>
                        </p:par>
                        <p:par>
                          <p:cTn id="175" fill="hold">
                            <p:stCondLst>
                              <p:cond delay="4000"/>
                            </p:stCondLst>
                            <p:childTnLst>
                              <p:par>
                                <p:cTn id="176" presetID="2" presetClass="exit" presetSubtype="6" fill="hold" nodeType="afterEffect">
                                  <p:stCondLst>
                                    <p:cond delay="0"/>
                                  </p:stCondLst>
                                  <p:childTnLst>
                                    <p:anim calcmode="lin" valueType="num">
                                      <p:cBhvr additive="base">
                                        <p:cTn id="177" dur="2000"/>
                                        <p:tgtEl>
                                          <p:spTgt spid="4"/>
                                        </p:tgtEl>
                                        <p:attrNameLst>
                                          <p:attrName>ppt_x</p:attrName>
                                        </p:attrNameLst>
                                      </p:cBhvr>
                                      <p:tavLst>
                                        <p:tav tm="0">
                                          <p:val>
                                            <p:strVal val="ppt_x"/>
                                          </p:val>
                                        </p:tav>
                                        <p:tav tm="100000">
                                          <p:val>
                                            <p:strVal val="1+ppt_w/2"/>
                                          </p:val>
                                        </p:tav>
                                      </p:tavLst>
                                    </p:anim>
                                    <p:anim calcmode="lin" valueType="num">
                                      <p:cBhvr additive="base">
                                        <p:cTn id="178" dur="2000"/>
                                        <p:tgtEl>
                                          <p:spTgt spid="4"/>
                                        </p:tgtEl>
                                        <p:attrNameLst>
                                          <p:attrName>ppt_y</p:attrName>
                                        </p:attrNameLst>
                                      </p:cBhvr>
                                      <p:tavLst>
                                        <p:tav tm="0">
                                          <p:val>
                                            <p:strVal val="ppt_y"/>
                                          </p:val>
                                        </p:tav>
                                        <p:tav tm="100000">
                                          <p:val>
                                            <p:strVal val="1+ppt_h/2"/>
                                          </p:val>
                                        </p:tav>
                                      </p:tavLst>
                                    </p:anim>
                                    <p:set>
                                      <p:cBhvr>
                                        <p:cTn id="179" dur="1" fill="hold">
                                          <p:stCondLst>
                                            <p:cond delay="1999"/>
                                          </p:stCondLst>
                                        </p:cTn>
                                        <p:tgtEl>
                                          <p:spTgt spid="4"/>
                                        </p:tgtEl>
                                        <p:attrNameLst>
                                          <p:attrName>style.visibility</p:attrName>
                                        </p:attrNameLst>
                                      </p:cBhvr>
                                      <p:to>
                                        <p:strVal val="hidden"/>
                                      </p:to>
                                    </p:set>
                                  </p:childTnLst>
                                </p:cTn>
                              </p:par>
                              <p:par>
                                <p:cTn id="180" presetID="2" presetClass="exit" presetSubtype="6" fill="hold" nodeType="withEffect">
                                  <p:stCondLst>
                                    <p:cond delay="0"/>
                                  </p:stCondLst>
                                  <p:childTnLst>
                                    <p:anim calcmode="lin" valueType="num">
                                      <p:cBhvr additive="base">
                                        <p:cTn id="181" dur="2000"/>
                                        <p:tgtEl>
                                          <p:spTgt spid="6"/>
                                        </p:tgtEl>
                                        <p:attrNameLst>
                                          <p:attrName>ppt_x</p:attrName>
                                        </p:attrNameLst>
                                      </p:cBhvr>
                                      <p:tavLst>
                                        <p:tav tm="0">
                                          <p:val>
                                            <p:strVal val="ppt_x"/>
                                          </p:val>
                                        </p:tav>
                                        <p:tav tm="100000">
                                          <p:val>
                                            <p:strVal val="1+ppt_w/2"/>
                                          </p:val>
                                        </p:tav>
                                      </p:tavLst>
                                    </p:anim>
                                    <p:anim calcmode="lin" valueType="num">
                                      <p:cBhvr additive="base">
                                        <p:cTn id="182" dur="2000"/>
                                        <p:tgtEl>
                                          <p:spTgt spid="6"/>
                                        </p:tgtEl>
                                        <p:attrNameLst>
                                          <p:attrName>ppt_y</p:attrName>
                                        </p:attrNameLst>
                                      </p:cBhvr>
                                      <p:tavLst>
                                        <p:tav tm="0">
                                          <p:val>
                                            <p:strVal val="ppt_y"/>
                                          </p:val>
                                        </p:tav>
                                        <p:tav tm="100000">
                                          <p:val>
                                            <p:strVal val="1+ppt_h/2"/>
                                          </p:val>
                                        </p:tav>
                                      </p:tavLst>
                                    </p:anim>
                                    <p:set>
                                      <p:cBhvr>
                                        <p:cTn id="183" dur="1" fill="hold">
                                          <p:stCondLst>
                                            <p:cond delay="1999"/>
                                          </p:stCondLst>
                                        </p:cTn>
                                        <p:tgtEl>
                                          <p:spTgt spid="6"/>
                                        </p:tgtEl>
                                        <p:attrNameLst>
                                          <p:attrName>style.visibility</p:attrName>
                                        </p:attrNameLst>
                                      </p:cBhvr>
                                      <p:to>
                                        <p:strVal val="hidden"/>
                                      </p:to>
                                    </p:set>
                                  </p:childTnLst>
                                </p:cTn>
                              </p:par>
                              <p:par>
                                <p:cTn id="184" presetID="2" presetClass="exit" presetSubtype="6" fill="hold" nodeType="withEffect">
                                  <p:stCondLst>
                                    <p:cond delay="0"/>
                                  </p:stCondLst>
                                  <p:childTnLst>
                                    <p:anim calcmode="lin" valueType="num">
                                      <p:cBhvr additive="base">
                                        <p:cTn id="185" dur="2000"/>
                                        <p:tgtEl>
                                          <p:spTgt spid="8"/>
                                        </p:tgtEl>
                                        <p:attrNameLst>
                                          <p:attrName>ppt_x</p:attrName>
                                        </p:attrNameLst>
                                      </p:cBhvr>
                                      <p:tavLst>
                                        <p:tav tm="0">
                                          <p:val>
                                            <p:strVal val="ppt_x"/>
                                          </p:val>
                                        </p:tav>
                                        <p:tav tm="100000">
                                          <p:val>
                                            <p:strVal val="1+ppt_w/2"/>
                                          </p:val>
                                        </p:tav>
                                      </p:tavLst>
                                    </p:anim>
                                    <p:anim calcmode="lin" valueType="num">
                                      <p:cBhvr additive="base">
                                        <p:cTn id="186" dur="2000"/>
                                        <p:tgtEl>
                                          <p:spTgt spid="8"/>
                                        </p:tgtEl>
                                        <p:attrNameLst>
                                          <p:attrName>ppt_y</p:attrName>
                                        </p:attrNameLst>
                                      </p:cBhvr>
                                      <p:tavLst>
                                        <p:tav tm="0">
                                          <p:val>
                                            <p:strVal val="ppt_y"/>
                                          </p:val>
                                        </p:tav>
                                        <p:tav tm="100000">
                                          <p:val>
                                            <p:strVal val="1+ppt_h/2"/>
                                          </p:val>
                                        </p:tav>
                                      </p:tavLst>
                                    </p:anim>
                                    <p:set>
                                      <p:cBhvr>
                                        <p:cTn id="187" dur="1" fill="hold">
                                          <p:stCondLst>
                                            <p:cond delay="1999"/>
                                          </p:stCondLst>
                                        </p:cTn>
                                        <p:tgtEl>
                                          <p:spTgt spid="8"/>
                                        </p:tgtEl>
                                        <p:attrNameLst>
                                          <p:attrName>style.visibility</p:attrName>
                                        </p:attrNameLst>
                                      </p:cBhvr>
                                      <p:to>
                                        <p:strVal val="hidden"/>
                                      </p:to>
                                    </p:set>
                                  </p:childTnLst>
                                </p:cTn>
                              </p:par>
                              <p:par>
                                <p:cTn id="188" presetID="2" presetClass="exit" presetSubtype="6" fill="hold" nodeType="withEffect">
                                  <p:stCondLst>
                                    <p:cond delay="0"/>
                                  </p:stCondLst>
                                  <p:childTnLst>
                                    <p:anim calcmode="lin" valueType="num">
                                      <p:cBhvr additive="base">
                                        <p:cTn id="189" dur="2000"/>
                                        <p:tgtEl>
                                          <p:spTgt spid="10"/>
                                        </p:tgtEl>
                                        <p:attrNameLst>
                                          <p:attrName>ppt_x</p:attrName>
                                        </p:attrNameLst>
                                      </p:cBhvr>
                                      <p:tavLst>
                                        <p:tav tm="0">
                                          <p:val>
                                            <p:strVal val="ppt_x"/>
                                          </p:val>
                                        </p:tav>
                                        <p:tav tm="100000">
                                          <p:val>
                                            <p:strVal val="1+ppt_w/2"/>
                                          </p:val>
                                        </p:tav>
                                      </p:tavLst>
                                    </p:anim>
                                    <p:anim calcmode="lin" valueType="num">
                                      <p:cBhvr additive="base">
                                        <p:cTn id="190" dur="2000"/>
                                        <p:tgtEl>
                                          <p:spTgt spid="10"/>
                                        </p:tgtEl>
                                        <p:attrNameLst>
                                          <p:attrName>ppt_y</p:attrName>
                                        </p:attrNameLst>
                                      </p:cBhvr>
                                      <p:tavLst>
                                        <p:tav tm="0">
                                          <p:val>
                                            <p:strVal val="ppt_y"/>
                                          </p:val>
                                        </p:tav>
                                        <p:tav tm="100000">
                                          <p:val>
                                            <p:strVal val="1+ppt_h/2"/>
                                          </p:val>
                                        </p:tav>
                                      </p:tavLst>
                                    </p:anim>
                                    <p:set>
                                      <p:cBhvr>
                                        <p:cTn id="191" dur="1" fill="hold">
                                          <p:stCondLst>
                                            <p:cond delay="1999"/>
                                          </p:stCondLst>
                                        </p:cTn>
                                        <p:tgtEl>
                                          <p:spTgt spid="10"/>
                                        </p:tgtEl>
                                        <p:attrNameLst>
                                          <p:attrName>style.visibility</p:attrName>
                                        </p:attrNameLst>
                                      </p:cBhvr>
                                      <p:to>
                                        <p:strVal val="hidden"/>
                                      </p:to>
                                    </p:set>
                                  </p:childTnLst>
                                </p:cTn>
                              </p:par>
                              <p:par>
                                <p:cTn id="192" presetID="2" presetClass="exit" presetSubtype="6" fill="hold" nodeType="withEffect">
                                  <p:stCondLst>
                                    <p:cond delay="0"/>
                                  </p:stCondLst>
                                  <p:childTnLst>
                                    <p:anim calcmode="lin" valueType="num">
                                      <p:cBhvr additive="base">
                                        <p:cTn id="193" dur="2000"/>
                                        <p:tgtEl>
                                          <p:spTgt spid="12"/>
                                        </p:tgtEl>
                                        <p:attrNameLst>
                                          <p:attrName>ppt_x</p:attrName>
                                        </p:attrNameLst>
                                      </p:cBhvr>
                                      <p:tavLst>
                                        <p:tav tm="0">
                                          <p:val>
                                            <p:strVal val="ppt_x"/>
                                          </p:val>
                                        </p:tav>
                                        <p:tav tm="100000">
                                          <p:val>
                                            <p:strVal val="1+ppt_w/2"/>
                                          </p:val>
                                        </p:tav>
                                      </p:tavLst>
                                    </p:anim>
                                    <p:anim calcmode="lin" valueType="num">
                                      <p:cBhvr additive="base">
                                        <p:cTn id="194" dur="2000"/>
                                        <p:tgtEl>
                                          <p:spTgt spid="12"/>
                                        </p:tgtEl>
                                        <p:attrNameLst>
                                          <p:attrName>ppt_y</p:attrName>
                                        </p:attrNameLst>
                                      </p:cBhvr>
                                      <p:tavLst>
                                        <p:tav tm="0">
                                          <p:val>
                                            <p:strVal val="ppt_y"/>
                                          </p:val>
                                        </p:tav>
                                        <p:tav tm="100000">
                                          <p:val>
                                            <p:strVal val="1+ppt_h/2"/>
                                          </p:val>
                                        </p:tav>
                                      </p:tavLst>
                                    </p:anim>
                                    <p:set>
                                      <p:cBhvr>
                                        <p:cTn id="195" dur="1" fill="hold">
                                          <p:stCondLst>
                                            <p:cond delay="1999"/>
                                          </p:stCondLst>
                                        </p:cTn>
                                        <p:tgtEl>
                                          <p:spTgt spid="12"/>
                                        </p:tgtEl>
                                        <p:attrNameLst>
                                          <p:attrName>style.visibility</p:attrName>
                                        </p:attrNameLst>
                                      </p:cBhvr>
                                      <p:to>
                                        <p:strVal val="hidden"/>
                                      </p:to>
                                    </p:set>
                                  </p:childTnLst>
                                </p:cTn>
                              </p:par>
                              <p:par>
                                <p:cTn id="196" presetID="2" presetClass="exit" presetSubtype="6" fill="hold" nodeType="withEffect">
                                  <p:stCondLst>
                                    <p:cond delay="0"/>
                                  </p:stCondLst>
                                  <p:childTnLst>
                                    <p:anim calcmode="lin" valueType="num">
                                      <p:cBhvr additive="base">
                                        <p:cTn id="197" dur="2000"/>
                                        <p:tgtEl>
                                          <p:spTgt spid="15"/>
                                        </p:tgtEl>
                                        <p:attrNameLst>
                                          <p:attrName>ppt_x</p:attrName>
                                        </p:attrNameLst>
                                      </p:cBhvr>
                                      <p:tavLst>
                                        <p:tav tm="0">
                                          <p:val>
                                            <p:strVal val="ppt_x"/>
                                          </p:val>
                                        </p:tav>
                                        <p:tav tm="100000">
                                          <p:val>
                                            <p:strVal val="1+ppt_w/2"/>
                                          </p:val>
                                        </p:tav>
                                      </p:tavLst>
                                    </p:anim>
                                    <p:anim calcmode="lin" valueType="num">
                                      <p:cBhvr additive="base">
                                        <p:cTn id="198" dur="2000"/>
                                        <p:tgtEl>
                                          <p:spTgt spid="15"/>
                                        </p:tgtEl>
                                        <p:attrNameLst>
                                          <p:attrName>ppt_y</p:attrName>
                                        </p:attrNameLst>
                                      </p:cBhvr>
                                      <p:tavLst>
                                        <p:tav tm="0">
                                          <p:val>
                                            <p:strVal val="ppt_y"/>
                                          </p:val>
                                        </p:tav>
                                        <p:tav tm="100000">
                                          <p:val>
                                            <p:strVal val="1+ppt_h/2"/>
                                          </p:val>
                                        </p:tav>
                                      </p:tavLst>
                                    </p:anim>
                                    <p:set>
                                      <p:cBhvr>
                                        <p:cTn id="199" dur="1" fill="hold">
                                          <p:stCondLst>
                                            <p:cond delay="1999"/>
                                          </p:stCondLst>
                                        </p:cTn>
                                        <p:tgtEl>
                                          <p:spTgt spid="15"/>
                                        </p:tgtEl>
                                        <p:attrNameLst>
                                          <p:attrName>style.visibility</p:attrName>
                                        </p:attrNameLst>
                                      </p:cBhvr>
                                      <p:to>
                                        <p:strVal val="hidden"/>
                                      </p:to>
                                    </p:set>
                                  </p:childTnLst>
                                </p:cTn>
                              </p:par>
                              <p:par>
                                <p:cTn id="200" presetID="2" presetClass="exit" presetSubtype="6" fill="hold" nodeType="withEffect">
                                  <p:stCondLst>
                                    <p:cond delay="0"/>
                                  </p:stCondLst>
                                  <p:childTnLst>
                                    <p:anim calcmode="lin" valueType="num">
                                      <p:cBhvr additive="base">
                                        <p:cTn id="201" dur="2000"/>
                                        <p:tgtEl>
                                          <p:spTgt spid="17"/>
                                        </p:tgtEl>
                                        <p:attrNameLst>
                                          <p:attrName>ppt_x</p:attrName>
                                        </p:attrNameLst>
                                      </p:cBhvr>
                                      <p:tavLst>
                                        <p:tav tm="0">
                                          <p:val>
                                            <p:strVal val="ppt_x"/>
                                          </p:val>
                                        </p:tav>
                                        <p:tav tm="100000">
                                          <p:val>
                                            <p:strVal val="1+ppt_w/2"/>
                                          </p:val>
                                        </p:tav>
                                      </p:tavLst>
                                    </p:anim>
                                    <p:anim calcmode="lin" valueType="num">
                                      <p:cBhvr additive="base">
                                        <p:cTn id="202" dur="2000"/>
                                        <p:tgtEl>
                                          <p:spTgt spid="17"/>
                                        </p:tgtEl>
                                        <p:attrNameLst>
                                          <p:attrName>ppt_y</p:attrName>
                                        </p:attrNameLst>
                                      </p:cBhvr>
                                      <p:tavLst>
                                        <p:tav tm="0">
                                          <p:val>
                                            <p:strVal val="ppt_y"/>
                                          </p:val>
                                        </p:tav>
                                        <p:tav tm="100000">
                                          <p:val>
                                            <p:strVal val="1+ppt_h/2"/>
                                          </p:val>
                                        </p:tav>
                                      </p:tavLst>
                                    </p:anim>
                                    <p:set>
                                      <p:cBhvr>
                                        <p:cTn id="203" dur="1" fill="hold">
                                          <p:stCondLst>
                                            <p:cond delay="1999"/>
                                          </p:stCondLst>
                                        </p:cTn>
                                        <p:tgtEl>
                                          <p:spTgt spid="17"/>
                                        </p:tgtEl>
                                        <p:attrNameLst>
                                          <p:attrName>style.visibility</p:attrName>
                                        </p:attrNameLst>
                                      </p:cBhvr>
                                      <p:to>
                                        <p:strVal val="hidden"/>
                                      </p:to>
                                    </p:set>
                                  </p:childTnLst>
                                </p:cTn>
                              </p:par>
                              <p:par>
                                <p:cTn id="204" presetID="2" presetClass="exit" presetSubtype="6" fill="hold" nodeType="withEffect">
                                  <p:stCondLst>
                                    <p:cond delay="0"/>
                                  </p:stCondLst>
                                  <p:childTnLst>
                                    <p:anim calcmode="lin" valueType="num">
                                      <p:cBhvr additive="base">
                                        <p:cTn id="205" dur="2000"/>
                                        <p:tgtEl>
                                          <p:spTgt spid="19"/>
                                        </p:tgtEl>
                                        <p:attrNameLst>
                                          <p:attrName>ppt_x</p:attrName>
                                        </p:attrNameLst>
                                      </p:cBhvr>
                                      <p:tavLst>
                                        <p:tav tm="0">
                                          <p:val>
                                            <p:strVal val="ppt_x"/>
                                          </p:val>
                                        </p:tav>
                                        <p:tav tm="100000">
                                          <p:val>
                                            <p:strVal val="1+ppt_w/2"/>
                                          </p:val>
                                        </p:tav>
                                      </p:tavLst>
                                    </p:anim>
                                    <p:anim calcmode="lin" valueType="num">
                                      <p:cBhvr additive="base">
                                        <p:cTn id="206" dur="2000"/>
                                        <p:tgtEl>
                                          <p:spTgt spid="19"/>
                                        </p:tgtEl>
                                        <p:attrNameLst>
                                          <p:attrName>ppt_y</p:attrName>
                                        </p:attrNameLst>
                                      </p:cBhvr>
                                      <p:tavLst>
                                        <p:tav tm="0">
                                          <p:val>
                                            <p:strVal val="ppt_y"/>
                                          </p:val>
                                        </p:tav>
                                        <p:tav tm="100000">
                                          <p:val>
                                            <p:strVal val="1+ppt_h/2"/>
                                          </p:val>
                                        </p:tav>
                                      </p:tavLst>
                                    </p:anim>
                                    <p:set>
                                      <p:cBhvr>
                                        <p:cTn id="207" dur="1" fill="hold">
                                          <p:stCondLst>
                                            <p:cond delay="1999"/>
                                          </p:stCondLst>
                                        </p:cTn>
                                        <p:tgtEl>
                                          <p:spTgt spid="19"/>
                                        </p:tgtEl>
                                        <p:attrNameLst>
                                          <p:attrName>style.visibility</p:attrName>
                                        </p:attrNameLst>
                                      </p:cBhvr>
                                      <p:to>
                                        <p:strVal val="hidden"/>
                                      </p:to>
                                    </p:set>
                                  </p:childTnLst>
                                </p:cTn>
                              </p:par>
                              <p:par>
                                <p:cTn id="208" presetID="2" presetClass="exit" presetSubtype="6" fill="hold" nodeType="withEffect">
                                  <p:stCondLst>
                                    <p:cond delay="0"/>
                                  </p:stCondLst>
                                  <p:childTnLst>
                                    <p:anim calcmode="lin" valueType="num">
                                      <p:cBhvr additive="base">
                                        <p:cTn id="209" dur="2000"/>
                                        <p:tgtEl>
                                          <p:spTgt spid="20"/>
                                        </p:tgtEl>
                                        <p:attrNameLst>
                                          <p:attrName>ppt_x</p:attrName>
                                        </p:attrNameLst>
                                      </p:cBhvr>
                                      <p:tavLst>
                                        <p:tav tm="0">
                                          <p:val>
                                            <p:strVal val="ppt_x"/>
                                          </p:val>
                                        </p:tav>
                                        <p:tav tm="100000">
                                          <p:val>
                                            <p:strVal val="1+ppt_w/2"/>
                                          </p:val>
                                        </p:tav>
                                      </p:tavLst>
                                    </p:anim>
                                    <p:anim calcmode="lin" valueType="num">
                                      <p:cBhvr additive="base">
                                        <p:cTn id="210" dur="2000"/>
                                        <p:tgtEl>
                                          <p:spTgt spid="20"/>
                                        </p:tgtEl>
                                        <p:attrNameLst>
                                          <p:attrName>ppt_y</p:attrName>
                                        </p:attrNameLst>
                                      </p:cBhvr>
                                      <p:tavLst>
                                        <p:tav tm="0">
                                          <p:val>
                                            <p:strVal val="ppt_y"/>
                                          </p:val>
                                        </p:tav>
                                        <p:tav tm="100000">
                                          <p:val>
                                            <p:strVal val="1+ppt_h/2"/>
                                          </p:val>
                                        </p:tav>
                                      </p:tavLst>
                                    </p:anim>
                                    <p:set>
                                      <p:cBhvr>
                                        <p:cTn id="211" dur="1" fill="hold">
                                          <p:stCondLst>
                                            <p:cond delay="1999"/>
                                          </p:stCondLst>
                                        </p:cTn>
                                        <p:tgtEl>
                                          <p:spTgt spid="20"/>
                                        </p:tgtEl>
                                        <p:attrNameLst>
                                          <p:attrName>style.visibility</p:attrName>
                                        </p:attrNameLst>
                                      </p:cBhvr>
                                      <p:to>
                                        <p:strVal val="hidden"/>
                                      </p:to>
                                    </p:set>
                                  </p:childTnLst>
                                </p:cTn>
                              </p:par>
                              <p:par>
                                <p:cTn id="212" presetID="2" presetClass="exit" presetSubtype="6" fill="hold" nodeType="withEffect">
                                  <p:stCondLst>
                                    <p:cond delay="0"/>
                                  </p:stCondLst>
                                  <p:childTnLst>
                                    <p:anim calcmode="lin" valueType="num">
                                      <p:cBhvr additive="base">
                                        <p:cTn id="213" dur="2000"/>
                                        <p:tgtEl>
                                          <p:spTgt spid="21"/>
                                        </p:tgtEl>
                                        <p:attrNameLst>
                                          <p:attrName>ppt_x</p:attrName>
                                        </p:attrNameLst>
                                      </p:cBhvr>
                                      <p:tavLst>
                                        <p:tav tm="0">
                                          <p:val>
                                            <p:strVal val="ppt_x"/>
                                          </p:val>
                                        </p:tav>
                                        <p:tav tm="100000">
                                          <p:val>
                                            <p:strVal val="1+ppt_w/2"/>
                                          </p:val>
                                        </p:tav>
                                      </p:tavLst>
                                    </p:anim>
                                    <p:anim calcmode="lin" valueType="num">
                                      <p:cBhvr additive="base">
                                        <p:cTn id="214" dur="2000"/>
                                        <p:tgtEl>
                                          <p:spTgt spid="21"/>
                                        </p:tgtEl>
                                        <p:attrNameLst>
                                          <p:attrName>ppt_y</p:attrName>
                                        </p:attrNameLst>
                                      </p:cBhvr>
                                      <p:tavLst>
                                        <p:tav tm="0">
                                          <p:val>
                                            <p:strVal val="ppt_y"/>
                                          </p:val>
                                        </p:tav>
                                        <p:tav tm="100000">
                                          <p:val>
                                            <p:strVal val="1+ppt_h/2"/>
                                          </p:val>
                                        </p:tav>
                                      </p:tavLst>
                                    </p:anim>
                                    <p:set>
                                      <p:cBhvr>
                                        <p:cTn id="215" dur="1" fill="hold">
                                          <p:stCondLst>
                                            <p:cond delay="1999"/>
                                          </p:stCondLst>
                                        </p:cTn>
                                        <p:tgtEl>
                                          <p:spTgt spid="21"/>
                                        </p:tgtEl>
                                        <p:attrNameLst>
                                          <p:attrName>style.visibility</p:attrName>
                                        </p:attrNameLst>
                                      </p:cBhvr>
                                      <p:to>
                                        <p:strVal val="hidden"/>
                                      </p:to>
                                    </p:set>
                                  </p:childTnLst>
                                </p:cTn>
                              </p:par>
                              <p:par>
                                <p:cTn id="216" presetID="2" presetClass="exit" presetSubtype="6" fill="hold" nodeType="withEffect">
                                  <p:stCondLst>
                                    <p:cond delay="0"/>
                                  </p:stCondLst>
                                  <p:childTnLst>
                                    <p:anim calcmode="lin" valueType="num">
                                      <p:cBhvr additive="base">
                                        <p:cTn id="217" dur="2000"/>
                                        <p:tgtEl>
                                          <p:spTgt spid="22"/>
                                        </p:tgtEl>
                                        <p:attrNameLst>
                                          <p:attrName>ppt_x</p:attrName>
                                        </p:attrNameLst>
                                      </p:cBhvr>
                                      <p:tavLst>
                                        <p:tav tm="0">
                                          <p:val>
                                            <p:strVal val="ppt_x"/>
                                          </p:val>
                                        </p:tav>
                                        <p:tav tm="100000">
                                          <p:val>
                                            <p:strVal val="1+ppt_w/2"/>
                                          </p:val>
                                        </p:tav>
                                      </p:tavLst>
                                    </p:anim>
                                    <p:anim calcmode="lin" valueType="num">
                                      <p:cBhvr additive="base">
                                        <p:cTn id="218" dur="2000"/>
                                        <p:tgtEl>
                                          <p:spTgt spid="22"/>
                                        </p:tgtEl>
                                        <p:attrNameLst>
                                          <p:attrName>ppt_y</p:attrName>
                                        </p:attrNameLst>
                                      </p:cBhvr>
                                      <p:tavLst>
                                        <p:tav tm="0">
                                          <p:val>
                                            <p:strVal val="ppt_y"/>
                                          </p:val>
                                        </p:tav>
                                        <p:tav tm="100000">
                                          <p:val>
                                            <p:strVal val="1+ppt_h/2"/>
                                          </p:val>
                                        </p:tav>
                                      </p:tavLst>
                                    </p:anim>
                                    <p:set>
                                      <p:cBhvr>
                                        <p:cTn id="219" dur="1" fill="hold">
                                          <p:stCondLst>
                                            <p:cond delay="1999"/>
                                          </p:stCondLst>
                                        </p:cTn>
                                        <p:tgtEl>
                                          <p:spTgt spid="22"/>
                                        </p:tgtEl>
                                        <p:attrNameLst>
                                          <p:attrName>style.visibility</p:attrName>
                                        </p:attrNameLst>
                                      </p:cBhvr>
                                      <p:to>
                                        <p:strVal val="hidden"/>
                                      </p:to>
                                    </p:set>
                                  </p:childTnLst>
                                </p:cTn>
                              </p:par>
                              <p:par>
                                <p:cTn id="220" presetID="2" presetClass="exit" presetSubtype="6" fill="hold" nodeType="withEffect">
                                  <p:stCondLst>
                                    <p:cond delay="0"/>
                                  </p:stCondLst>
                                  <p:childTnLst>
                                    <p:anim calcmode="lin" valueType="num">
                                      <p:cBhvr additive="base">
                                        <p:cTn id="221" dur="2000"/>
                                        <p:tgtEl>
                                          <p:spTgt spid="23"/>
                                        </p:tgtEl>
                                        <p:attrNameLst>
                                          <p:attrName>ppt_x</p:attrName>
                                        </p:attrNameLst>
                                      </p:cBhvr>
                                      <p:tavLst>
                                        <p:tav tm="0">
                                          <p:val>
                                            <p:strVal val="ppt_x"/>
                                          </p:val>
                                        </p:tav>
                                        <p:tav tm="100000">
                                          <p:val>
                                            <p:strVal val="1+ppt_w/2"/>
                                          </p:val>
                                        </p:tav>
                                      </p:tavLst>
                                    </p:anim>
                                    <p:anim calcmode="lin" valueType="num">
                                      <p:cBhvr additive="base">
                                        <p:cTn id="222" dur="2000"/>
                                        <p:tgtEl>
                                          <p:spTgt spid="23"/>
                                        </p:tgtEl>
                                        <p:attrNameLst>
                                          <p:attrName>ppt_y</p:attrName>
                                        </p:attrNameLst>
                                      </p:cBhvr>
                                      <p:tavLst>
                                        <p:tav tm="0">
                                          <p:val>
                                            <p:strVal val="ppt_y"/>
                                          </p:val>
                                        </p:tav>
                                        <p:tav tm="100000">
                                          <p:val>
                                            <p:strVal val="1+ppt_h/2"/>
                                          </p:val>
                                        </p:tav>
                                      </p:tavLst>
                                    </p:anim>
                                    <p:set>
                                      <p:cBhvr>
                                        <p:cTn id="223" dur="1" fill="hold">
                                          <p:stCondLst>
                                            <p:cond delay="1999"/>
                                          </p:stCondLst>
                                        </p:cTn>
                                        <p:tgtEl>
                                          <p:spTgt spid="23"/>
                                        </p:tgtEl>
                                        <p:attrNameLst>
                                          <p:attrName>style.visibility</p:attrName>
                                        </p:attrNameLst>
                                      </p:cBhvr>
                                      <p:to>
                                        <p:strVal val="hidden"/>
                                      </p:to>
                                    </p:set>
                                  </p:childTnLst>
                                </p:cTn>
                              </p:par>
                              <p:par>
                                <p:cTn id="224" presetID="2" presetClass="exit" presetSubtype="6" fill="hold" nodeType="withEffect">
                                  <p:stCondLst>
                                    <p:cond delay="0"/>
                                  </p:stCondLst>
                                  <p:childTnLst>
                                    <p:anim calcmode="lin" valueType="num">
                                      <p:cBhvr additive="base">
                                        <p:cTn id="225" dur="2000"/>
                                        <p:tgtEl>
                                          <p:spTgt spid="24"/>
                                        </p:tgtEl>
                                        <p:attrNameLst>
                                          <p:attrName>ppt_x</p:attrName>
                                        </p:attrNameLst>
                                      </p:cBhvr>
                                      <p:tavLst>
                                        <p:tav tm="0">
                                          <p:val>
                                            <p:strVal val="ppt_x"/>
                                          </p:val>
                                        </p:tav>
                                        <p:tav tm="100000">
                                          <p:val>
                                            <p:strVal val="1+ppt_w/2"/>
                                          </p:val>
                                        </p:tav>
                                      </p:tavLst>
                                    </p:anim>
                                    <p:anim calcmode="lin" valueType="num">
                                      <p:cBhvr additive="base">
                                        <p:cTn id="226" dur="2000"/>
                                        <p:tgtEl>
                                          <p:spTgt spid="24"/>
                                        </p:tgtEl>
                                        <p:attrNameLst>
                                          <p:attrName>ppt_y</p:attrName>
                                        </p:attrNameLst>
                                      </p:cBhvr>
                                      <p:tavLst>
                                        <p:tav tm="0">
                                          <p:val>
                                            <p:strVal val="ppt_y"/>
                                          </p:val>
                                        </p:tav>
                                        <p:tav tm="100000">
                                          <p:val>
                                            <p:strVal val="1+ppt_h/2"/>
                                          </p:val>
                                        </p:tav>
                                      </p:tavLst>
                                    </p:anim>
                                    <p:set>
                                      <p:cBhvr>
                                        <p:cTn id="227" dur="1" fill="hold">
                                          <p:stCondLst>
                                            <p:cond delay="1999"/>
                                          </p:stCondLst>
                                        </p:cTn>
                                        <p:tgtEl>
                                          <p:spTgt spid="24"/>
                                        </p:tgtEl>
                                        <p:attrNameLst>
                                          <p:attrName>style.visibility</p:attrName>
                                        </p:attrNameLst>
                                      </p:cBhvr>
                                      <p:to>
                                        <p:strVal val="hidden"/>
                                      </p:to>
                                    </p:set>
                                  </p:childTnLst>
                                </p:cTn>
                              </p:par>
                              <p:par>
                                <p:cTn id="228" presetID="2" presetClass="exit" presetSubtype="6" fill="hold" nodeType="withEffect">
                                  <p:stCondLst>
                                    <p:cond delay="0"/>
                                  </p:stCondLst>
                                  <p:childTnLst>
                                    <p:anim calcmode="lin" valueType="num">
                                      <p:cBhvr additive="base">
                                        <p:cTn id="229" dur="2000"/>
                                        <p:tgtEl>
                                          <p:spTgt spid="25"/>
                                        </p:tgtEl>
                                        <p:attrNameLst>
                                          <p:attrName>ppt_x</p:attrName>
                                        </p:attrNameLst>
                                      </p:cBhvr>
                                      <p:tavLst>
                                        <p:tav tm="0">
                                          <p:val>
                                            <p:strVal val="ppt_x"/>
                                          </p:val>
                                        </p:tav>
                                        <p:tav tm="100000">
                                          <p:val>
                                            <p:strVal val="1+ppt_w/2"/>
                                          </p:val>
                                        </p:tav>
                                      </p:tavLst>
                                    </p:anim>
                                    <p:anim calcmode="lin" valueType="num">
                                      <p:cBhvr additive="base">
                                        <p:cTn id="230" dur="2000"/>
                                        <p:tgtEl>
                                          <p:spTgt spid="25"/>
                                        </p:tgtEl>
                                        <p:attrNameLst>
                                          <p:attrName>ppt_y</p:attrName>
                                        </p:attrNameLst>
                                      </p:cBhvr>
                                      <p:tavLst>
                                        <p:tav tm="0">
                                          <p:val>
                                            <p:strVal val="ppt_y"/>
                                          </p:val>
                                        </p:tav>
                                        <p:tav tm="100000">
                                          <p:val>
                                            <p:strVal val="1+ppt_h/2"/>
                                          </p:val>
                                        </p:tav>
                                      </p:tavLst>
                                    </p:anim>
                                    <p:set>
                                      <p:cBhvr>
                                        <p:cTn id="231" dur="1" fill="hold">
                                          <p:stCondLst>
                                            <p:cond delay="1999"/>
                                          </p:stCondLst>
                                        </p:cTn>
                                        <p:tgtEl>
                                          <p:spTgt spid="25"/>
                                        </p:tgtEl>
                                        <p:attrNameLst>
                                          <p:attrName>style.visibility</p:attrName>
                                        </p:attrNameLst>
                                      </p:cBhvr>
                                      <p:to>
                                        <p:strVal val="hidden"/>
                                      </p:to>
                                    </p:set>
                                  </p:childTnLst>
                                </p:cTn>
                              </p:par>
                              <p:par>
                                <p:cTn id="232" presetID="2" presetClass="exit" presetSubtype="12" fill="hold" nodeType="withEffect">
                                  <p:stCondLst>
                                    <p:cond delay="0"/>
                                  </p:stCondLst>
                                  <p:childTnLst>
                                    <p:anim calcmode="lin" valueType="num">
                                      <p:cBhvr additive="base">
                                        <p:cTn id="233" dur="2000"/>
                                        <p:tgtEl>
                                          <p:spTgt spid="5"/>
                                        </p:tgtEl>
                                        <p:attrNameLst>
                                          <p:attrName>ppt_x</p:attrName>
                                        </p:attrNameLst>
                                      </p:cBhvr>
                                      <p:tavLst>
                                        <p:tav tm="0">
                                          <p:val>
                                            <p:strVal val="ppt_x"/>
                                          </p:val>
                                        </p:tav>
                                        <p:tav tm="100000">
                                          <p:val>
                                            <p:strVal val="0-ppt_w/2"/>
                                          </p:val>
                                        </p:tav>
                                      </p:tavLst>
                                    </p:anim>
                                    <p:anim calcmode="lin" valueType="num">
                                      <p:cBhvr additive="base">
                                        <p:cTn id="234" dur="2000"/>
                                        <p:tgtEl>
                                          <p:spTgt spid="5"/>
                                        </p:tgtEl>
                                        <p:attrNameLst>
                                          <p:attrName>ppt_y</p:attrName>
                                        </p:attrNameLst>
                                      </p:cBhvr>
                                      <p:tavLst>
                                        <p:tav tm="0">
                                          <p:val>
                                            <p:strVal val="ppt_y"/>
                                          </p:val>
                                        </p:tav>
                                        <p:tav tm="100000">
                                          <p:val>
                                            <p:strVal val="1+ppt_h/2"/>
                                          </p:val>
                                        </p:tav>
                                      </p:tavLst>
                                    </p:anim>
                                    <p:set>
                                      <p:cBhvr>
                                        <p:cTn id="235" dur="1" fill="hold">
                                          <p:stCondLst>
                                            <p:cond delay="1999"/>
                                          </p:stCondLst>
                                        </p:cTn>
                                        <p:tgtEl>
                                          <p:spTgt spid="5"/>
                                        </p:tgtEl>
                                        <p:attrNameLst>
                                          <p:attrName>style.visibility</p:attrName>
                                        </p:attrNameLst>
                                      </p:cBhvr>
                                      <p:to>
                                        <p:strVal val="hidden"/>
                                      </p:to>
                                    </p:set>
                                  </p:childTnLst>
                                </p:cTn>
                              </p:par>
                              <p:par>
                                <p:cTn id="236" presetID="2" presetClass="exit" presetSubtype="12" fill="hold" nodeType="withEffect">
                                  <p:stCondLst>
                                    <p:cond delay="0"/>
                                  </p:stCondLst>
                                  <p:childTnLst>
                                    <p:anim calcmode="lin" valueType="num">
                                      <p:cBhvr additive="base">
                                        <p:cTn id="237" dur="2000"/>
                                        <p:tgtEl>
                                          <p:spTgt spid="7"/>
                                        </p:tgtEl>
                                        <p:attrNameLst>
                                          <p:attrName>ppt_x</p:attrName>
                                        </p:attrNameLst>
                                      </p:cBhvr>
                                      <p:tavLst>
                                        <p:tav tm="0">
                                          <p:val>
                                            <p:strVal val="ppt_x"/>
                                          </p:val>
                                        </p:tav>
                                        <p:tav tm="100000">
                                          <p:val>
                                            <p:strVal val="0-ppt_w/2"/>
                                          </p:val>
                                        </p:tav>
                                      </p:tavLst>
                                    </p:anim>
                                    <p:anim calcmode="lin" valueType="num">
                                      <p:cBhvr additive="base">
                                        <p:cTn id="238" dur="2000"/>
                                        <p:tgtEl>
                                          <p:spTgt spid="7"/>
                                        </p:tgtEl>
                                        <p:attrNameLst>
                                          <p:attrName>ppt_y</p:attrName>
                                        </p:attrNameLst>
                                      </p:cBhvr>
                                      <p:tavLst>
                                        <p:tav tm="0">
                                          <p:val>
                                            <p:strVal val="ppt_y"/>
                                          </p:val>
                                        </p:tav>
                                        <p:tav tm="100000">
                                          <p:val>
                                            <p:strVal val="1+ppt_h/2"/>
                                          </p:val>
                                        </p:tav>
                                      </p:tavLst>
                                    </p:anim>
                                    <p:set>
                                      <p:cBhvr>
                                        <p:cTn id="239" dur="1" fill="hold">
                                          <p:stCondLst>
                                            <p:cond delay="1999"/>
                                          </p:stCondLst>
                                        </p:cTn>
                                        <p:tgtEl>
                                          <p:spTgt spid="7"/>
                                        </p:tgtEl>
                                        <p:attrNameLst>
                                          <p:attrName>style.visibility</p:attrName>
                                        </p:attrNameLst>
                                      </p:cBhvr>
                                      <p:to>
                                        <p:strVal val="hidden"/>
                                      </p:to>
                                    </p:set>
                                  </p:childTnLst>
                                </p:cTn>
                              </p:par>
                              <p:par>
                                <p:cTn id="240" presetID="2" presetClass="exit" presetSubtype="12" fill="hold" nodeType="withEffect">
                                  <p:stCondLst>
                                    <p:cond delay="0"/>
                                  </p:stCondLst>
                                  <p:childTnLst>
                                    <p:anim calcmode="lin" valueType="num">
                                      <p:cBhvr additive="base">
                                        <p:cTn id="241" dur="2000"/>
                                        <p:tgtEl>
                                          <p:spTgt spid="9"/>
                                        </p:tgtEl>
                                        <p:attrNameLst>
                                          <p:attrName>ppt_x</p:attrName>
                                        </p:attrNameLst>
                                      </p:cBhvr>
                                      <p:tavLst>
                                        <p:tav tm="0">
                                          <p:val>
                                            <p:strVal val="ppt_x"/>
                                          </p:val>
                                        </p:tav>
                                        <p:tav tm="100000">
                                          <p:val>
                                            <p:strVal val="0-ppt_w/2"/>
                                          </p:val>
                                        </p:tav>
                                      </p:tavLst>
                                    </p:anim>
                                    <p:anim calcmode="lin" valueType="num">
                                      <p:cBhvr additive="base">
                                        <p:cTn id="242" dur="2000"/>
                                        <p:tgtEl>
                                          <p:spTgt spid="9"/>
                                        </p:tgtEl>
                                        <p:attrNameLst>
                                          <p:attrName>ppt_y</p:attrName>
                                        </p:attrNameLst>
                                      </p:cBhvr>
                                      <p:tavLst>
                                        <p:tav tm="0">
                                          <p:val>
                                            <p:strVal val="ppt_y"/>
                                          </p:val>
                                        </p:tav>
                                        <p:tav tm="100000">
                                          <p:val>
                                            <p:strVal val="1+ppt_h/2"/>
                                          </p:val>
                                        </p:tav>
                                      </p:tavLst>
                                    </p:anim>
                                    <p:set>
                                      <p:cBhvr>
                                        <p:cTn id="243" dur="1" fill="hold">
                                          <p:stCondLst>
                                            <p:cond delay="1999"/>
                                          </p:stCondLst>
                                        </p:cTn>
                                        <p:tgtEl>
                                          <p:spTgt spid="9"/>
                                        </p:tgtEl>
                                        <p:attrNameLst>
                                          <p:attrName>style.visibility</p:attrName>
                                        </p:attrNameLst>
                                      </p:cBhvr>
                                      <p:to>
                                        <p:strVal val="hidden"/>
                                      </p:to>
                                    </p:set>
                                  </p:childTnLst>
                                </p:cTn>
                              </p:par>
                              <p:par>
                                <p:cTn id="244" presetID="2" presetClass="exit" presetSubtype="12" fill="hold" nodeType="withEffect">
                                  <p:stCondLst>
                                    <p:cond delay="0"/>
                                  </p:stCondLst>
                                  <p:childTnLst>
                                    <p:anim calcmode="lin" valueType="num">
                                      <p:cBhvr additive="base">
                                        <p:cTn id="245" dur="2000"/>
                                        <p:tgtEl>
                                          <p:spTgt spid="11"/>
                                        </p:tgtEl>
                                        <p:attrNameLst>
                                          <p:attrName>ppt_x</p:attrName>
                                        </p:attrNameLst>
                                      </p:cBhvr>
                                      <p:tavLst>
                                        <p:tav tm="0">
                                          <p:val>
                                            <p:strVal val="ppt_x"/>
                                          </p:val>
                                        </p:tav>
                                        <p:tav tm="100000">
                                          <p:val>
                                            <p:strVal val="0-ppt_w/2"/>
                                          </p:val>
                                        </p:tav>
                                      </p:tavLst>
                                    </p:anim>
                                    <p:anim calcmode="lin" valueType="num">
                                      <p:cBhvr additive="base">
                                        <p:cTn id="246" dur="2000"/>
                                        <p:tgtEl>
                                          <p:spTgt spid="11"/>
                                        </p:tgtEl>
                                        <p:attrNameLst>
                                          <p:attrName>ppt_y</p:attrName>
                                        </p:attrNameLst>
                                      </p:cBhvr>
                                      <p:tavLst>
                                        <p:tav tm="0">
                                          <p:val>
                                            <p:strVal val="ppt_y"/>
                                          </p:val>
                                        </p:tav>
                                        <p:tav tm="100000">
                                          <p:val>
                                            <p:strVal val="1+ppt_h/2"/>
                                          </p:val>
                                        </p:tav>
                                      </p:tavLst>
                                    </p:anim>
                                    <p:set>
                                      <p:cBhvr>
                                        <p:cTn id="247" dur="1" fill="hold">
                                          <p:stCondLst>
                                            <p:cond delay="1999"/>
                                          </p:stCondLst>
                                        </p:cTn>
                                        <p:tgtEl>
                                          <p:spTgt spid="11"/>
                                        </p:tgtEl>
                                        <p:attrNameLst>
                                          <p:attrName>style.visibility</p:attrName>
                                        </p:attrNameLst>
                                      </p:cBhvr>
                                      <p:to>
                                        <p:strVal val="hidden"/>
                                      </p:to>
                                    </p:set>
                                  </p:childTnLst>
                                </p:cTn>
                              </p:par>
                              <p:par>
                                <p:cTn id="248" presetID="2" presetClass="exit" presetSubtype="12" fill="hold" nodeType="withEffect">
                                  <p:stCondLst>
                                    <p:cond delay="0"/>
                                  </p:stCondLst>
                                  <p:childTnLst>
                                    <p:anim calcmode="lin" valueType="num">
                                      <p:cBhvr additive="base">
                                        <p:cTn id="249" dur="2000"/>
                                        <p:tgtEl>
                                          <p:spTgt spid="13"/>
                                        </p:tgtEl>
                                        <p:attrNameLst>
                                          <p:attrName>ppt_x</p:attrName>
                                        </p:attrNameLst>
                                      </p:cBhvr>
                                      <p:tavLst>
                                        <p:tav tm="0">
                                          <p:val>
                                            <p:strVal val="ppt_x"/>
                                          </p:val>
                                        </p:tav>
                                        <p:tav tm="100000">
                                          <p:val>
                                            <p:strVal val="0-ppt_w/2"/>
                                          </p:val>
                                        </p:tav>
                                      </p:tavLst>
                                    </p:anim>
                                    <p:anim calcmode="lin" valueType="num">
                                      <p:cBhvr additive="base">
                                        <p:cTn id="250" dur="2000"/>
                                        <p:tgtEl>
                                          <p:spTgt spid="13"/>
                                        </p:tgtEl>
                                        <p:attrNameLst>
                                          <p:attrName>ppt_y</p:attrName>
                                        </p:attrNameLst>
                                      </p:cBhvr>
                                      <p:tavLst>
                                        <p:tav tm="0">
                                          <p:val>
                                            <p:strVal val="ppt_y"/>
                                          </p:val>
                                        </p:tav>
                                        <p:tav tm="100000">
                                          <p:val>
                                            <p:strVal val="1+ppt_h/2"/>
                                          </p:val>
                                        </p:tav>
                                      </p:tavLst>
                                    </p:anim>
                                    <p:set>
                                      <p:cBhvr>
                                        <p:cTn id="251" dur="1" fill="hold">
                                          <p:stCondLst>
                                            <p:cond delay="1999"/>
                                          </p:stCondLst>
                                        </p:cTn>
                                        <p:tgtEl>
                                          <p:spTgt spid="13"/>
                                        </p:tgtEl>
                                        <p:attrNameLst>
                                          <p:attrName>style.visibility</p:attrName>
                                        </p:attrNameLst>
                                      </p:cBhvr>
                                      <p:to>
                                        <p:strVal val="hidden"/>
                                      </p:to>
                                    </p:set>
                                  </p:childTnLst>
                                </p:cTn>
                              </p:par>
                              <p:par>
                                <p:cTn id="252" presetID="2" presetClass="exit" presetSubtype="12" fill="hold" nodeType="withEffect">
                                  <p:stCondLst>
                                    <p:cond delay="0"/>
                                  </p:stCondLst>
                                  <p:childTnLst>
                                    <p:anim calcmode="lin" valueType="num">
                                      <p:cBhvr additive="base">
                                        <p:cTn id="253" dur="2000"/>
                                        <p:tgtEl>
                                          <p:spTgt spid="14"/>
                                        </p:tgtEl>
                                        <p:attrNameLst>
                                          <p:attrName>ppt_x</p:attrName>
                                        </p:attrNameLst>
                                      </p:cBhvr>
                                      <p:tavLst>
                                        <p:tav tm="0">
                                          <p:val>
                                            <p:strVal val="ppt_x"/>
                                          </p:val>
                                        </p:tav>
                                        <p:tav tm="100000">
                                          <p:val>
                                            <p:strVal val="0-ppt_w/2"/>
                                          </p:val>
                                        </p:tav>
                                      </p:tavLst>
                                    </p:anim>
                                    <p:anim calcmode="lin" valueType="num">
                                      <p:cBhvr additive="base">
                                        <p:cTn id="254" dur="2000"/>
                                        <p:tgtEl>
                                          <p:spTgt spid="14"/>
                                        </p:tgtEl>
                                        <p:attrNameLst>
                                          <p:attrName>ppt_y</p:attrName>
                                        </p:attrNameLst>
                                      </p:cBhvr>
                                      <p:tavLst>
                                        <p:tav tm="0">
                                          <p:val>
                                            <p:strVal val="ppt_y"/>
                                          </p:val>
                                        </p:tav>
                                        <p:tav tm="100000">
                                          <p:val>
                                            <p:strVal val="1+ppt_h/2"/>
                                          </p:val>
                                        </p:tav>
                                      </p:tavLst>
                                    </p:anim>
                                    <p:set>
                                      <p:cBhvr>
                                        <p:cTn id="255" dur="1" fill="hold">
                                          <p:stCondLst>
                                            <p:cond delay="1999"/>
                                          </p:stCondLst>
                                        </p:cTn>
                                        <p:tgtEl>
                                          <p:spTgt spid="14"/>
                                        </p:tgtEl>
                                        <p:attrNameLst>
                                          <p:attrName>style.visibility</p:attrName>
                                        </p:attrNameLst>
                                      </p:cBhvr>
                                      <p:to>
                                        <p:strVal val="hidden"/>
                                      </p:to>
                                    </p:set>
                                  </p:childTnLst>
                                </p:cTn>
                              </p:par>
                              <p:par>
                                <p:cTn id="256" presetID="2" presetClass="exit" presetSubtype="12" fill="hold" nodeType="withEffect">
                                  <p:stCondLst>
                                    <p:cond delay="0"/>
                                  </p:stCondLst>
                                  <p:childTnLst>
                                    <p:anim calcmode="lin" valueType="num">
                                      <p:cBhvr additive="base">
                                        <p:cTn id="257" dur="2000"/>
                                        <p:tgtEl>
                                          <p:spTgt spid="16"/>
                                        </p:tgtEl>
                                        <p:attrNameLst>
                                          <p:attrName>ppt_x</p:attrName>
                                        </p:attrNameLst>
                                      </p:cBhvr>
                                      <p:tavLst>
                                        <p:tav tm="0">
                                          <p:val>
                                            <p:strVal val="ppt_x"/>
                                          </p:val>
                                        </p:tav>
                                        <p:tav tm="100000">
                                          <p:val>
                                            <p:strVal val="0-ppt_w/2"/>
                                          </p:val>
                                        </p:tav>
                                      </p:tavLst>
                                    </p:anim>
                                    <p:anim calcmode="lin" valueType="num">
                                      <p:cBhvr additive="base">
                                        <p:cTn id="258" dur="2000"/>
                                        <p:tgtEl>
                                          <p:spTgt spid="16"/>
                                        </p:tgtEl>
                                        <p:attrNameLst>
                                          <p:attrName>ppt_y</p:attrName>
                                        </p:attrNameLst>
                                      </p:cBhvr>
                                      <p:tavLst>
                                        <p:tav tm="0">
                                          <p:val>
                                            <p:strVal val="ppt_y"/>
                                          </p:val>
                                        </p:tav>
                                        <p:tav tm="100000">
                                          <p:val>
                                            <p:strVal val="1+ppt_h/2"/>
                                          </p:val>
                                        </p:tav>
                                      </p:tavLst>
                                    </p:anim>
                                    <p:set>
                                      <p:cBhvr>
                                        <p:cTn id="259" dur="1" fill="hold">
                                          <p:stCondLst>
                                            <p:cond delay="1999"/>
                                          </p:stCondLst>
                                        </p:cTn>
                                        <p:tgtEl>
                                          <p:spTgt spid="16"/>
                                        </p:tgtEl>
                                        <p:attrNameLst>
                                          <p:attrName>style.visibility</p:attrName>
                                        </p:attrNameLst>
                                      </p:cBhvr>
                                      <p:to>
                                        <p:strVal val="hidden"/>
                                      </p:to>
                                    </p:set>
                                  </p:childTnLst>
                                </p:cTn>
                              </p:par>
                              <p:par>
                                <p:cTn id="260" presetID="2" presetClass="exit" presetSubtype="12" fill="hold" nodeType="withEffect">
                                  <p:stCondLst>
                                    <p:cond delay="0"/>
                                  </p:stCondLst>
                                  <p:childTnLst>
                                    <p:anim calcmode="lin" valueType="num">
                                      <p:cBhvr additive="base">
                                        <p:cTn id="261" dur="2000"/>
                                        <p:tgtEl>
                                          <p:spTgt spid="18"/>
                                        </p:tgtEl>
                                        <p:attrNameLst>
                                          <p:attrName>ppt_x</p:attrName>
                                        </p:attrNameLst>
                                      </p:cBhvr>
                                      <p:tavLst>
                                        <p:tav tm="0">
                                          <p:val>
                                            <p:strVal val="ppt_x"/>
                                          </p:val>
                                        </p:tav>
                                        <p:tav tm="100000">
                                          <p:val>
                                            <p:strVal val="0-ppt_w/2"/>
                                          </p:val>
                                        </p:tav>
                                      </p:tavLst>
                                    </p:anim>
                                    <p:anim calcmode="lin" valueType="num">
                                      <p:cBhvr additive="base">
                                        <p:cTn id="262" dur="2000"/>
                                        <p:tgtEl>
                                          <p:spTgt spid="18"/>
                                        </p:tgtEl>
                                        <p:attrNameLst>
                                          <p:attrName>ppt_y</p:attrName>
                                        </p:attrNameLst>
                                      </p:cBhvr>
                                      <p:tavLst>
                                        <p:tav tm="0">
                                          <p:val>
                                            <p:strVal val="ppt_y"/>
                                          </p:val>
                                        </p:tav>
                                        <p:tav tm="100000">
                                          <p:val>
                                            <p:strVal val="1+ppt_h/2"/>
                                          </p:val>
                                        </p:tav>
                                      </p:tavLst>
                                    </p:anim>
                                    <p:set>
                                      <p:cBhvr>
                                        <p:cTn id="263" dur="1" fill="hold">
                                          <p:stCondLst>
                                            <p:cond delay="1999"/>
                                          </p:stCondLst>
                                        </p:cTn>
                                        <p:tgtEl>
                                          <p:spTgt spid="18"/>
                                        </p:tgtEl>
                                        <p:attrNameLst>
                                          <p:attrName>style.visibility</p:attrName>
                                        </p:attrNameLst>
                                      </p:cBhvr>
                                      <p:to>
                                        <p:strVal val="hidden"/>
                                      </p:to>
                                    </p:set>
                                  </p:childTnLst>
                                </p:cTn>
                              </p:par>
                              <p:par>
                                <p:cTn id="264" presetID="2" presetClass="exit" presetSubtype="12" fill="hold" nodeType="withEffect">
                                  <p:stCondLst>
                                    <p:cond delay="0"/>
                                  </p:stCondLst>
                                  <p:childTnLst>
                                    <p:anim calcmode="lin" valueType="num">
                                      <p:cBhvr additive="base">
                                        <p:cTn id="265" dur="2000"/>
                                        <p:tgtEl>
                                          <p:spTgt spid="26"/>
                                        </p:tgtEl>
                                        <p:attrNameLst>
                                          <p:attrName>ppt_x</p:attrName>
                                        </p:attrNameLst>
                                      </p:cBhvr>
                                      <p:tavLst>
                                        <p:tav tm="0">
                                          <p:val>
                                            <p:strVal val="ppt_x"/>
                                          </p:val>
                                        </p:tav>
                                        <p:tav tm="100000">
                                          <p:val>
                                            <p:strVal val="0-ppt_w/2"/>
                                          </p:val>
                                        </p:tav>
                                      </p:tavLst>
                                    </p:anim>
                                    <p:anim calcmode="lin" valueType="num">
                                      <p:cBhvr additive="base">
                                        <p:cTn id="266" dur="2000"/>
                                        <p:tgtEl>
                                          <p:spTgt spid="26"/>
                                        </p:tgtEl>
                                        <p:attrNameLst>
                                          <p:attrName>ppt_y</p:attrName>
                                        </p:attrNameLst>
                                      </p:cBhvr>
                                      <p:tavLst>
                                        <p:tav tm="0">
                                          <p:val>
                                            <p:strVal val="ppt_y"/>
                                          </p:val>
                                        </p:tav>
                                        <p:tav tm="100000">
                                          <p:val>
                                            <p:strVal val="1+ppt_h/2"/>
                                          </p:val>
                                        </p:tav>
                                      </p:tavLst>
                                    </p:anim>
                                    <p:set>
                                      <p:cBhvr>
                                        <p:cTn id="267" dur="1" fill="hold">
                                          <p:stCondLst>
                                            <p:cond delay="1999"/>
                                          </p:stCondLst>
                                        </p:cTn>
                                        <p:tgtEl>
                                          <p:spTgt spid="26"/>
                                        </p:tgtEl>
                                        <p:attrNameLst>
                                          <p:attrName>style.visibility</p:attrName>
                                        </p:attrNameLst>
                                      </p:cBhvr>
                                      <p:to>
                                        <p:strVal val="hidden"/>
                                      </p:to>
                                    </p:set>
                                  </p:childTnLst>
                                </p:cTn>
                              </p:par>
                              <p:par>
                                <p:cTn id="268" presetID="2" presetClass="exit" presetSubtype="12" fill="hold" nodeType="withEffect">
                                  <p:stCondLst>
                                    <p:cond delay="0"/>
                                  </p:stCondLst>
                                  <p:childTnLst>
                                    <p:anim calcmode="lin" valueType="num">
                                      <p:cBhvr additive="base">
                                        <p:cTn id="269" dur="2000"/>
                                        <p:tgtEl>
                                          <p:spTgt spid="27"/>
                                        </p:tgtEl>
                                        <p:attrNameLst>
                                          <p:attrName>ppt_x</p:attrName>
                                        </p:attrNameLst>
                                      </p:cBhvr>
                                      <p:tavLst>
                                        <p:tav tm="0">
                                          <p:val>
                                            <p:strVal val="ppt_x"/>
                                          </p:val>
                                        </p:tav>
                                        <p:tav tm="100000">
                                          <p:val>
                                            <p:strVal val="0-ppt_w/2"/>
                                          </p:val>
                                        </p:tav>
                                      </p:tavLst>
                                    </p:anim>
                                    <p:anim calcmode="lin" valueType="num">
                                      <p:cBhvr additive="base">
                                        <p:cTn id="270" dur="2000"/>
                                        <p:tgtEl>
                                          <p:spTgt spid="27"/>
                                        </p:tgtEl>
                                        <p:attrNameLst>
                                          <p:attrName>ppt_y</p:attrName>
                                        </p:attrNameLst>
                                      </p:cBhvr>
                                      <p:tavLst>
                                        <p:tav tm="0">
                                          <p:val>
                                            <p:strVal val="ppt_y"/>
                                          </p:val>
                                        </p:tav>
                                        <p:tav tm="100000">
                                          <p:val>
                                            <p:strVal val="1+ppt_h/2"/>
                                          </p:val>
                                        </p:tav>
                                      </p:tavLst>
                                    </p:anim>
                                    <p:set>
                                      <p:cBhvr>
                                        <p:cTn id="271" dur="1" fill="hold">
                                          <p:stCondLst>
                                            <p:cond delay="1999"/>
                                          </p:stCondLst>
                                        </p:cTn>
                                        <p:tgtEl>
                                          <p:spTgt spid="27"/>
                                        </p:tgtEl>
                                        <p:attrNameLst>
                                          <p:attrName>style.visibility</p:attrName>
                                        </p:attrNameLst>
                                      </p:cBhvr>
                                      <p:to>
                                        <p:strVal val="hidden"/>
                                      </p:to>
                                    </p:set>
                                  </p:childTnLst>
                                </p:cTn>
                              </p:par>
                              <p:par>
                                <p:cTn id="272" presetID="2" presetClass="exit" presetSubtype="12" fill="hold" nodeType="withEffect">
                                  <p:stCondLst>
                                    <p:cond delay="0"/>
                                  </p:stCondLst>
                                  <p:childTnLst>
                                    <p:anim calcmode="lin" valueType="num">
                                      <p:cBhvr additive="base">
                                        <p:cTn id="273" dur="2000"/>
                                        <p:tgtEl>
                                          <p:spTgt spid="28"/>
                                        </p:tgtEl>
                                        <p:attrNameLst>
                                          <p:attrName>ppt_x</p:attrName>
                                        </p:attrNameLst>
                                      </p:cBhvr>
                                      <p:tavLst>
                                        <p:tav tm="0">
                                          <p:val>
                                            <p:strVal val="ppt_x"/>
                                          </p:val>
                                        </p:tav>
                                        <p:tav tm="100000">
                                          <p:val>
                                            <p:strVal val="0-ppt_w/2"/>
                                          </p:val>
                                        </p:tav>
                                      </p:tavLst>
                                    </p:anim>
                                    <p:anim calcmode="lin" valueType="num">
                                      <p:cBhvr additive="base">
                                        <p:cTn id="274" dur="2000"/>
                                        <p:tgtEl>
                                          <p:spTgt spid="28"/>
                                        </p:tgtEl>
                                        <p:attrNameLst>
                                          <p:attrName>ppt_y</p:attrName>
                                        </p:attrNameLst>
                                      </p:cBhvr>
                                      <p:tavLst>
                                        <p:tav tm="0">
                                          <p:val>
                                            <p:strVal val="ppt_y"/>
                                          </p:val>
                                        </p:tav>
                                        <p:tav tm="100000">
                                          <p:val>
                                            <p:strVal val="1+ppt_h/2"/>
                                          </p:val>
                                        </p:tav>
                                      </p:tavLst>
                                    </p:anim>
                                    <p:set>
                                      <p:cBhvr>
                                        <p:cTn id="275" dur="1" fill="hold">
                                          <p:stCondLst>
                                            <p:cond delay="1999"/>
                                          </p:stCondLst>
                                        </p:cTn>
                                        <p:tgtEl>
                                          <p:spTgt spid="28"/>
                                        </p:tgtEl>
                                        <p:attrNameLst>
                                          <p:attrName>style.visibility</p:attrName>
                                        </p:attrNameLst>
                                      </p:cBhvr>
                                      <p:to>
                                        <p:strVal val="hidden"/>
                                      </p:to>
                                    </p:set>
                                  </p:childTnLst>
                                </p:cTn>
                              </p:par>
                              <p:par>
                                <p:cTn id="276" presetID="2" presetClass="exit" presetSubtype="12" fill="hold" nodeType="withEffect">
                                  <p:stCondLst>
                                    <p:cond delay="0"/>
                                  </p:stCondLst>
                                  <p:childTnLst>
                                    <p:anim calcmode="lin" valueType="num">
                                      <p:cBhvr additive="base">
                                        <p:cTn id="277" dur="2000"/>
                                        <p:tgtEl>
                                          <p:spTgt spid="29"/>
                                        </p:tgtEl>
                                        <p:attrNameLst>
                                          <p:attrName>ppt_x</p:attrName>
                                        </p:attrNameLst>
                                      </p:cBhvr>
                                      <p:tavLst>
                                        <p:tav tm="0">
                                          <p:val>
                                            <p:strVal val="ppt_x"/>
                                          </p:val>
                                        </p:tav>
                                        <p:tav tm="100000">
                                          <p:val>
                                            <p:strVal val="0-ppt_w/2"/>
                                          </p:val>
                                        </p:tav>
                                      </p:tavLst>
                                    </p:anim>
                                    <p:anim calcmode="lin" valueType="num">
                                      <p:cBhvr additive="base">
                                        <p:cTn id="278" dur="2000"/>
                                        <p:tgtEl>
                                          <p:spTgt spid="29"/>
                                        </p:tgtEl>
                                        <p:attrNameLst>
                                          <p:attrName>ppt_y</p:attrName>
                                        </p:attrNameLst>
                                      </p:cBhvr>
                                      <p:tavLst>
                                        <p:tav tm="0">
                                          <p:val>
                                            <p:strVal val="ppt_y"/>
                                          </p:val>
                                        </p:tav>
                                        <p:tav tm="100000">
                                          <p:val>
                                            <p:strVal val="1+ppt_h/2"/>
                                          </p:val>
                                        </p:tav>
                                      </p:tavLst>
                                    </p:anim>
                                    <p:set>
                                      <p:cBhvr>
                                        <p:cTn id="279" dur="1" fill="hold">
                                          <p:stCondLst>
                                            <p:cond delay="1999"/>
                                          </p:stCondLst>
                                        </p:cTn>
                                        <p:tgtEl>
                                          <p:spTgt spid="29"/>
                                        </p:tgtEl>
                                        <p:attrNameLst>
                                          <p:attrName>style.visibility</p:attrName>
                                        </p:attrNameLst>
                                      </p:cBhvr>
                                      <p:to>
                                        <p:strVal val="hidden"/>
                                      </p:to>
                                    </p:set>
                                  </p:childTnLst>
                                </p:cTn>
                              </p:par>
                              <p:par>
                                <p:cTn id="280" presetID="2" presetClass="exit" presetSubtype="12" fill="hold" nodeType="withEffect">
                                  <p:stCondLst>
                                    <p:cond delay="0"/>
                                  </p:stCondLst>
                                  <p:childTnLst>
                                    <p:anim calcmode="lin" valueType="num">
                                      <p:cBhvr additive="base">
                                        <p:cTn id="281" dur="2000"/>
                                        <p:tgtEl>
                                          <p:spTgt spid="30"/>
                                        </p:tgtEl>
                                        <p:attrNameLst>
                                          <p:attrName>ppt_x</p:attrName>
                                        </p:attrNameLst>
                                      </p:cBhvr>
                                      <p:tavLst>
                                        <p:tav tm="0">
                                          <p:val>
                                            <p:strVal val="ppt_x"/>
                                          </p:val>
                                        </p:tav>
                                        <p:tav tm="100000">
                                          <p:val>
                                            <p:strVal val="0-ppt_w/2"/>
                                          </p:val>
                                        </p:tav>
                                      </p:tavLst>
                                    </p:anim>
                                    <p:anim calcmode="lin" valueType="num">
                                      <p:cBhvr additive="base">
                                        <p:cTn id="282" dur="2000"/>
                                        <p:tgtEl>
                                          <p:spTgt spid="30"/>
                                        </p:tgtEl>
                                        <p:attrNameLst>
                                          <p:attrName>ppt_y</p:attrName>
                                        </p:attrNameLst>
                                      </p:cBhvr>
                                      <p:tavLst>
                                        <p:tav tm="0">
                                          <p:val>
                                            <p:strVal val="ppt_y"/>
                                          </p:val>
                                        </p:tav>
                                        <p:tav tm="100000">
                                          <p:val>
                                            <p:strVal val="1+ppt_h/2"/>
                                          </p:val>
                                        </p:tav>
                                      </p:tavLst>
                                    </p:anim>
                                    <p:set>
                                      <p:cBhvr>
                                        <p:cTn id="283" dur="1" fill="hold">
                                          <p:stCondLst>
                                            <p:cond delay="1999"/>
                                          </p:stCondLst>
                                        </p:cTn>
                                        <p:tgtEl>
                                          <p:spTgt spid="30"/>
                                        </p:tgtEl>
                                        <p:attrNameLst>
                                          <p:attrName>style.visibility</p:attrName>
                                        </p:attrNameLst>
                                      </p:cBhvr>
                                      <p:to>
                                        <p:strVal val="hidden"/>
                                      </p:to>
                                    </p:set>
                                  </p:childTnLst>
                                </p:cTn>
                              </p:par>
                              <p:par>
                                <p:cTn id="284" presetID="2" presetClass="exit" presetSubtype="12" fill="hold" nodeType="withEffect">
                                  <p:stCondLst>
                                    <p:cond delay="0"/>
                                  </p:stCondLst>
                                  <p:childTnLst>
                                    <p:anim calcmode="lin" valueType="num">
                                      <p:cBhvr additive="base">
                                        <p:cTn id="285" dur="2000"/>
                                        <p:tgtEl>
                                          <p:spTgt spid="31"/>
                                        </p:tgtEl>
                                        <p:attrNameLst>
                                          <p:attrName>ppt_x</p:attrName>
                                        </p:attrNameLst>
                                      </p:cBhvr>
                                      <p:tavLst>
                                        <p:tav tm="0">
                                          <p:val>
                                            <p:strVal val="ppt_x"/>
                                          </p:val>
                                        </p:tav>
                                        <p:tav tm="100000">
                                          <p:val>
                                            <p:strVal val="0-ppt_w/2"/>
                                          </p:val>
                                        </p:tav>
                                      </p:tavLst>
                                    </p:anim>
                                    <p:anim calcmode="lin" valueType="num">
                                      <p:cBhvr additive="base">
                                        <p:cTn id="286" dur="2000"/>
                                        <p:tgtEl>
                                          <p:spTgt spid="31"/>
                                        </p:tgtEl>
                                        <p:attrNameLst>
                                          <p:attrName>ppt_y</p:attrName>
                                        </p:attrNameLst>
                                      </p:cBhvr>
                                      <p:tavLst>
                                        <p:tav tm="0">
                                          <p:val>
                                            <p:strVal val="ppt_y"/>
                                          </p:val>
                                        </p:tav>
                                        <p:tav tm="100000">
                                          <p:val>
                                            <p:strVal val="1+ppt_h/2"/>
                                          </p:val>
                                        </p:tav>
                                      </p:tavLst>
                                    </p:anim>
                                    <p:set>
                                      <p:cBhvr>
                                        <p:cTn id="287" dur="1" fill="hold">
                                          <p:stCondLst>
                                            <p:cond delay="1999"/>
                                          </p:stCondLst>
                                        </p:cTn>
                                        <p:tgtEl>
                                          <p:spTgt spid="31"/>
                                        </p:tgtEl>
                                        <p:attrNameLst>
                                          <p:attrName>style.visibility</p:attrName>
                                        </p:attrNameLst>
                                      </p:cBhvr>
                                      <p:to>
                                        <p:strVal val="hidden"/>
                                      </p:to>
                                    </p:set>
                                  </p:childTnLst>
                                </p:cTn>
                              </p:par>
                              <p:par>
                                <p:cTn id="288" presetID="8" presetClass="emph" presetSubtype="0" autoRev="1" fill="hold" nodeType="withEffect">
                                  <p:stCondLst>
                                    <p:cond delay="0"/>
                                  </p:stCondLst>
                                  <p:childTnLst>
                                    <p:animRot by="21600000">
                                      <p:cBhvr>
                                        <p:cTn id="289" dur="2000" fill="hold"/>
                                        <p:tgtEl>
                                          <p:spTgt spid="5"/>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7"/>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9"/>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11"/>
                                        </p:tgtEl>
                                        <p:attrNameLst>
                                          <p:attrName>r</p:attrName>
                                        </p:attrNameLst>
                                      </p:cBhvr>
                                    </p:animRot>
                                  </p:childTnLst>
                                </p:cTn>
                              </p:par>
                              <p:par>
                                <p:cTn id="296" presetID="8" presetClass="emph" presetSubtype="0" autoRev="1" fill="hold" nodeType="withEffect">
                                  <p:stCondLst>
                                    <p:cond delay="0"/>
                                  </p:stCondLst>
                                  <p:childTnLst>
                                    <p:animRot by="21600000">
                                      <p:cBhvr>
                                        <p:cTn id="297" dur="2000" fill="hold"/>
                                        <p:tgtEl>
                                          <p:spTgt spid="13"/>
                                        </p:tgtEl>
                                        <p:attrNameLst>
                                          <p:attrName>r</p:attrName>
                                        </p:attrNameLst>
                                      </p:cBhvr>
                                    </p:animRot>
                                  </p:childTnLst>
                                </p:cTn>
                              </p:par>
                              <p:par>
                                <p:cTn id="298" presetID="8" presetClass="emph" presetSubtype="0" autoRev="1" fill="hold" nodeType="withEffect">
                                  <p:stCondLst>
                                    <p:cond delay="0"/>
                                  </p:stCondLst>
                                  <p:childTnLst>
                                    <p:animRot by="21600000">
                                      <p:cBhvr>
                                        <p:cTn id="299" dur="2000" fill="hold"/>
                                        <p:tgtEl>
                                          <p:spTgt spid="14"/>
                                        </p:tgtEl>
                                        <p:attrNameLst>
                                          <p:attrName>r</p:attrName>
                                        </p:attrNameLst>
                                      </p:cBhvr>
                                    </p:animRot>
                                  </p:childTnLst>
                                </p:cTn>
                              </p:par>
                              <p:par>
                                <p:cTn id="300" presetID="8" presetClass="emph" presetSubtype="0" autoRev="1" fill="hold" nodeType="withEffect">
                                  <p:stCondLst>
                                    <p:cond delay="0"/>
                                  </p:stCondLst>
                                  <p:childTnLst>
                                    <p:animRot by="21600000">
                                      <p:cBhvr>
                                        <p:cTn id="301" dur="2000" fill="hold"/>
                                        <p:tgtEl>
                                          <p:spTgt spid="16"/>
                                        </p:tgtEl>
                                        <p:attrNameLst>
                                          <p:attrName>r</p:attrName>
                                        </p:attrNameLst>
                                      </p:cBhvr>
                                    </p:animRot>
                                  </p:childTnLst>
                                </p:cTn>
                              </p:par>
                              <p:par>
                                <p:cTn id="302" presetID="8" presetClass="emph" presetSubtype="0" autoRev="1" fill="hold" nodeType="withEffect">
                                  <p:stCondLst>
                                    <p:cond delay="0"/>
                                  </p:stCondLst>
                                  <p:childTnLst>
                                    <p:animRot by="21600000">
                                      <p:cBhvr>
                                        <p:cTn id="303" dur="2000" fill="hold"/>
                                        <p:tgtEl>
                                          <p:spTgt spid="18"/>
                                        </p:tgtEl>
                                        <p:attrNameLst>
                                          <p:attrName>r</p:attrName>
                                        </p:attrNameLst>
                                      </p:cBhvr>
                                    </p:animRot>
                                  </p:childTnLst>
                                </p:cTn>
                              </p:par>
                              <p:par>
                                <p:cTn id="304" presetID="8" presetClass="emph" presetSubtype="0" autoRev="1" fill="hold" nodeType="withEffect">
                                  <p:stCondLst>
                                    <p:cond delay="0"/>
                                  </p:stCondLst>
                                  <p:childTnLst>
                                    <p:animRot by="21600000">
                                      <p:cBhvr>
                                        <p:cTn id="305" dur="2000" fill="hold"/>
                                        <p:tgtEl>
                                          <p:spTgt spid="26"/>
                                        </p:tgtEl>
                                        <p:attrNameLst>
                                          <p:attrName>r</p:attrName>
                                        </p:attrNameLst>
                                      </p:cBhvr>
                                    </p:animRot>
                                  </p:childTnLst>
                                </p:cTn>
                              </p:par>
                              <p:par>
                                <p:cTn id="306" presetID="8" presetClass="emph" presetSubtype="0" autoRev="1" fill="hold" nodeType="withEffect">
                                  <p:stCondLst>
                                    <p:cond delay="0"/>
                                  </p:stCondLst>
                                  <p:childTnLst>
                                    <p:animRot by="21600000">
                                      <p:cBhvr>
                                        <p:cTn id="307" dur="2000" fill="hold"/>
                                        <p:tgtEl>
                                          <p:spTgt spid="27"/>
                                        </p:tgtEl>
                                        <p:attrNameLst>
                                          <p:attrName>r</p:attrName>
                                        </p:attrNameLst>
                                      </p:cBhvr>
                                    </p:animRot>
                                  </p:childTnLst>
                                </p:cTn>
                              </p:par>
                              <p:par>
                                <p:cTn id="308" presetID="8" presetClass="emph" presetSubtype="0" autoRev="1" fill="hold" nodeType="withEffect">
                                  <p:stCondLst>
                                    <p:cond delay="0"/>
                                  </p:stCondLst>
                                  <p:childTnLst>
                                    <p:animRot by="21600000">
                                      <p:cBhvr>
                                        <p:cTn id="309" dur="2000" fill="hold"/>
                                        <p:tgtEl>
                                          <p:spTgt spid="28"/>
                                        </p:tgtEl>
                                        <p:attrNameLst>
                                          <p:attrName>r</p:attrName>
                                        </p:attrNameLst>
                                      </p:cBhvr>
                                    </p:animRot>
                                  </p:childTnLst>
                                </p:cTn>
                              </p:par>
                              <p:par>
                                <p:cTn id="310" presetID="8" presetClass="emph" presetSubtype="0" autoRev="1" fill="hold" nodeType="withEffect">
                                  <p:stCondLst>
                                    <p:cond delay="0"/>
                                  </p:stCondLst>
                                  <p:childTnLst>
                                    <p:animRot by="21600000">
                                      <p:cBhvr>
                                        <p:cTn id="311" dur="2000" fill="hold"/>
                                        <p:tgtEl>
                                          <p:spTgt spid="29"/>
                                        </p:tgtEl>
                                        <p:attrNameLst>
                                          <p:attrName>r</p:attrName>
                                        </p:attrNameLst>
                                      </p:cBhvr>
                                    </p:animRot>
                                  </p:childTnLst>
                                </p:cTn>
                              </p:par>
                              <p:par>
                                <p:cTn id="312" presetID="8" presetClass="emph" presetSubtype="0" autoRev="1" fill="hold" nodeType="withEffect">
                                  <p:stCondLst>
                                    <p:cond delay="0"/>
                                  </p:stCondLst>
                                  <p:childTnLst>
                                    <p:animRot by="21600000">
                                      <p:cBhvr>
                                        <p:cTn id="313" dur="2000" fill="hold"/>
                                        <p:tgtEl>
                                          <p:spTgt spid="30"/>
                                        </p:tgtEl>
                                        <p:attrNameLst>
                                          <p:attrName>r</p:attrName>
                                        </p:attrNameLst>
                                      </p:cBhvr>
                                    </p:animRot>
                                  </p:childTnLst>
                                </p:cTn>
                              </p:par>
                              <p:par>
                                <p:cTn id="314" presetID="8" presetClass="emph" presetSubtype="0" autoRev="1" fill="hold" nodeType="withEffect">
                                  <p:stCondLst>
                                    <p:cond delay="0"/>
                                  </p:stCondLst>
                                  <p:childTnLst>
                                    <p:animRot by="21600000">
                                      <p:cBhvr>
                                        <p:cTn id="315" dur="2000" fill="hold"/>
                                        <p:tgtEl>
                                          <p:spTgt spid="31"/>
                                        </p:tgtEl>
                                        <p:attrNameLst>
                                          <p:attrName>r</p:attrName>
                                        </p:attrNameLst>
                                      </p:cBhvr>
                                    </p:animRot>
                                  </p:childTnLst>
                                </p:cTn>
                              </p:par>
                              <p:par>
                                <p:cTn id="316" presetID="8" presetClass="emph" presetSubtype="0" autoRev="1" fill="hold" nodeType="withEffect">
                                  <p:stCondLst>
                                    <p:cond delay="0"/>
                                  </p:stCondLst>
                                  <p:childTnLst>
                                    <p:animRot by="-21600000">
                                      <p:cBhvr>
                                        <p:cTn id="317" dur="2000" fill="hold"/>
                                        <p:tgtEl>
                                          <p:spTgt spid="4"/>
                                        </p:tgtEl>
                                        <p:attrNameLst>
                                          <p:attrName>r</p:attrName>
                                        </p:attrNameLst>
                                      </p:cBhvr>
                                    </p:animRot>
                                  </p:childTnLst>
                                </p:cTn>
                              </p:par>
                              <p:par>
                                <p:cTn id="318" presetID="8" presetClass="emph" presetSubtype="0" autoRev="1" fill="hold" nodeType="withEffect">
                                  <p:stCondLst>
                                    <p:cond delay="0"/>
                                  </p:stCondLst>
                                  <p:childTnLst>
                                    <p:animRot by="-21600000">
                                      <p:cBhvr>
                                        <p:cTn id="319" dur="2000" fill="hold"/>
                                        <p:tgtEl>
                                          <p:spTgt spid="6"/>
                                        </p:tgtEl>
                                        <p:attrNameLst>
                                          <p:attrName>r</p:attrName>
                                        </p:attrNameLst>
                                      </p:cBhvr>
                                    </p:animRot>
                                  </p:childTnLst>
                                </p:cTn>
                              </p:par>
                              <p:par>
                                <p:cTn id="320" presetID="8" presetClass="emph" presetSubtype="0" autoRev="1" fill="hold" nodeType="withEffect">
                                  <p:stCondLst>
                                    <p:cond delay="0"/>
                                  </p:stCondLst>
                                  <p:childTnLst>
                                    <p:animRot by="-21600000">
                                      <p:cBhvr>
                                        <p:cTn id="321" dur="2000" fill="hold"/>
                                        <p:tgtEl>
                                          <p:spTgt spid="8"/>
                                        </p:tgtEl>
                                        <p:attrNameLst>
                                          <p:attrName>r</p:attrName>
                                        </p:attrNameLst>
                                      </p:cBhvr>
                                    </p:animRot>
                                  </p:childTnLst>
                                </p:cTn>
                              </p:par>
                              <p:par>
                                <p:cTn id="322" presetID="8" presetClass="emph" presetSubtype="0" autoRev="1" fill="hold" nodeType="withEffect">
                                  <p:stCondLst>
                                    <p:cond delay="0"/>
                                  </p:stCondLst>
                                  <p:childTnLst>
                                    <p:animRot by="-21600000">
                                      <p:cBhvr>
                                        <p:cTn id="323" dur="2000" fill="hold"/>
                                        <p:tgtEl>
                                          <p:spTgt spid="10"/>
                                        </p:tgtEl>
                                        <p:attrNameLst>
                                          <p:attrName>r</p:attrName>
                                        </p:attrNameLst>
                                      </p:cBhvr>
                                    </p:animRot>
                                  </p:childTnLst>
                                </p:cTn>
                              </p:par>
                              <p:par>
                                <p:cTn id="324" presetID="8" presetClass="emph" presetSubtype="0" autoRev="1" fill="hold" nodeType="withEffect">
                                  <p:stCondLst>
                                    <p:cond delay="0"/>
                                  </p:stCondLst>
                                  <p:childTnLst>
                                    <p:animRot by="-21600000">
                                      <p:cBhvr>
                                        <p:cTn id="325" dur="2000" fill="hold"/>
                                        <p:tgtEl>
                                          <p:spTgt spid="12"/>
                                        </p:tgtEl>
                                        <p:attrNameLst>
                                          <p:attrName>r</p:attrName>
                                        </p:attrNameLst>
                                      </p:cBhvr>
                                    </p:animRot>
                                  </p:childTnLst>
                                </p:cTn>
                              </p:par>
                              <p:par>
                                <p:cTn id="326" presetID="8" presetClass="emph" presetSubtype="0" autoRev="1" fill="hold" nodeType="withEffect">
                                  <p:stCondLst>
                                    <p:cond delay="0"/>
                                  </p:stCondLst>
                                  <p:childTnLst>
                                    <p:animRot by="-21600000">
                                      <p:cBhvr>
                                        <p:cTn id="327" dur="2000" fill="hold"/>
                                        <p:tgtEl>
                                          <p:spTgt spid="15"/>
                                        </p:tgtEl>
                                        <p:attrNameLst>
                                          <p:attrName>r</p:attrName>
                                        </p:attrNameLst>
                                      </p:cBhvr>
                                    </p:animRot>
                                  </p:childTnLst>
                                </p:cTn>
                              </p:par>
                              <p:par>
                                <p:cTn id="328" presetID="8" presetClass="emph" presetSubtype="0" autoRev="1" fill="hold" nodeType="withEffect">
                                  <p:stCondLst>
                                    <p:cond delay="0"/>
                                  </p:stCondLst>
                                  <p:childTnLst>
                                    <p:animRot by="-21600000">
                                      <p:cBhvr>
                                        <p:cTn id="329" dur="2000" fill="hold"/>
                                        <p:tgtEl>
                                          <p:spTgt spid="17"/>
                                        </p:tgtEl>
                                        <p:attrNameLst>
                                          <p:attrName>r</p:attrName>
                                        </p:attrNameLst>
                                      </p:cBhvr>
                                    </p:animRot>
                                  </p:childTnLst>
                                </p:cTn>
                              </p:par>
                              <p:par>
                                <p:cTn id="330" presetID="8" presetClass="emph" presetSubtype="0" autoRev="1" fill="hold" nodeType="withEffect">
                                  <p:stCondLst>
                                    <p:cond delay="0"/>
                                  </p:stCondLst>
                                  <p:childTnLst>
                                    <p:animRot by="-21600000">
                                      <p:cBhvr>
                                        <p:cTn id="331" dur="2000" fill="hold"/>
                                        <p:tgtEl>
                                          <p:spTgt spid="19"/>
                                        </p:tgtEl>
                                        <p:attrNameLst>
                                          <p:attrName>r</p:attrName>
                                        </p:attrNameLst>
                                      </p:cBhvr>
                                    </p:animRot>
                                  </p:childTnLst>
                                </p:cTn>
                              </p:par>
                              <p:par>
                                <p:cTn id="332" presetID="8" presetClass="emph" presetSubtype="0" autoRev="1" fill="hold" nodeType="withEffect">
                                  <p:stCondLst>
                                    <p:cond delay="0"/>
                                  </p:stCondLst>
                                  <p:childTnLst>
                                    <p:animRot by="-21600000">
                                      <p:cBhvr>
                                        <p:cTn id="333" dur="2000" fill="hold"/>
                                        <p:tgtEl>
                                          <p:spTgt spid="20"/>
                                        </p:tgtEl>
                                        <p:attrNameLst>
                                          <p:attrName>r</p:attrName>
                                        </p:attrNameLst>
                                      </p:cBhvr>
                                    </p:animRot>
                                  </p:childTnLst>
                                </p:cTn>
                              </p:par>
                              <p:par>
                                <p:cTn id="334" presetID="8" presetClass="emph" presetSubtype="0" autoRev="1" fill="hold" nodeType="withEffect">
                                  <p:stCondLst>
                                    <p:cond delay="0"/>
                                  </p:stCondLst>
                                  <p:childTnLst>
                                    <p:animRot by="-21600000">
                                      <p:cBhvr>
                                        <p:cTn id="335" dur="2000" fill="hold"/>
                                        <p:tgtEl>
                                          <p:spTgt spid="21"/>
                                        </p:tgtEl>
                                        <p:attrNameLst>
                                          <p:attrName>r</p:attrName>
                                        </p:attrNameLst>
                                      </p:cBhvr>
                                    </p:animRot>
                                  </p:childTnLst>
                                </p:cTn>
                              </p:par>
                              <p:par>
                                <p:cTn id="336" presetID="8" presetClass="emph" presetSubtype="0" autoRev="1" fill="hold" nodeType="withEffect">
                                  <p:stCondLst>
                                    <p:cond delay="0"/>
                                  </p:stCondLst>
                                  <p:childTnLst>
                                    <p:animRot by="-21600000">
                                      <p:cBhvr>
                                        <p:cTn id="337" dur="2000" fill="hold"/>
                                        <p:tgtEl>
                                          <p:spTgt spid="22"/>
                                        </p:tgtEl>
                                        <p:attrNameLst>
                                          <p:attrName>r</p:attrName>
                                        </p:attrNameLst>
                                      </p:cBhvr>
                                    </p:animRot>
                                  </p:childTnLst>
                                </p:cTn>
                              </p:par>
                              <p:par>
                                <p:cTn id="338" presetID="8" presetClass="emph" presetSubtype="0" autoRev="1" fill="hold" nodeType="withEffect">
                                  <p:stCondLst>
                                    <p:cond delay="0"/>
                                  </p:stCondLst>
                                  <p:childTnLst>
                                    <p:animRot by="-21600000">
                                      <p:cBhvr>
                                        <p:cTn id="339" dur="2000" fill="hold"/>
                                        <p:tgtEl>
                                          <p:spTgt spid="23"/>
                                        </p:tgtEl>
                                        <p:attrNameLst>
                                          <p:attrName>r</p:attrName>
                                        </p:attrNameLst>
                                      </p:cBhvr>
                                    </p:animRot>
                                  </p:childTnLst>
                                </p:cTn>
                              </p:par>
                              <p:par>
                                <p:cTn id="340" presetID="8" presetClass="emph" presetSubtype="0" autoRev="1" fill="hold" nodeType="withEffect">
                                  <p:stCondLst>
                                    <p:cond delay="0"/>
                                  </p:stCondLst>
                                  <p:childTnLst>
                                    <p:animRot by="-21600000">
                                      <p:cBhvr>
                                        <p:cTn id="341" dur="2000" fill="hold"/>
                                        <p:tgtEl>
                                          <p:spTgt spid="24"/>
                                        </p:tgtEl>
                                        <p:attrNameLst>
                                          <p:attrName>r</p:attrName>
                                        </p:attrNameLst>
                                      </p:cBhvr>
                                    </p:animRot>
                                  </p:childTnLst>
                                </p:cTn>
                              </p:par>
                              <p:par>
                                <p:cTn id="342" presetID="8" presetClass="emph" presetSubtype="0" autoRev="1" fill="hold" nodeType="withEffect">
                                  <p:stCondLst>
                                    <p:cond delay="0"/>
                                  </p:stCondLst>
                                  <p:childTnLst>
                                    <p:animRot by="-21600000">
                                      <p:cBhvr>
                                        <p:cTn id="343" dur="2000" fill="hold"/>
                                        <p:tgtEl>
                                          <p:spTgt spid="25"/>
                                        </p:tgtEl>
                                        <p:attrNameLst>
                                          <p:attrName>r</p:attrName>
                                        </p:attrNameLst>
                                      </p:cBhvr>
                                    </p:animRot>
                                  </p:childTnLst>
                                </p:cTn>
                              </p:par>
                              <p:par>
                                <p:cTn id="344" presetID="17" presetClass="entr" presetSubtype="1" fill="hold" nodeType="withEffect">
                                  <p:stCondLst>
                                    <p:cond delay="0"/>
                                  </p:stCondLst>
                                  <p:childTnLst>
                                    <p:set>
                                      <p:cBhvr>
                                        <p:cTn id="345" dur="1" fill="hold">
                                          <p:stCondLst>
                                            <p:cond delay="0"/>
                                          </p:stCondLst>
                                        </p:cTn>
                                        <p:tgtEl>
                                          <p:spTgt spid="2"/>
                                        </p:tgtEl>
                                        <p:attrNameLst>
                                          <p:attrName>style.visibility</p:attrName>
                                        </p:attrNameLst>
                                      </p:cBhvr>
                                      <p:to>
                                        <p:strVal val="visible"/>
                                      </p:to>
                                    </p:set>
                                    <p:anim calcmode="lin" valueType="num">
                                      <p:cBhvr>
                                        <p:cTn id="346" dur="2000" fill="hold"/>
                                        <p:tgtEl>
                                          <p:spTgt spid="2"/>
                                        </p:tgtEl>
                                        <p:attrNameLst>
                                          <p:attrName>ppt_x</p:attrName>
                                        </p:attrNameLst>
                                      </p:cBhvr>
                                      <p:tavLst>
                                        <p:tav tm="0">
                                          <p:val>
                                            <p:strVal val="#ppt_x"/>
                                          </p:val>
                                        </p:tav>
                                        <p:tav tm="100000">
                                          <p:val>
                                            <p:strVal val="#ppt_x"/>
                                          </p:val>
                                        </p:tav>
                                      </p:tavLst>
                                    </p:anim>
                                    <p:anim calcmode="lin" valueType="num">
                                      <p:cBhvr>
                                        <p:cTn id="347" dur="2000" fill="hold"/>
                                        <p:tgtEl>
                                          <p:spTgt spid="2"/>
                                        </p:tgtEl>
                                        <p:attrNameLst>
                                          <p:attrName>ppt_y</p:attrName>
                                        </p:attrNameLst>
                                      </p:cBhvr>
                                      <p:tavLst>
                                        <p:tav tm="0">
                                          <p:val>
                                            <p:strVal val="#ppt_y-#ppt_h/2"/>
                                          </p:val>
                                        </p:tav>
                                        <p:tav tm="100000">
                                          <p:val>
                                            <p:strVal val="#ppt_y"/>
                                          </p:val>
                                        </p:tav>
                                      </p:tavLst>
                                    </p:anim>
                                    <p:anim calcmode="lin" valueType="num">
                                      <p:cBhvr>
                                        <p:cTn id="348" dur="2000" fill="hold"/>
                                        <p:tgtEl>
                                          <p:spTgt spid="2"/>
                                        </p:tgtEl>
                                        <p:attrNameLst>
                                          <p:attrName>ppt_w</p:attrName>
                                        </p:attrNameLst>
                                      </p:cBhvr>
                                      <p:tavLst>
                                        <p:tav tm="0">
                                          <p:val>
                                            <p:strVal val="#ppt_w"/>
                                          </p:val>
                                        </p:tav>
                                        <p:tav tm="100000">
                                          <p:val>
                                            <p:strVal val="#ppt_w"/>
                                          </p:val>
                                        </p:tav>
                                      </p:tavLst>
                                    </p:anim>
                                    <p:anim calcmode="lin" valueType="num">
                                      <p:cBhvr>
                                        <p:cTn id="349" dur="2000" fill="hold"/>
                                        <p:tgtEl>
                                          <p:spTgt spid="2"/>
                                        </p:tgtEl>
                                        <p:attrNameLst>
                                          <p:attrName>ppt_h</p:attrName>
                                        </p:attrNameLst>
                                      </p:cBhvr>
                                      <p:tavLst>
                                        <p:tav tm="0">
                                          <p:val>
                                            <p:fltVal val="0"/>
                                          </p:val>
                                        </p:tav>
                                        <p:tav tm="100000">
                                          <p:val>
                                            <p:strVal val="#ppt_h"/>
                                          </p:val>
                                        </p:tav>
                                      </p:tavLst>
                                    </p:anim>
                                  </p:childTnLst>
                                </p:cTn>
                              </p:par>
                              <p:par>
                                <p:cTn id="350" presetID="16" presetClass="entr" presetSubtype="37" fill="hold" nodeType="withEffect">
                                  <p:stCondLst>
                                    <p:cond delay="0"/>
                                  </p:stCondLst>
                                  <p:childTnLst>
                                    <p:set>
                                      <p:cBhvr>
                                        <p:cTn id="351" dur="1" fill="hold">
                                          <p:stCondLst>
                                            <p:cond delay="0"/>
                                          </p:stCondLst>
                                        </p:cTn>
                                        <p:tgtEl>
                                          <p:spTgt spid="2"/>
                                        </p:tgtEl>
                                        <p:attrNameLst>
                                          <p:attrName>style.visibility</p:attrName>
                                        </p:attrNameLst>
                                      </p:cBhvr>
                                      <p:to>
                                        <p:strVal val="visible"/>
                                      </p:to>
                                    </p:set>
                                    <p:animEffect transition="in" filter="barn(outVertical)">
                                      <p:cBhvr>
                                        <p:cTn id="35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adre_pour_video_9_by_kidpaddleetcie-d98z2tx.png"/>
          <p:cNvPicPr>
            <a:picLocks noChangeAspect="1"/>
          </p:cNvPicPr>
          <p:nvPr/>
        </p:nvPicPr>
        <p:blipFill>
          <a:blip r:embed="rId2">
            <a:duotone>
              <a:prstClr val="black"/>
              <a:srgbClr val="D9C3A5">
                <a:tint val="50000"/>
                <a:satMod val="180000"/>
              </a:srgbClr>
            </a:duotone>
            <a:lum contrast="40000"/>
          </a:blip>
          <a:stretch>
            <a:fillRect/>
          </a:stretch>
        </p:blipFill>
        <p:spPr>
          <a:xfrm>
            <a:off x="0" y="1"/>
            <a:ext cx="9144000" cy="5143499"/>
          </a:xfrm>
          <a:prstGeom prst="rect">
            <a:avLst/>
          </a:prstGeom>
        </p:spPr>
      </p:pic>
      <p:pic>
        <p:nvPicPr>
          <p:cNvPr id="3" name="2 Imagen" descr="MUSICA (VIOLIN) (39).png"/>
          <p:cNvPicPr>
            <a:picLocks noChangeAspect="1"/>
          </p:cNvPicPr>
          <p:nvPr/>
        </p:nvPicPr>
        <p:blipFill>
          <a:blip r:embed="rId3"/>
          <a:stretch>
            <a:fillRect/>
          </a:stretch>
        </p:blipFill>
        <p:spPr>
          <a:xfrm>
            <a:off x="357158" y="1071552"/>
            <a:ext cx="3113015" cy="3691322"/>
          </a:xfrm>
          <a:prstGeom prst="rect">
            <a:avLst/>
          </a:prstGeom>
          <a:effectLst>
            <a:softEdge rad="12700"/>
          </a:effectLst>
        </p:spPr>
      </p:pic>
      <p:sp>
        <p:nvSpPr>
          <p:cNvPr id="5" name="4 CuadroTexto"/>
          <p:cNvSpPr txBox="1"/>
          <p:nvPr/>
        </p:nvSpPr>
        <p:spPr>
          <a:xfrm>
            <a:off x="3357554" y="1357304"/>
            <a:ext cx="5286412" cy="338554"/>
          </a:xfrm>
          <a:prstGeom prst="rect">
            <a:avLst/>
          </a:prstGeom>
          <a:noFill/>
        </p:spPr>
        <p:txBody>
          <a:bodyPr wrap="square" rtlCol="0">
            <a:spAutoFit/>
            <a:scene3d>
              <a:camera prst="orthographicFront"/>
              <a:lightRig rig="soft" dir="t">
                <a:rot lat="0" lon="0" rev="10800000"/>
              </a:lightRig>
            </a:scene3d>
            <a:sp3d>
              <a:bevelT w="27940" h="12700"/>
              <a:contourClr>
                <a:srgbClr val="DDDDDD"/>
              </a:contourClr>
            </a:sp3d>
          </a:bodyPr>
          <a:lstStyle/>
          <a:p>
            <a:r>
              <a:rPr lang="es-PE" sz="1600" b="1" spc="150" dirty="0" smtClean="0">
                <a:ln w="11430"/>
                <a:solidFill>
                  <a:srgbClr val="F8F8F8"/>
                </a:solidFill>
                <a:effectLst>
                  <a:outerShdw blurRad="25400" algn="tl" rotWithShape="0">
                    <a:srgbClr val="000000">
                      <a:alpha val="43000"/>
                    </a:srgbClr>
                  </a:outerShdw>
                </a:effectLst>
              </a:rPr>
              <a:t> </a:t>
            </a:r>
          </a:p>
        </p:txBody>
      </p:sp>
      <p:sp>
        <p:nvSpPr>
          <p:cNvPr id="6" name="5 CuadroTexto"/>
          <p:cNvSpPr txBox="1"/>
          <p:nvPr/>
        </p:nvSpPr>
        <p:spPr>
          <a:xfrm>
            <a:off x="3571868" y="1285866"/>
            <a:ext cx="4714907" cy="3539430"/>
          </a:xfrm>
          <a:prstGeom prst="rect">
            <a:avLst/>
          </a:prstGeom>
          <a:noFill/>
        </p:spPr>
        <p:txBody>
          <a:bodyPr wrap="square" rtlCol="0">
            <a:spAutoFit/>
            <a:scene3d>
              <a:camera prst="orthographicFront"/>
              <a:lightRig rig="soft" dir="t">
                <a:rot lat="0" lon="0" rev="10800000"/>
              </a:lightRig>
            </a:scene3d>
            <a:sp3d>
              <a:bevelT w="27940" h="12700"/>
              <a:contourClr>
                <a:srgbClr val="DDDDDD"/>
              </a:contourClr>
            </a:sp3d>
          </a:bodyPr>
          <a:lstStyle/>
          <a:p>
            <a:pPr algn="ctr"/>
            <a:r>
              <a:rPr lang="es-PE" sz="1600" b="1" spc="150" dirty="0" smtClean="0">
                <a:ln w="11430"/>
                <a:solidFill>
                  <a:srgbClr val="F8F8F8"/>
                </a:solidFill>
                <a:effectLst>
                  <a:outerShdw blurRad="25400" algn="tl" rotWithShape="0">
                    <a:srgbClr val="000000">
                      <a:alpha val="43000"/>
                    </a:srgbClr>
                  </a:outerShdw>
                </a:effectLst>
              </a:rPr>
              <a:t>PRECIOS IGUALMENTE ÚNICOS</a:t>
            </a:r>
          </a:p>
          <a:p>
            <a:pPr algn="ctr"/>
            <a:endParaRPr lang="es-PE" sz="1600" b="1" spc="150" dirty="0" smtClean="0">
              <a:ln w="11430"/>
              <a:solidFill>
                <a:srgbClr val="F8F8F8"/>
              </a:solidFill>
              <a:effectLst>
                <a:outerShdw blurRad="25400" algn="tl" rotWithShape="0">
                  <a:srgbClr val="000000">
                    <a:alpha val="43000"/>
                  </a:srgbClr>
                </a:outerShdw>
              </a:effectLst>
            </a:endParaRPr>
          </a:p>
          <a:p>
            <a:pPr algn="ctr"/>
            <a:r>
              <a:rPr lang="es-PE" sz="1600" b="1" spc="150" dirty="0" smtClean="0">
                <a:ln w="11430"/>
                <a:solidFill>
                  <a:srgbClr val="F8F8F8"/>
                </a:solidFill>
                <a:effectLst>
                  <a:outerShdw blurRad="25400" algn="tl" rotWithShape="0">
                    <a:srgbClr val="000000">
                      <a:alpha val="43000"/>
                    </a:srgbClr>
                  </a:outerShdw>
                </a:effectLst>
              </a:rPr>
              <a:t>Los instrumentos con la firma Stradivarius pueden alcanzar valores millonarios. Han sido muchas las subastas que se ha centrado en violines de dicha firma y han alcanzado los millones de dólares. Algunos de los más notables son, por ejemplo, el violín Stradivarius conocido como “Lady </a:t>
            </a:r>
            <a:r>
              <a:rPr lang="es-PE" sz="1600" b="1" spc="150" dirty="0" err="1" smtClean="0">
                <a:ln w="11430"/>
                <a:solidFill>
                  <a:srgbClr val="F8F8F8"/>
                </a:solidFill>
                <a:effectLst>
                  <a:outerShdw blurRad="25400" algn="tl" rotWithShape="0">
                    <a:srgbClr val="000000">
                      <a:alpha val="43000"/>
                    </a:srgbClr>
                  </a:outerShdw>
                </a:effectLst>
              </a:rPr>
              <a:t>Blunt</a:t>
            </a:r>
            <a:r>
              <a:rPr lang="es-PE" sz="1600" b="1" spc="150" dirty="0" smtClean="0">
                <a:ln w="11430"/>
                <a:solidFill>
                  <a:srgbClr val="F8F8F8"/>
                </a:solidFill>
                <a:effectLst>
                  <a:outerShdw blurRad="25400" algn="tl" rotWithShape="0">
                    <a:srgbClr val="000000">
                      <a:alpha val="43000"/>
                    </a:srgbClr>
                  </a:outerShdw>
                </a:effectLst>
              </a:rPr>
              <a:t>”, por el nombre de su propietaria </a:t>
            </a:r>
            <a:r>
              <a:rPr lang="es-PE" sz="1600" b="1" spc="150" dirty="0" err="1" smtClean="0">
                <a:ln w="11430"/>
                <a:solidFill>
                  <a:srgbClr val="F8F8F8"/>
                </a:solidFill>
                <a:effectLst>
                  <a:outerShdw blurRad="25400" algn="tl" rotWithShape="0">
                    <a:srgbClr val="000000">
                      <a:alpha val="43000"/>
                    </a:srgbClr>
                  </a:outerShdw>
                </a:effectLst>
              </a:rPr>
              <a:t>Anne</a:t>
            </a:r>
            <a:r>
              <a:rPr lang="es-PE" sz="1600" b="1" spc="150" dirty="0" smtClean="0">
                <a:ln w="11430"/>
                <a:solidFill>
                  <a:srgbClr val="F8F8F8"/>
                </a:solidFill>
                <a:effectLst>
                  <a:outerShdw blurRad="25400" algn="tl" rotWithShape="0">
                    <a:srgbClr val="000000">
                      <a:alpha val="43000"/>
                    </a:srgbClr>
                  </a:outerShdw>
                </a:effectLst>
              </a:rPr>
              <a:t> </a:t>
            </a:r>
            <a:r>
              <a:rPr lang="es-PE" sz="1600" b="1" spc="150" dirty="0" err="1" smtClean="0">
                <a:ln w="11430"/>
                <a:solidFill>
                  <a:srgbClr val="F8F8F8"/>
                </a:solidFill>
                <a:effectLst>
                  <a:outerShdw blurRad="25400" algn="tl" rotWithShape="0">
                    <a:srgbClr val="000000">
                      <a:alpha val="43000"/>
                    </a:srgbClr>
                  </a:outerShdw>
                </a:effectLst>
              </a:rPr>
              <a:t>Blunt</a:t>
            </a:r>
            <a:r>
              <a:rPr lang="es-PE" sz="1600" b="1" spc="150" dirty="0" smtClean="0">
                <a:ln w="11430"/>
                <a:solidFill>
                  <a:srgbClr val="F8F8F8"/>
                </a:solidFill>
                <a:effectLst>
                  <a:outerShdw blurRad="25400" algn="tl" rotWithShape="0">
                    <a:srgbClr val="000000">
                      <a:alpha val="43000"/>
                    </a:srgbClr>
                  </a:outerShdw>
                </a:effectLst>
              </a:rPr>
              <a:t> (nieta de Lord Byron), alcanzó el preció más alto en su categoría</a:t>
            </a:r>
            <a:r>
              <a:rPr lang="es-PE" sz="1600" spc="150" dirty="0" smtClean="0">
                <a:ln w="11430"/>
                <a:solidFill>
                  <a:srgbClr val="F8F8F8"/>
                </a:solidFill>
                <a:effectLst>
                  <a:outerShdw blurRad="25400" algn="tl" rotWithShape="0">
                    <a:srgbClr val="000000">
                      <a:alpha val="43000"/>
                    </a:srgbClr>
                  </a:outerShdw>
                </a:effectLst>
              </a:rPr>
              <a:t>: </a:t>
            </a:r>
            <a:r>
              <a:rPr lang="es-PE" sz="1600" b="1" u="sng" spc="150" dirty="0" smtClean="0">
                <a:ln w="11430"/>
                <a:solidFill>
                  <a:srgbClr val="F8F8F8"/>
                </a:solidFill>
                <a:effectLst>
                  <a:outerShdw blurRad="25400" algn="tl" rotWithShape="0">
                    <a:srgbClr val="000000">
                      <a:alpha val="43000"/>
                    </a:srgbClr>
                  </a:outerShdw>
                </a:effectLst>
              </a:rPr>
              <a:t>15 millones de dólares</a:t>
            </a:r>
            <a:r>
              <a:rPr lang="es-PE" sz="1600" b="1" spc="150" dirty="0" smtClean="0">
                <a:ln w="11430"/>
                <a:solidFill>
                  <a:srgbClr val="F8F8F8"/>
                </a:solidFill>
                <a:effectLst>
                  <a:outerShdw blurRad="25400" algn="tl" rotWithShape="0">
                    <a:srgbClr val="000000">
                      <a:alpha val="43000"/>
                    </a:srgbClr>
                  </a:outerShdw>
                </a:effectLst>
              </a:rPr>
              <a:t>. Pertenecía a la </a:t>
            </a:r>
            <a:r>
              <a:rPr lang="es-PE" sz="1600" b="1" spc="150" dirty="0" err="1" smtClean="0">
                <a:ln w="11430"/>
                <a:solidFill>
                  <a:srgbClr val="F8F8F8"/>
                </a:solidFill>
                <a:effectLst>
                  <a:outerShdw blurRad="25400" algn="tl" rotWithShape="0">
                    <a:srgbClr val="000000">
                      <a:alpha val="43000"/>
                    </a:srgbClr>
                  </a:outerShdw>
                </a:effectLst>
              </a:rPr>
              <a:t>Nippon</a:t>
            </a:r>
            <a:r>
              <a:rPr lang="es-PE" sz="1600" b="1" spc="150" dirty="0" smtClean="0">
                <a:ln w="11430"/>
                <a:solidFill>
                  <a:srgbClr val="F8F8F8"/>
                </a:solidFill>
                <a:effectLst>
                  <a:outerShdw blurRad="25400" algn="tl" rotWithShape="0">
                    <a:srgbClr val="000000">
                      <a:alpha val="43000"/>
                    </a:srgbClr>
                  </a:outerShdw>
                </a:effectLst>
              </a:rPr>
              <a:t> </a:t>
            </a:r>
            <a:r>
              <a:rPr lang="es-PE" sz="1600" b="1" spc="150" dirty="0" err="1" smtClean="0">
                <a:ln w="11430"/>
                <a:solidFill>
                  <a:srgbClr val="F8F8F8"/>
                </a:solidFill>
                <a:effectLst>
                  <a:outerShdw blurRad="25400" algn="tl" rotWithShape="0">
                    <a:srgbClr val="000000">
                      <a:alpha val="43000"/>
                    </a:srgbClr>
                  </a:outerShdw>
                </a:effectLst>
              </a:rPr>
              <a:t>Music</a:t>
            </a:r>
            <a:r>
              <a:rPr lang="es-PE" sz="1600" b="1" spc="150" dirty="0" smtClean="0">
                <a:ln w="11430"/>
                <a:solidFill>
                  <a:srgbClr val="F8F8F8"/>
                </a:solidFill>
                <a:effectLst>
                  <a:outerShdw blurRad="25400" algn="tl" rotWithShape="0">
                    <a:srgbClr val="000000">
                      <a:alpha val="43000"/>
                    </a:srgbClr>
                  </a:outerShdw>
                </a:effectLst>
              </a:rPr>
              <a:t> </a:t>
            </a:r>
            <a:r>
              <a:rPr lang="es-PE" sz="1600" b="1" spc="150" dirty="0" err="1" smtClean="0">
                <a:ln w="11430"/>
                <a:solidFill>
                  <a:srgbClr val="F8F8F8"/>
                </a:solidFill>
                <a:effectLst>
                  <a:outerShdw blurRad="25400" algn="tl" rotWithShape="0">
                    <a:srgbClr val="000000">
                      <a:alpha val="43000"/>
                    </a:srgbClr>
                  </a:outerShdw>
                </a:effectLst>
              </a:rPr>
              <a:t>Foundation</a:t>
            </a:r>
            <a:r>
              <a:rPr lang="es-PE" sz="1600" b="1" spc="150" dirty="0" smtClean="0">
                <a:ln w="11430"/>
                <a:solidFill>
                  <a:srgbClr val="F8F8F8"/>
                </a:solidFill>
                <a:effectLst>
                  <a:outerShdw blurRad="25400" algn="tl" rotWithShape="0">
                    <a:srgbClr val="000000">
                      <a:alpha val="43000"/>
                    </a:srgbClr>
                  </a:outerShdw>
                </a:effectLst>
              </a:rPr>
              <a:t> hasta que fue subastado en 2011 por la casa </a:t>
            </a:r>
            <a:r>
              <a:rPr lang="es-PE" sz="1600" b="1" spc="150" dirty="0" err="1" smtClean="0">
                <a:ln w="11430"/>
                <a:solidFill>
                  <a:srgbClr val="F8F8F8"/>
                </a:solidFill>
                <a:effectLst>
                  <a:outerShdw blurRad="25400" algn="tl" rotWithShape="0">
                    <a:srgbClr val="000000">
                      <a:alpha val="43000"/>
                    </a:srgbClr>
                  </a:outerShdw>
                </a:effectLst>
              </a:rPr>
              <a:t>Tarisio</a:t>
            </a:r>
            <a:r>
              <a:rPr lang="es-PE" sz="1600" b="1" spc="150" dirty="0" smtClean="0">
                <a:ln w="11430"/>
                <a:solidFill>
                  <a:srgbClr val="F8F8F8"/>
                </a:solidFill>
                <a:effectLst>
                  <a:outerShdw blurRad="25400" algn="tl" rotWithShape="0">
                    <a:srgbClr val="000000">
                      <a:alpha val="43000"/>
                    </a:srgbClr>
                  </a:outerShdw>
                </a:effectLst>
              </a:rPr>
              <a:t>.</a:t>
            </a:r>
          </a:p>
          <a:p>
            <a:pPr algn="ctr"/>
            <a:endParaRPr lang="es-PE" sz="1600" b="1" spc="150" dirty="0">
              <a:ln w="11430"/>
              <a:solidFill>
                <a:srgbClr val="F8F8F8"/>
              </a:solidFill>
              <a:effectLst>
                <a:outerShdw blurRad="25400" algn="tl" rotWithShape="0">
                  <a:srgbClr val="000000">
                    <a:alpha val="43000"/>
                  </a:srgbClr>
                </a:outerShdw>
              </a:effectLst>
            </a:endParaRPr>
          </a:p>
        </p:txBody>
      </p:sp>
      <p:pic>
        <p:nvPicPr>
          <p:cNvPr id="7" name="6 Imagen" descr="961c1e_8ffa03d328504d6586951410c715d90d.gif"/>
          <p:cNvPicPr>
            <a:picLocks noChangeAspect="1"/>
          </p:cNvPicPr>
          <p:nvPr/>
        </p:nvPicPr>
        <p:blipFill>
          <a:blip r:embed="rId4"/>
          <a:stretch>
            <a:fillRect/>
          </a:stretch>
        </p:blipFill>
        <p:spPr>
          <a:xfrm>
            <a:off x="4286248" y="428610"/>
            <a:ext cx="3124200" cy="781050"/>
          </a:xfrm>
          <a:prstGeom prst="rect">
            <a:avLst/>
          </a:prstGeom>
        </p:spPr>
      </p:pic>
      <p:sp>
        <p:nvSpPr>
          <p:cNvPr id="8" name="7 Rectángulo"/>
          <p:cNvSpPr/>
          <p:nvPr/>
        </p:nvSpPr>
        <p:spPr>
          <a:xfrm>
            <a:off x="-357222" y="-214332"/>
            <a:ext cx="9715568" cy="5643602"/>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escarg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d4rtnce-4bbce4b7-19bc-4ee4-a161-f02afd73a6d7.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8180791" y="1785932"/>
            <a:ext cx="963209" cy="857256"/>
          </a:xfrm>
          <a:prstGeom prst="rect">
            <a:avLst/>
          </a:prstGeom>
        </p:spPr>
      </p:pic>
      <p:pic>
        <p:nvPicPr>
          <p:cNvPr id="5" name="4 Imagen" descr="d4rtnce-4bbce4b7-19bc-4ee4-a161-f02afd73a6d7.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8180791" y="2500312"/>
            <a:ext cx="963209" cy="857256"/>
          </a:xfrm>
          <a:prstGeom prst="rect">
            <a:avLst/>
          </a:prstGeom>
        </p:spPr>
      </p:pic>
      <p:pic>
        <p:nvPicPr>
          <p:cNvPr id="6" name="5 Imagen" descr="d4rtnce-4bbce4b7-19bc-4ee4-a161-f02afd73a6d7.png"/>
          <p:cNvPicPr>
            <a:picLocks noChangeAspect="1"/>
          </p:cNvPicPr>
          <p:nvPr/>
        </p:nvPicPr>
        <p:blipFill>
          <a:blip r:embed="rId3">
            <a:duotone>
              <a:prstClr val="black"/>
              <a:schemeClr val="accent6">
                <a:tint val="45000"/>
                <a:satMod val="400000"/>
              </a:schemeClr>
            </a:duotone>
            <a:lum contrast="40000"/>
          </a:blip>
          <a:stretch>
            <a:fillRect/>
          </a:stretch>
        </p:blipFill>
        <p:spPr>
          <a:xfrm>
            <a:off x="0" y="0"/>
            <a:ext cx="963209" cy="857256"/>
          </a:xfrm>
          <a:prstGeom prst="rect">
            <a:avLst/>
          </a:prstGeom>
        </p:spPr>
      </p:pic>
      <p:pic>
        <p:nvPicPr>
          <p:cNvPr id="7" name="6 Imagen" descr="d4rtnce-4bbce4b7-19bc-4ee4-a161-f02afd73a6d7.png"/>
          <p:cNvPicPr>
            <a:picLocks noChangeAspect="1"/>
          </p:cNvPicPr>
          <p:nvPr/>
        </p:nvPicPr>
        <p:blipFill>
          <a:blip r:embed="rId3">
            <a:duotone>
              <a:prstClr val="black"/>
              <a:schemeClr val="accent6">
                <a:tint val="45000"/>
                <a:satMod val="400000"/>
              </a:schemeClr>
            </a:duotone>
            <a:lum contrast="40000"/>
          </a:blip>
          <a:stretch>
            <a:fillRect/>
          </a:stretch>
        </p:blipFill>
        <p:spPr>
          <a:xfrm>
            <a:off x="0" y="4429138"/>
            <a:ext cx="963209" cy="857256"/>
          </a:xfrm>
          <a:prstGeom prst="rect">
            <a:avLst/>
          </a:prstGeom>
        </p:spPr>
      </p:pic>
      <p:pic>
        <p:nvPicPr>
          <p:cNvPr id="8" name="7 Imagen" descr="d4rtnce-4bbce4b7-19bc-4ee4-a161-f02afd73a6d7.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785786" y="357172"/>
            <a:ext cx="963209" cy="857256"/>
          </a:xfrm>
          <a:prstGeom prst="rect">
            <a:avLst/>
          </a:prstGeom>
        </p:spPr>
      </p:pic>
      <p:pic>
        <p:nvPicPr>
          <p:cNvPr id="9" name="8 Imagen" descr="d4rtnce-4bbce4b7-19bc-4ee4-a161-f02afd73a6d7.png"/>
          <p:cNvPicPr>
            <a:picLocks noChangeAspect="1"/>
          </p:cNvPicPr>
          <p:nvPr/>
        </p:nvPicPr>
        <p:blipFill>
          <a:blip r:embed="rId3">
            <a:duotone>
              <a:prstClr val="black"/>
              <a:schemeClr val="accent6">
                <a:tint val="45000"/>
                <a:satMod val="400000"/>
              </a:schemeClr>
            </a:duotone>
            <a:lum contrast="40000"/>
          </a:blip>
          <a:stretch>
            <a:fillRect/>
          </a:stretch>
        </p:blipFill>
        <p:spPr>
          <a:xfrm>
            <a:off x="1500166" y="714362"/>
            <a:ext cx="963209" cy="857256"/>
          </a:xfrm>
          <a:prstGeom prst="rect">
            <a:avLst/>
          </a:prstGeom>
        </p:spPr>
      </p:pic>
      <p:pic>
        <p:nvPicPr>
          <p:cNvPr id="10" name="9 Imagen" descr="d4rtnce-4bbce4b7-19bc-4ee4-a161-f02afd73a6d7.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2214546" y="1142990"/>
            <a:ext cx="963209" cy="857256"/>
          </a:xfrm>
          <a:prstGeom prst="rect">
            <a:avLst/>
          </a:prstGeom>
        </p:spPr>
      </p:pic>
      <p:pic>
        <p:nvPicPr>
          <p:cNvPr id="11" name="10 Imagen" descr="d4rtnce-4bbce4b7-19bc-4ee4-a161-f02afd73a6d7.png"/>
          <p:cNvPicPr>
            <a:picLocks noChangeAspect="1"/>
          </p:cNvPicPr>
          <p:nvPr/>
        </p:nvPicPr>
        <p:blipFill>
          <a:blip r:embed="rId3">
            <a:duotone>
              <a:prstClr val="black"/>
              <a:schemeClr val="accent6">
                <a:tint val="45000"/>
                <a:satMod val="400000"/>
              </a:schemeClr>
            </a:duotone>
            <a:lum contrast="40000"/>
          </a:blip>
          <a:stretch>
            <a:fillRect/>
          </a:stretch>
        </p:blipFill>
        <p:spPr>
          <a:xfrm>
            <a:off x="2928926" y="1500180"/>
            <a:ext cx="963209" cy="857256"/>
          </a:xfrm>
          <a:prstGeom prst="rect">
            <a:avLst/>
          </a:prstGeom>
        </p:spPr>
      </p:pic>
      <p:pic>
        <p:nvPicPr>
          <p:cNvPr id="12" name="11 Imagen" descr="d4rtnce-4bbce4b7-19bc-4ee4-a161-f02afd73a6d7.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3786182" y="1643056"/>
            <a:ext cx="963209" cy="857256"/>
          </a:xfrm>
          <a:prstGeom prst="rect">
            <a:avLst/>
          </a:prstGeom>
        </p:spPr>
      </p:pic>
      <p:pic>
        <p:nvPicPr>
          <p:cNvPr id="13" name="12 Imagen" descr="d4rtnce-4bbce4b7-19bc-4ee4-a161-f02afd73a6d7.png"/>
          <p:cNvPicPr>
            <a:picLocks noChangeAspect="1"/>
          </p:cNvPicPr>
          <p:nvPr/>
        </p:nvPicPr>
        <p:blipFill>
          <a:blip r:embed="rId3">
            <a:duotone>
              <a:prstClr val="black"/>
              <a:schemeClr val="accent6">
                <a:tint val="45000"/>
                <a:satMod val="400000"/>
              </a:schemeClr>
            </a:duotone>
            <a:lum contrast="40000"/>
          </a:blip>
          <a:stretch>
            <a:fillRect/>
          </a:stretch>
        </p:blipFill>
        <p:spPr>
          <a:xfrm>
            <a:off x="4572000" y="1785932"/>
            <a:ext cx="963209" cy="857256"/>
          </a:xfrm>
          <a:prstGeom prst="rect">
            <a:avLst/>
          </a:prstGeom>
        </p:spPr>
      </p:pic>
      <p:pic>
        <p:nvPicPr>
          <p:cNvPr id="14" name="13 Imagen" descr="d4rtnce-4bbce4b7-19bc-4ee4-a161-f02afd73a6d7.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5357818" y="1785932"/>
            <a:ext cx="963209" cy="857256"/>
          </a:xfrm>
          <a:prstGeom prst="rect">
            <a:avLst/>
          </a:prstGeom>
        </p:spPr>
      </p:pic>
      <p:pic>
        <p:nvPicPr>
          <p:cNvPr id="15" name="14 Imagen" descr="d4rtnce-4bbce4b7-19bc-4ee4-a161-f02afd73a6d7.png"/>
          <p:cNvPicPr>
            <a:picLocks noChangeAspect="1"/>
          </p:cNvPicPr>
          <p:nvPr/>
        </p:nvPicPr>
        <p:blipFill>
          <a:blip r:embed="rId3">
            <a:duotone>
              <a:prstClr val="black"/>
              <a:schemeClr val="accent6">
                <a:tint val="45000"/>
                <a:satMod val="400000"/>
              </a:schemeClr>
            </a:duotone>
            <a:lum contrast="40000"/>
          </a:blip>
          <a:stretch>
            <a:fillRect/>
          </a:stretch>
        </p:blipFill>
        <p:spPr>
          <a:xfrm>
            <a:off x="6072198" y="1857370"/>
            <a:ext cx="963209" cy="857256"/>
          </a:xfrm>
          <a:prstGeom prst="rect">
            <a:avLst/>
          </a:prstGeom>
        </p:spPr>
      </p:pic>
      <p:pic>
        <p:nvPicPr>
          <p:cNvPr id="16" name="15 Imagen" descr="d4rtnce-4bbce4b7-19bc-4ee4-a161-f02afd73a6d7.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6786578" y="1857370"/>
            <a:ext cx="963209" cy="857256"/>
          </a:xfrm>
          <a:prstGeom prst="rect">
            <a:avLst/>
          </a:prstGeom>
        </p:spPr>
      </p:pic>
      <p:pic>
        <p:nvPicPr>
          <p:cNvPr id="17" name="16 Imagen" descr="d4rtnce-4bbce4b7-19bc-4ee4-a161-f02afd73a6d7.png"/>
          <p:cNvPicPr>
            <a:picLocks noChangeAspect="1"/>
          </p:cNvPicPr>
          <p:nvPr/>
        </p:nvPicPr>
        <p:blipFill>
          <a:blip r:embed="rId3">
            <a:duotone>
              <a:prstClr val="black"/>
              <a:schemeClr val="accent6">
                <a:tint val="45000"/>
                <a:satMod val="400000"/>
              </a:schemeClr>
            </a:duotone>
            <a:lum contrast="40000"/>
          </a:blip>
          <a:stretch>
            <a:fillRect/>
          </a:stretch>
        </p:blipFill>
        <p:spPr>
          <a:xfrm>
            <a:off x="7500958" y="1857370"/>
            <a:ext cx="963209" cy="857256"/>
          </a:xfrm>
          <a:prstGeom prst="rect">
            <a:avLst/>
          </a:prstGeom>
        </p:spPr>
      </p:pic>
      <p:pic>
        <p:nvPicPr>
          <p:cNvPr id="18" name="17 Imagen" descr="d4rtnce-4bbce4b7-19bc-4ee4-a161-f02afd73a6d7.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857224" y="4000510"/>
            <a:ext cx="963209" cy="857256"/>
          </a:xfrm>
          <a:prstGeom prst="rect">
            <a:avLst/>
          </a:prstGeom>
        </p:spPr>
      </p:pic>
      <p:pic>
        <p:nvPicPr>
          <p:cNvPr id="19" name="18 Imagen" descr="d4rtnce-4bbce4b7-19bc-4ee4-a161-f02afd73a6d7.png"/>
          <p:cNvPicPr>
            <a:picLocks noChangeAspect="1"/>
          </p:cNvPicPr>
          <p:nvPr/>
        </p:nvPicPr>
        <p:blipFill>
          <a:blip r:embed="rId3">
            <a:duotone>
              <a:prstClr val="black"/>
              <a:schemeClr val="accent6">
                <a:tint val="45000"/>
                <a:satMod val="400000"/>
              </a:schemeClr>
            </a:duotone>
            <a:lum contrast="40000"/>
          </a:blip>
          <a:stretch>
            <a:fillRect/>
          </a:stretch>
        </p:blipFill>
        <p:spPr>
          <a:xfrm>
            <a:off x="1571604" y="3714758"/>
            <a:ext cx="963209" cy="857256"/>
          </a:xfrm>
          <a:prstGeom prst="rect">
            <a:avLst/>
          </a:prstGeom>
        </p:spPr>
      </p:pic>
      <p:pic>
        <p:nvPicPr>
          <p:cNvPr id="20" name="19 Imagen" descr="d4rtnce-4bbce4b7-19bc-4ee4-a161-f02afd73a6d7.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2285984" y="3429006"/>
            <a:ext cx="963209" cy="857256"/>
          </a:xfrm>
          <a:prstGeom prst="rect">
            <a:avLst/>
          </a:prstGeom>
        </p:spPr>
      </p:pic>
      <p:pic>
        <p:nvPicPr>
          <p:cNvPr id="21" name="20 Imagen" descr="d4rtnce-4bbce4b7-19bc-4ee4-a161-f02afd73a6d7.png"/>
          <p:cNvPicPr>
            <a:picLocks noChangeAspect="1"/>
          </p:cNvPicPr>
          <p:nvPr/>
        </p:nvPicPr>
        <p:blipFill>
          <a:blip r:embed="rId3">
            <a:duotone>
              <a:prstClr val="black"/>
              <a:schemeClr val="accent6">
                <a:tint val="45000"/>
                <a:satMod val="400000"/>
              </a:schemeClr>
            </a:duotone>
            <a:lum contrast="40000"/>
          </a:blip>
          <a:stretch>
            <a:fillRect/>
          </a:stretch>
        </p:blipFill>
        <p:spPr>
          <a:xfrm>
            <a:off x="3000364" y="3286130"/>
            <a:ext cx="963209" cy="857256"/>
          </a:xfrm>
          <a:prstGeom prst="rect">
            <a:avLst/>
          </a:prstGeom>
        </p:spPr>
      </p:pic>
      <p:pic>
        <p:nvPicPr>
          <p:cNvPr id="22" name="21 Imagen" descr="d4rtnce-4bbce4b7-19bc-4ee4-a161-f02afd73a6d7.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3714744" y="3143254"/>
            <a:ext cx="963209" cy="857256"/>
          </a:xfrm>
          <a:prstGeom prst="rect">
            <a:avLst/>
          </a:prstGeom>
        </p:spPr>
      </p:pic>
      <p:pic>
        <p:nvPicPr>
          <p:cNvPr id="23" name="22 Imagen" descr="d4rtnce-4bbce4b7-19bc-4ee4-a161-f02afd73a6d7.png"/>
          <p:cNvPicPr>
            <a:picLocks noChangeAspect="1"/>
          </p:cNvPicPr>
          <p:nvPr/>
        </p:nvPicPr>
        <p:blipFill>
          <a:blip r:embed="rId3">
            <a:duotone>
              <a:prstClr val="black"/>
              <a:schemeClr val="accent6">
                <a:tint val="45000"/>
                <a:satMod val="400000"/>
              </a:schemeClr>
            </a:duotone>
            <a:lum contrast="40000"/>
          </a:blip>
          <a:stretch>
            <a:fillRect/>
          </a:stretch>
        </p:blipFill>
        <p:spPr>
          <a:xfrm>
            <a:off x="4429124" y="3000378"/>
            <a:ext cx="963209" cy="857256"/>
          </a:xfrm>
          <a:prstGeom prst="rect">
            <a:avLst/>
          </a:prstGeom>
        </p:spPr>
      </p:pic>
      <p:pic>
        <p:nvPicPr>
          <p:cNvPr id="24" name="23 Imagen" descr="d4rtnce-4bbce4b7-19bc-4ee4-a161-f02afd73a6d7.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5143504" y="2857502"/>
            <a:ext cx="963209" cy="857256"/>
          </a:xfrm>
          <a:prstGeom prst="rect">
            <a:avLst/>
          </a:prstGeom>
        </p:spPr>
      </p:pic>
      <p:pic>
        <p:nvPicPr>
          <p:cNvPr id="25" name="24 Imagen" descr="d4rtnce-4bbce4b7-19bc-4ee4-a161-f02afd73a6d7.png"/>
          <p:cNvPicPr>
            <a:picLocks noChangeAspect="1"/>
          </p:cNvPicPr>
          <p:nvPr/>
        </p:nvPicPr>
        <p:blipFill>
          <a:blip r:embed="rId3">
            <a:duotone>
              <a:prstClr val="black"/>
              <a:schemeClr val="accent6">
                <a:tint val="45000"/>
                <a:satMod val="400000"/>
              </a:schemeClr>
            </a:duotone>
            <a:lum contrast="40000"/>
          </a:blip>
          <a:stretch>
            <a:fillRect/>
          </a:stretch>
        </p:blipFill>
        <p:spPr>
          <a:xfrm>
            <a:off x="5929322" y="2714626"/>
            <a:ext cx="963209" cy="857256"/>
          </a:xfrm>
          <a:prstGeom prst="rect">
            <a:avLst/>
          </a:prstGeom>
        </p:spPr>
      </p:pic>
      <p:pic>
        <p:nvPicPr>
          <p:cNvPr id="26" name="25 Imagen" descr="d4rtnce-4bbce4b7-19bc-4ee4-a161-f02afd73a6d7.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6715140" y="2643188"/>
            <a:ext cx="963209" cy="857256"/>
          </a:xfrm>
          <a:prstGeom prst="rect">
            <a:avLst/>
          </a:prstGeom>
        </p:spPr>
      </p:pic>
      <p:pic>
        <p:nvPicPr>
          <p:cNvPr id="27" name="26 Imagen" descr="d4rtnce-4bbce4b7-19bc-4ee4-a161-f02afd73a6d7.png"/>
          <p:cNvPicPr>
            <a:picLocks noChangeAspect="1"/>
          </p:cNvPicPr>
          <p:nvPr/>
        </p:nvPicPr>
        <p:blipFill>
          <a:blip r:embed="rId3">
            <a:duotone>
              <a:prstClr val="black"/>
              <a:schemeClr val="accent6">
                <a:tint val="45000"/>
                <a:satMod val="400000"/>
              </a:schemeClr>
            </a:duotone>
            <a:lum contrast="40000"/>
          </a:blip>
          <a:stretch>
            <a:fillRect/>
          </a:stretch>
        </p:blipFill>
        <p:spPr>
          <a:xfrm>
            <a:off x="7500958" y="2571750"/>
            <a:ext cx="963209" cy="857256"/>
          </a:xfrm>
          <a:prstGeom prst="rect">
            <a:avLst/>
          </a:prstGeom>
        </p:spPr>
      </p:pic>
      <p:sp>
        <p:nvSpPr>
          <p:cNvPr id="28" name="27 Rectángulo"/>
          <p:cNvSpPr/>
          <p:nvPr/>
        </p:nvSpPr>
        <p:spPr>
          <a:xfrm>
            <a:off x="-357222" y="-214332"/>
            <a:ext cx="9715568"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8"/>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2000" fill="hold"/>
                                        <p:tgtEl>
                                          <p:spTgt spid="10"/>
                                        </p:tgtEl>
                                        <p:attrNameLst>
                                          <p:attrName>ppt_x</p:attrName>
                                        </p:attrNameLst>
                                      </p:cBhvr>
                                      <p:tavLst>
                                        <p:tav tm="0">
                                          <p:val>
                                            <p:strVal val="0-#ppt_w/2"/>
                                          </p:val>
                                        </p:tav>
                                        <p:tav tm="100000">
                                          <p:val>
                                            <p:strVal val="#ppt_x"/>
                                          </p:val>
                                        </p:tav>
                                      </p:tavLst>
                                    </p:anim>
                                    <p:anim calcmode="lin" valueType="num">
                                      <p:cBhvr additive="base">
                                        <p:cTn id="26" dur="2000" fill="hold"/>
                                        <p:tgtEl>
                                          <p:spTgt spid="10"/>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2000" fill="hold"/>
                                        <p:tgtEl>
                                          <p:spTgt spid="11"/>
                                        </p:tgtEl>
                                        <p:attrNameLst>
                                          <p:attrName>ppt_x</p:attrName>
                                        </p:attrNameLst>
                                      </p:cBhvr>
                                      <p:tavLst>
                                        <p:tav tm="0">
                                          <p:val>
                                            <p:strVal val="0-#ppt_w/2"/>
                                          </p:val>
                                        </p:tav>
                                        <p:tav tm="100000">
                                          <p:val>
                                            <p:strVal val="#ppt_x"/>
                                          </p:val>
                                        </p:tav>
                                      </p:tavLst>
                                    </p:anim>
                                    <p:anim calcmode="lin" valueType="num">
                                      <p:cBhvr additive="base">
                                        <p:cTn id="30" dur="2000" fill="hold"/>
                                        <p:tgtEl>
                                          <p:spTgt spid="11"/>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2000" fill="hold"/>
                                        <p:tgtEl>
                                          <p:spTgt spid="12"/>
                                        </p:tgtEl>
                                        <p:attrNameLst>
                                          <p:attrName>ppt_x</p:attrName>
                                        </p:attrNameLst>
                                      </p:cBhvr>
                                      <p:tavLst>
                                        <p:tav tm="0">
                                          <p:val>
                                            <p:strVal val="0-#ppt_w/2"/>
                                          </p:val>
                                        </p:tav>
                                        <p:tav tm="100000">
                                          <p:val>
                                            <p:strVal val="#ppt_x"/>
                                          </p:val>
                                        </p:tav>
                                      </p:tavLst>
                                    </p:anim>
                                    <p:anim calcmode="lin" valueType="num">
                                      <p:cBhvr additive="base">
                                        <p:cTn id="34" dur="2000" fill="hold"/>
                                        <p:tgtEl>
                                          <p:spTgt spid="12"/>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2000" fill="hold"/>
                                        <p:tgtEl>
                                          <p:spTgt spid="13"/>
                                        </p:tgtEl>
                                        <p:attrNameLst>
                                          <p:attrName>ppt_x</p:attrName>
                                        </p:attrNameLst>
                                      </p:cBhvr>
                                      <p:tavLst>
                                        <p:tav tm="0">
                                          <p:val>
                                            <p:strVal val="0-#ppt_w/2"/>
                                          </p:val>
                                        </p:tav>
                                        <p:tav tm="100000">
                                          <p:val>
                                            <p:strVal val="#ppt_x"/>
                                          </p:val>
                                        </p:tav>
                                      </p:tavLst>
                                    </p:anim>
                                    <p:anim calcmode="lin" valueType="num">
                                      <p:cBhvr additive="base">
                                        <p:cTn id="38" dur="2000" fill="hold"/>
                                        <p:tgtEl>
                                          <p:spTgt spid="13"/>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4"/>
                                        </p:tgtEl>
                                        <p:attrNameLst>
                                          <p:attrName>style.visibility</p:attrName>
                                        </p:attrNameLst>
                                      </p:cBhvr>
                                      <p:to>
                                        <p:strVal val="visible"/>
                                      </p:to>
                                    </p:set>
                                    <p:anim calcmode="lin" valueType="num">
                                      <p:cBhvr additive="base">
                                        <p:cTn id="41" dur="2000" fill="hold"/>
                                        <p:tgtEl>
                                          <p:spTgt spid="14"/>
                                        </p:tgtEl>
                                        <p:attrNameLst>
                                          <p:attrName>ppt_x</p:attrName>
                                        </p:attrNameLst>
                                      </p:cBhvr>
                                      <p:tavLst>
                                        <p:tav tm="0">
                                          <p:val>
                                            <p:strVal val="0-#ppt_w/2"/>
                                          </p:val>
                                        </p:tav>
                                        <p:tav tm="100000">
                                          <p:val>
                                            <p:strVal val="#ppt_x"/>
                                          </p:val>
                                        </p:tav>
                                      </p:tavLst>
                                    </p:anim>
                                    <p:anim calcmode="lin" valueType="num">
                                      <p:cBhvr additive="base">
                                        <p:cTn id="42" dur="2000" fill="hold"/>
                                        <p:tgtEl>
                                          <p:spTgt spid="14"/>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5"/>
                                        </p:tgtEl>
                                        <p:attrNameLst>
                                          <p:attrName>style.visibility</p:attrName>
                                        </p:attrNameLst>
                                      </p:cBhvr>
                                      <p:to>
                                        <p:strVal val="visible"/>
                                      </p:to>
                                    </p:set>
                                    <p:anim calcmode="lin" valueType="num">
                                      <p:cBhvr additive="base">
                                        <p:cTn id="45" dur="2000" fill="hold"/>
                                        <p:tgtEl>
                                          <p:spTgt spid="15"/>
                                        </p:tgtEl>
                                        <p:attrNameLst>
                                          <p:attrName>ppt_x</p:attrName>
                                        </p:attrNameLst>
                                      </p:cBhvr>
                                      <p:tavLst>
                                        <p:tav tm="0">
                                          <p:val>
                                            <p:strVal val="0-#ppt_w/2"/>
                                          </p:val>
                                        </p:tav>
                                        <p:tav tm="100000">
                                          <p:val>
                                            <p:strVal val="#ppt_x"/>
                                          </p:val>
                                        </p:tav>
                                      </p:tavLst>
                                    </p:anim>
                                    <p:anim calcmode="lin" valueType="num">
                                      <p:cBhvr additive="base">
                                        <p:cTn id="46" dur="2000" fill="hold"/>
                                        <p:tgtEl>
                                          <p:spTgt spid="15"/>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additive="base">
                                        <p:cTn id="49" dur="2000" fill="hold"/>
                                        <p:tgtEl>
                                          <p:spTgt spid="16"/>
                                        </p:tgtEl>
                                        <p:attrNameLst>
                                          <p:attrName>ppt_x</p:attrName>
                                        </p:attrNameLst>
                                      </p:cBhvr>
                                      <p:tavLst>
                                        <p:tav tm="0">
                                          <p:val>
                                            <p:strVal val="0-#ppt_w/2"/>
                                          </p:val>
                                        </p:tav>
                                        <p:tav tm="100000">
                                          <p:val>
                                            <p:strVal val="#ppt_x"/>
                                          </p:val>
                                        </p:tav>
                                      </p:tavLst>
                                    </p:anim>
                                    <p:anim calcmode="lin" valueType="num">
                                      <p:cBhvr additive="base">
                                        <p:cTn id="50" dur="2000" fill="hold"/>
                                        <p:tgtEl>
                                          <p:spTgt spid="16"/>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additive="base">
                                        <p:cTn id="53" dur="2000" fill="hold"/>
                                        <p:tgtEl>
                                          <p:spTgt spid="17"/>
                                        </p:tgtEl>
                                        <p:attrNameLst>
                                          <p:attrName>ppt_x</p:attrName>
                                        </p:attrNameLst>
                                      </p:cBhvr>
                                      <p:tavLst>
                                        <p:tav tm="0">
                                          <p:val>
                                            <p:strVal val="0-#ppt_w/2"/>
                                          </p:val>
                                        </p:tav>
                                        <p:tav tm="100000">
                                          <p:val>
                                            <p:strVal val="#ppt_x"/>
                                          </p:val>
                                        </p:tav>
                                      </p:tavLst>
                                    </p:anim>
                                    <p:anim calcmode="lin" valueType="num">
                                      <p:cBhvr additive="base">
                                        <p:cTn id="54" dur="2000" fill="hold"/>
                                        <p:tgtEl>
                                          <p:spTgt spid="17"/>
                                        </p:tgtEl>
                                        <p:attrNameLst>
                                          <p:attrName>ppt_y</p:attrName>
                                        </p:attrNameLst>
                                      </p:cBhvr>
                                      <p:tavLst>
                                        <p:tav tm="0">
                                          <p:val>
                                            <p:strVal val="1+#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5"/>
                                        </p:tgtEl>
                                        <p:attrNameLst>
                                          <p:attrName>style.visibility</p:attrName>
                                        </p:attrNameLst>
                                      </p:cBhvr>
                                      <p:to>
                                        <p:strVal val="visible"/>
                                      </p:to>
                                    </p:set>
                                    <p:anim calcmode="lin" valueType="num">
                                      <p:cBhvr additive="base">
                                        <p:cTn id="57" dur="2000" fill="hold"/>
                                        <p:tgtEl>
                                          <p:spTgt spid="5"/>
                                        </p:tgtEl>
                                        <p:attrNameLst>
                                          <p:attrName>ppt_x</p:attrName>
                                        </p:attrNameLst>
                                      </p:cBhvr>
                                      <p:tavLst>
                                        <p:tav tm="0">
                                          <p:val>
                                            <p:strVal val="0-#ppt_w/2"/>
                                          </p:val>
                                        </p:tav>
                                        <p:tav tm="100000">
                                          <p:val>
                                            <p:strVal val="#ppt_x"/>
                                          </p:val>
                                        </p:tav>
                                      </p:tavLst>
                                    </p:anim>
                                    <p:anim calcmode="lin" valueType="num">
                                      <p:cBhvr additive="base">
                                        <p:cTn id="58" dur="2000" fill="hold"/>
                                        <p:tgtEl>
                                          <p:spTgt spid="5"/>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7"/>
                                        </p:tgtEl>
                                        <p:attrNameLst>
                                          <p:attrName>style.visibility</p:attrName>
                                        </p:attrNameLst>
                                      </p:cBhvr>
                                      <p:to>
                                        <p:strVal val="visible"/>
                                      </p:to>
                                    </p:set>
                                    <p:anim calcmode="lin" valueType="num">
                                      <p:cBhvr additive="base">
                                        <p:cTn id="61" dur="2000" fill="hold"/>
                                        <p:tgtEl>
                                          <p:spTgt spid="7"/>
                                        </p:tgtEl>
                                        <p:attrNameLst>
                                          <p:attrName>ppt_x</p:attrName>
                                        </p:attrNameLst>
                                      </p:cBhvr>
                                      <p:tavLst>
                                        <p:tav tm="0">
                                          <p:val>
                                            <p:strVal val="0-#ppt_w/2"/>
                                          </p:val>
                                        </p:tav>
                                        <p:tav tm="100000">
                                          <p:val>
                                            <p:strVal val="#ppt_x"/>
                                          </p:val>
                                        </p:tav>
                                      </p:tavLst>
                                    </p:anim>
                                    <p:anim calcmode="lin" valueType="num">
                                      <p:cBhvr additive="base">
                                        <p:cTn id="62" dur="2000" fill="hold"/>
                                        <p:tgtEl>
                                          <p:spTgt spid="7"/>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0-#ppt_w/2"/>
                                          </p:val>
                                        </p:tav>
                                        <p:tav tm="100000">
                                          <p:val>
                                            <p:strVal val="#ppt_x"/>
                                          </p:val>
                                        </p:tav>
                                      </p:tavLst>
                                    </p:anim>
                                    <p:anim calcmode="lin" valueType="num">
                                      <p:cBhvr additive="base">
                                        <p:cTn id="66" dur="2000" fill="hold"/>
                                        <p:tgtEl>
                                          <p:spTgt spid="18"/>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0-#ppt_w/2"/>
                                          </p:val>
                                        </p:tav>
                                        <p:tav tm="100000">
                                          <p:val>
                                            <p:strVal val="#ppt_x"/>
                                          </p:val>
                                        </p:tav>
                                      </p:tavLst>
                                    </p:anim>
                                    <p:anim calcmode="lin" valueType="num">
                                      <p:cBhvr additive="base">
                                        <p:cTn id="70" dur="2000" fill="hold"/>
                                        <p:tgtEl>
                                          <p:spTgt spid="19"/>
                                        </p:tgtEl>
                                        <p:attrNameLst>
                                          <p:attrName>ppt_y</p:attrName>
                                        </p:attrNameLst>
                                      </p:cBhvr>
                                      <p:tavLst>
                                        <p:tav tm="0">
                                          <p:val>
                                            <p:strVal val="0-#ppt_h/2"/>
                                          </p:val>
                                        </p:tav>
                                        <p:tav tm="100000">
                                          <p:val>
                                            <p:strVal val="#ppt_y"/>
                                          </p:val>
                                        </p:tav>
                                      </p:tavLst>
                                    </p:anim>
                                  </p:childTnLst>
                                </p:cTn>
                              </p:par>
                              <p:par>
                                <p:cTn id="71" presetID="2" presetClass="entr" presetSubtype="9" fill="hold"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0-#ppt_w/2"/>
                                          </p:val>
                                        </p:tav>
                                        <p:tav tm="100000">
                                          <p:val>
                                            <p:strVal val="#ppt_x"/>
                                          </p:val>
                                        </p:tav>
                                      </p:tavLst>
                                    </p:anim>
                                    <p:anim calcmode="lin" valueType="num">
                                      <p:cBhvr additive="base">
                                        <p:cTn id="74" dur="2000" fill="hold"/>
                                        <p:tgtEl>
                                          <p:spTgt spid="20"/>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0-#ppt_w/2"/>
                                          </p:val>
                                        </p:tav>
                                        <p:tav tm="100000">
                                          <p:val>
                                            <p:strVal val="#ppt_x"/>
                                          </p:val>
                                        </p:tav>
                                      </p:tavLst>
                                    </p:anim>
                                    <p:anim calcmode="lin" valueType="num">
                                      <p:cBhvr additive="base">
                                        <p:cTn id="78" dur="2000" fill="hold"/>
                                        <p:tgtEl>
                                          <p:spTgt spid="21"/>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0-#ppt_w/2"/>
                                          </p:val>
                                        </p:tav>
                                        <p:tav tm="100000">
                                          <p:val>
                                            <p:strVal val="#ppt_x"/>
                                          </p:val>
                                        </p:tav>
                                      </p:tavLst>
                                    </p:anim>
                                    <p:anim calcmode="lin" valueType="num">
                                      <p:cBhvr additive="base">
                                        <p:cTn id="82" dur="2000" fill="hold"/>
                                        <p:tgtEl>
                                          <p:spTgt spid="22"/>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0-#ppt_w/2"/>
                                          </p:val>
                                        </p:tav>
                                        <p:tav tm="100000">
                                          <p:val>
                                            <p:strVal val="#ppt_x"/>
                                          </p:val>
                                        </p:tav>
                                      </p:tavLst>
                                    </p:anim>
                                    <p:anim calcmode="lin" valueType="num">
                                      <p:cBhvr additive="base">
                                        <p:cTn id="86" dur="2000" fill="hold"/>
                                        <p:tgtEl>
                                          <p:spTgt spid="23"/>
                                        </p:tgtEl>
                                        <p:attrNameLst>
                                          <p:attrName>ppt_y</p:attrName>
                                        </p:attrNameLst>
                                      </p:cBhvr>
                                      <p:tavLst>
                                        <p:tav tm="0">
                                          <p:val>
                                            <p:strVal val="0-#ppt_h/2"/>
                                          </p:val>
                                        </p:tav>
                                        <p:tav tm="100000">
                                          <p:val>
                                            <p:strVal val="#ppt_y"/>
                                          </p:val>
                                        </p:tav>
                                      </p:tavLst>
                                    </p:anim>
                                  </p:childTnLst>
                                </p:cTn>
                              </p:par>
                              <p:par>
                                <p:cTn id="87" presetID="2" presetClass="entr" presetSubtype="9" fill="hold" nodeType="with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additive="base">
                                        <p:cTn id="89" dur="2000" fill="hold"/>
                                        <p:tgtEl>
                                          <p:spTgt spid="24"/>
                                        </p:tgtEl>
                                        <p:attrNameLst>
                                          <p:attrName>ppt_x</p:attrName>
                                        </p:attrNameLst>
                                      </p:cBhvr>
                                      <p:tavLst>
                                        <p:tav tm="0">
                                          <p:val>
                                            <p:strVal val="0-#ppt_w/2"/>
                                          </p:val>
                                        </p:tav>
                                        <p:tav tm="100000">
                                          <p:val>
                                            <p:strVal val="#ppt_x"/>
                                          </p:val>
                                        </p:tav>
                                      </p:tavLst>
                                    </p:anim>
                                    <p:anim calcmode="lin" valueType="num">
                                      <p:cBhvr additive="base">
                                        <p:cTn id="90" dur="2000" fill="hold"/>
                                        <p:tgtEl>
                                          <p:spTgt spid="24"/>
                                        </p:tgtEl>
                                        <p:attrNameLst>
                                          <p:attrName>ppt_y</p:attrName>
                                        </p:attrNameLst>
                                      </p:cBhvr>
                                      <p:tavLst>
                                        <p:tav tm="0">
                                          <p:val>
                                            <p:strVal val="0-#ppt_h/2"/>
                                          </p:val>
                                        </p:tav>
                                        <p:tav tm="100000">
                                          <p:val>
                                            <p:strVal val="#ppt_y"/>
                                          </p:val>
                                        </p:tav>
                                      </p:tavLst>
                                    </p:anim>
                                  </p:childTnLst>
                                </p:cTn>
                              </p:par>
                              <p:par>
                                <p:cTn id="91" presetID="2" presetClass="entr" presetSubtype="9" fill="hold"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2000" fill="hold"/>
                                        <p:tgtEl>
                                          <p:spTgt spid="25"/>
                                        </p:tgtEl>
                                        <p:attrNameLst>
                                          <p:attrName>ppt_x</p:attrName>
                                        </p:attrNameLst>
                                      </p:cBhvr>
                                      <p:tavLst>
                                        <p:tav tm="0">
                                          <p:val>
                                            <p:strVal val="0-#ppt_w/2"/>
                                          </p:val>
                                        </p:tav>
                                        <p:tav tm="100000">
                                          <p:val>
                                            <p:strVal val="#ppt_x"/>
                                          </p:val>
                                        </p:tav>
                                      </p:tavLst>
                                    </p:anim>
                                    <p:anim calcmode="lin" valueType="num">
                                      <p:cBhvr additive="base">
                                        <p:cTn id="94" dur="2000" fill="hold"/>
                                        <p:tgtEl>
                                          <p:spTgt spid="25"/>
                                        </p:tgtEl>
                                        <p:attrNameLst>
                                          <p:attrName>ppt_y</p:attrName>
                                        </p:attrNameLst>
                                      </p:cBhvr>
                                      <p:tavLst>
                                        <p:tav tm="0">
                                          <p:val>
                                            <p:strVal val="0-#ppt_h/2"/>
                                          </p:val>
                                        </p:tav>
                                        <p:tav tm="100000">
                                          <p:val>
                                            <p:strVal val="#ppt_y"/>
                                          </p:val>
                                        </p:tav>
                                      </p:tavLst>
                                    </p:anim>
                                  </p:childTnLst>
                                </p:cTn>
                              </p:par>
                              <p:par>
                                <p:cTn id="95" presetID="2" presetClass="entr" presetSubtype="9" fill="hold" nodeType="withEffect">
                                  <p:stCondLst>
                                    <p:cond delay="0"/>
                                  </p:stCondLst>
                                  <p:childTnLst>
                                    <p:set>
                                      <p:cBhvr>
                                        <p:cTn id="96" dur="1" fill="hold">
                                          <p:stCondLst>
                                            <p:cond delay="0"/>
                                          </p:stCondLst>
                                        </p:cTn>
                                        <p:tgtEl>
                                          <p:spTgt spid="26"/>
                                        </p:tgtEl>
                                        <p:attrNameLst>
                                          <p:attrName>style.visibility</p:attrName>
                                        </p:attrNameLst>
                                      </p:cBhvr>
                                      <p:to>
                                        <p:strVal val="visible"/>
                                      </p:to>
                                    </p:set>
                                    <p:anim calcmode="lin" valueType="num">
                                      <p:cBhvr additive="base">
                                        <p:cTn id="97" dur="2000" fill="hold"/>
                                        <p:tgtEl>
                                          <p:spTgt spid="26"/>
                                        </p:tgtEl>
                                        <p:attrNameLst>
                                          <p:attrName>ppt_x</p:attrName>
                                        </p:attrNameLst>
                                      </p:cBhvr>
                                      <p:tavLst>
                                        <p:tav tm="0">
                                          <p:val>
                                            <p:strVal val="0-#ppt_w/2"/>
                                          </p:val>
                                        </p:tav>
                                        <p:tav tm="100000">
                                          <p:val>
                                            <p:strVal val="#ppt_x"/>
                                          </p:val>
                                        </p:tav>
                                      </p:tavLst>
                                    </p:anim>
                                    <p:anim calcmode="lin" valueType="num">
                                      <p:cBhvr additive="base">
                                        <p:cTn id="98" dur="2000" fill="hold"/>
                                        <p:tgtEl>
                                          <p:spTgt spid="26"/>
                                        </p:tgtEl>
                                        <p:attrNameLst>
                                          <p:attrName>ppt_y</p:attrName>
                                        </p:attrNameLst>
                                      </p:cBhvr>
                                      <p:tavLst>
                                        <p:tav tm="0">
                                          <p:val>
                                            <p:strVal val="0-#ppt_h/2"/>
                                          </p:val>
                                        </p:tav>
                                        <p:tav tm="100000">
                                          <p:val>
                                            <p:strVal val="#ppt_y"/>
                                          </p:val>
                                        </p:tav>
                                      </p:tavLst>
                                    </p:anim>
                                  </p:childTnLst>
                                </p:cTn>
                              </p:par>
                              <p:par>
                                <p:cTn id="99" presetID="2" presetClass="entr" presetSubtype="9" fill="hold" nodeType="withEffect">
                                  <p:stCondLst>
                                    <p:cond delay="0"/>
                                  </p:stCondLst>
                                  <p:childTnLst>
                                    <p:set>
                                      <p:cBhvr>
                                        <p:cTn id="100" dur="1" fill="hold">
                                          <p:stCondLst>
                                            <p:cond delay="0"/>
                                          </p:stCondLst>
                                        </p:cTn>
                                        <p:tgtEl>
                                          <p:spTgt spid="27"/>
                                        </p:tgtEl>
                                        <p:attrNameLst>
                                          <p:attrName>style.visibility</p:attrName>
                                        </p:attrNameLst>
                                      </p:cBhvr>
                                      <p:to>
                                        <p:strVal val="visible"/>
                                      </p:to>
                                    </p:set>
                                    <p:anim calcmode="lin" valueType="num">
                                      <p:cBhvr additive="base">
                                        <p:cTn id="101" dur="2000" fill="hold"/>
                                        <p:tgtEl>
                                          <p:spTgt spid="27"/>
                                        </p:tgtEl>
                                        <p:attrNameLst>
                                          <p:attrName>ppt_x</p:attrName>
                                        </p:attrNameLst>
                                      </p:cBhvr>
                                      <p:tavLst>
                                        <p:tav tm="0">
                                          <p:val>
                                            <p:strVal val="0-#ppt_w/2"/>
                                          </p:val>
                                        </p:tav>
                                        <p:tav tm="100000">
                                          <p:val>
                                            <p:strVal val="#ppt_x"/>
                                          </p:val>
                                        </p:tav>
                                      </p:tavLst>
                                    </p:anim>
                                    <p:anim calcmode="lin" valueType="num">
                                      <p:cBhvr additive="base">
                                        <p:cTn id="102" dur="2000" fill="hold"/>
                                        <p:tgtEl>
                                          <p:spTgt spid="27"/>
                                        </p:tgtEl>
                                        <p:attrNameLst>
                                          <p:attrName>ppt_y</p:attrName>
                                        </p:attrNameLst>
                                      </p:cBhvr>
                                      <p:tavLst>
                                        <p:tav tm="0">
                                          <p:val>
                                            <p:strVal val="0-#ppt_h/2"/>
                                          </p:val>
                                        </p:tav>
                                        <p:tav tm="100000">
                                          <p:val>
                                            <p:strVal val="#ppt_y"/>
                                          </p:val>
                                        </p:tav>
                                      </p:tavLst>
                                    </p:anim>
                                  </p:childTnLst>
                                </p:cTn>
                              </p:par>
                              <p:par>
                                <p:cTn id="103" presetID="8" presetClass="emph" presetSubtype="0" autoRev="1" fill="hold" nodeType="withEffect">
                                  <p:stCondLst>
                                    <p:cond delay="0"/>
                                  </p:stCondLst>
                                  <p:childTnLst>
                                    <p:animRot by="21600000">
                                      <p:cBhvr>
                                        <p:cTn id="104" dur="2000" fill="hold"/>
                                        <p:tgtEl>
                                          <p:spTgt spid="4"/>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6"/>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8"/>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9"/>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0"/>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1"/>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12"/>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13"/>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14"/>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15"/>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16"/>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7"/>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5"/>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7"/>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18"/>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19"/>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20"/>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21"/>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22"/>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23"/>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24"/>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25"/>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26"/>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27"/>
                                        </p:tgtEl>
                                        <p:attrNameLst>
                                          <p:attrName>r</p:attrName>
                                        </p:attrNameLst>
                                      </p:cBhvr>
                                    </p:animRot>
                                  </p:childTnLst>
                                </p:cTn>
                              </p:par>
                            </p:childTnLst>
                          </p:cTn>
                        </p:par>
                        <p:par>
                          <p:cTn id="151" fill="hold">
                            <p:stCondLst>
                              <p:cond delay="4000"/>
                            </p:stCondLst>
                            <p:childTnLst>
                              <p:par>
                                <p:cTn id="152" presetID="2" presetClass="exit" presetSubtype="6" fill="hold" nodeType="afterEffect">
                                  <p:stCondLst>
                                    <p:cond delay="0"/>
                                  </p:stCondLst>
                                  <p:childTnLst>
                                    <p:anim calcmode="lin" valueType="num">
                                      <p:cBhvr additive="base">
                                        <p:cTn id="153" dur="2000"/>
                                        <p:tgtEl>
                                          <p:spTgt spid="4"/>
                                        </p:tgtEl>
                                        <p:attrNameLst>
                                          <p:attrName>ppt_x</p:attrName>
                                        </p:attrNameLst>
                                      </p:cBhvr>
                                      <p:tavLst>
                                        <p:tav tm="0">
                                          <p:val>
                                            <p:strVal val="ppt_x"/>
                                          </p:val>
                                        </p:tav>
                                        <p:tav tm="100000">
                                          <p:val>
                                            <p:strVal val="1+ppt_w/2"/>
                                          </p:val>
                                        </p:tav>
                                      </p:tavLst>
                                    </p:anim>
                                    <p:anim calcmode="lin" valueType="num">
                                      <p:cBhvr additive="base">
                                        <p:cTn id="154" dur="2000"/>
                                        <p:tgtEl>
                                          <p:spTgt spid="4"/>
                                        </p:tgtEl>
                                        <p:attrNameLst>
                                          <p:attrName>ppt_y</p:attrName>
                                        </p:attrNameLst>
                                      </p:cBhvr>
                                      <p:tavLst>
                                        <p:tav tm="0">
                                          <p:val>
                                            <p:strVal val="ppt_y"/>
                                          </p:val>
                                        </p:tav>
                                        <p:tav tm="100000">
                                          <p:val>
                                            <p:strVal val="1+ppt_h/2"/>
                                          </p:val>
                                        </p:tav>
                                      </p:tavLst>
                                    </p:anim>
                                    <p:set>
                                      <p:cBhvr>
                                        <p:cTn id="155" dur="1" fill="hold">
                                          <p:stCondLst>
                                            <p:cond delay="1999"/>
                                          </p:stCondLst>
                                        </p:cTn>
                                        <p:tgtEl>
                                          <p:spTgt spid="4"/>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2000"/>
                                        <p:tgtEl>
                                          <p:spTgt spid="6"/>
                                        </p:tgtEl>
                                        <p:attrNameLst>
                                          <p:attrName>ppt_x</p:attrName>
                                        </p:attrNameLst>
                                      </p:cBhvr>
                                      <p:tavLst>
                                        <p:tav tm="0">
                                          <p:val>
                                            <p:strVal val="ppt_x"/>
                                          </p:val>
                                        </p:tav>
                                        <p:tav tm="100000">
                                          <p:val>
                                            <p:strVal val="1+ppt_w/2"/>
                                          </p:val>
                                        </p:tav>
                                      </p:tavLst>
                                    </p:anim>
                                    <p:anim calcmode="lin" valueType="num">
                                      <p:cBhvr additive="base">
                                        <p:cTn id="158" dur="2000"/>
                                        <p:tgtEl>
                                          <p:spTgt spid="6"/>
                                        </p:tgtEl>
                                        <p:attrNameLst>
                                          <p:attrName>ppt_y</p:attrName>
                                        </p:attrNameLst>
                                      </p:cBhvr>
                                      <p:tavLst>
                                        <p:tav tm="0">
                                          <p:val>
                                            <p:strVal val="ppt_y"/>
                                          </p:val>
                                        </p:tav>
                                        <p:tav tm="100000">
                                          <p:val>
                                            <p:strVal val="1+ppt_h/2"/>
                                          </p:val>
                                        </p:tav>
                                      </p:tavLst>
                                    </p:anim>
                                    <p:set>
                                      <p:cBhvr>
                                        <p:cTn id="159" dur="1" fill="hold">
                                          <p:stCondLst>
                                            <p:cond delay="1999"/>
                                          </p:stCondLst>
                                        </p:cTn>
                                        <p:tgtEl>
                                          <p:spTgt spid="6"/>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2000"/>
                                        <p:tgtEl>
                                          <p:spTgt spid="8"/>
                                        </p:tgtEl>
                                        <p:attrNameLst>
                                          <p:attrName>ppt_x</p:attrName>
                                        </p:attrNameLst>
                                      </p:cBhvr>
                                      <p:tavLst>
                                        <p:tav tm="0">
                                          <p:val>
                                            <p:strVal val="ppt_x"/>
                                          </p:val>
                                        </p:tav>
                                        <p:tav tm="100000">
                                          <p:val>
                                            <p:strVal val="1+ppt_w/2"/>
                                          </p:val>
                                        </p:tav>
                                      </p:tavLst>
                                    </p:anim>
                                    <p:anim calcmode="lin" valueType="num">
                                      <p:cBhvr additive="base">
                                        <p:cTn id="162" dur="2000"/>
                                        <p:tgtEl>
                                          <p:spTgt spid="8"/>
                                        </p:tgtEl>
                                        <p:attrNameLst>
                                          <p:attrName>ppt_y</p:attrName>
                                        </p:attrNameLst>
                                      </p:cBhvr>
                                      <p:tavLst>
                                        <p:tav tm="0">
                                          <p:val>
                                            <p:strVal val="ppt_y"/>
                                          </p:val>
                                        </p:tav>
                                        <p:tav tm="100000">
                                          <p:val>
                                            <p:strVal val="1+ppt_h/2"/>
                                          </p:val>
                                        </p:tav>
                                      </p:tavLst>
                                    </p:anim>
                                    <p:set>
                                      <p:cBhvr>
                                        <p:cTn id="163" dur="1" fill="hold">
                                          <p:stCondLst>
                                            <p:cond delay="1999"/>
                                          </p:stCondLst>
                                        </p:cTn>
                                        <p:tgtEl>
                                          <p:spTgt spid="8"/>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2000"/>
                                        <p:tgtEl>
                                          <p:spTgt spid="9"/>
                                        </p:tgtEl>
                                        <p:attrNameLst>
                                          <p:attrName>ppt_x</p:attrName>
                                        </p:attrNameLst>
                                      </p:cBhvr>
                                      <p:tavLst>
                                        <p:tav tm="0">
                                          <p:val>
                                            <p:strVal val="ppt_x"/>
                                          </p:val>
                                        </p:tav>
                                        <p:tav tm="100000">
                                          <p:val>
                                            <p:strVal val="1+ppt_w/2"/>
                                          </p:val>
                                        </p:tav>
                                      </p:tavLst>
                                    </p:anim>
                                    <p:anim calcmode="lin" valueType="num">
                                      <p:cBhvr additive="base">
                                        <p:cTn id="166" dur="2000"/>
                                        <p:tgtEl>
                                          <p:spTgt spid="9"/>
                                        </p:tgtEl>
                                        <p:attrNameLst>
                                          <p:attrName>ppt_y</p:attrName>
                                        </p:attrNameLst>
                                      </p:cBhvr>
                                      <p:tavLst>
                                        <p:tav tm="0">
                                          <p:val>
                                            <p:strVal val="ppt_y"/>
                                          </p:val>
                                        </p:tav>
                                        <p:tav tm="100000">
                                          <p:val>
                                            <p:strVal val="1+ppt_h/2"/>
                                          </p:val>
                                        </p:tav>
                                      </p:tavLst>
                                    </p:anim>
                                    <p:set>
                                      <p:cBhvr>
                                        <p:cTn id="167" dur="1" fill="hold">
                                          <p:stCondLst>
                                            <p:cond delay="1999"/>
                                          </p:stCondLst>
                                        </p:cTn>
                                        <p:tgtEl>
                                          <p:spTgt spid="9"/>
                                        </p:tgtEl>
                                        <p:attrNameLst>
                                          <p:attrName>style.visibility</p:attrName>
                                        </p:attrNameLst>
                                      </p:cBhvr>
                                      <p:to>
                                        <p:strVal val="hidden"/>
                                      </p:to>
                                    </p:set>
                                  </p:childTnLst>
                                </p:cTn>
                              </p:par>
                              <p:par>
                                <p:cTn id="168" presetID="2" presetClass="exit" presetSubtype="6" fill="hold" nodeType="withEffect">
                                  <p:stCondLst>
                                    <p:cond delay="0"/>
                                  </p:stCondLst>
                                  <p:childTnLst>
                                    <p:anim calcmode="lin" valueType="num">
                                      <p:cBhvr additive="base">
                                        <p:cTn id="169" dur="2000"/>
                                        <p:tgtEl>
                                          <p:spTgt spid="10"/>
                                        </p:tgtEl>
                                        <p:attrNameLst>
                                          <p:attrName>ppt_x</p:attrName>
                                        </p:attrNameLst>
                                      </p:cBhvr>
                                      <p:tavLst>
                                        <p:tav tm="0">
                                          <p:val>
                                            <p:strVal val="ppt_x"/>
                                          </p:val>
                                        </p:tav>
                                        <p:tav tm="100000">
                                          <p:val>
                                            <p:strVal val="1+ppt_w/2"/>
                                          </p:val>
                                        </p:tav>
                                      </p:tavLst>
                                    </p:anim>
                                    <p:anim calcmode="lin" valueType="num">
                                      <p:cBhvr additive="base">
                                        <p:cTn id="170" dur="2000"/>
                                        <p:tgtEl>
                                          <p:spTgt spid="10"/>
                                        </p:tgtEl>
                                        <p:attrNameLst>
                                          <p:attrName>ppt_y</p:attrName>
                                        </p:attrNameLst>
                                      </p:cBhvr>
                                      <p:tavLst>
                                        <p:tav tm="0">
                                          <p:val>
                                            <p:strVal val="ppt_y"/>
                                          </p:val>
                                        </p:tav>
                                        <p:tav tm="100000">
                                          <p:val>
                                            <p:strVal val="1+ppt_h/2"/>
                                          </p:val>
                                        </p:tav>
                                      </p:tavLst>
                                    </p:anim>
                                    <p:set>
                                      <p:cBhvr>
                                        <p:cTn id="171" dur="1" fill="hold">
                                          <p:stCondLst>
                                            <p:cond delay="1999"/>
                                          </p:stCondLst>
                                        </p:cTn>
                                        <p:tgtEl>
                                          <p:spTgt spid="10"/>
                                        </p:tgtEl>
                                        <p:attrNameLst>
                                          <p:attrName>style.visibility</p:attrName>
                                        </p:attrNameLst>
                                      </p:cBhvr>
                                      <p:to>
                                        <p:strVal val="hidden"/>
                                      </p:to>
                                    </p:set>
                                  </p:childTnLst>
                                </p:cTn>
                              </p:par>
                              <p:par>
                                <p:cTn id="172" presetID="2" presetClass="exit" presetSubtype="6" fill="hold" nodeType="withEffect">
                                  <p:stCondLst>
                                    <p:cond delay="0"/>
                                  </p:stCondLst>
                                  <p:childTnLst>
                                    <p:anim calcmode="lin" valueType="num">
                                      <p:cBhvr additive="base">
                                        <p:cTn id="173" dur="2000"/>
                                        <p:tgtEl>
                                          <p:spTgt spid="11"/>
                                        </p:tgtEl>
                                        <p:attrNameLst>
                                          <p:attrName>ppt_x</p:attrName>
                                        </p:attrNameLst>
                                      </p:cBhvr>
                                      <p:tavLst>
                                        <p:tav tm="0">
                                          <p:val>
                                            <p:strVal val="ppt_x"/>
                                          </p:val>
                                        </p:tav>
                                        <p:tav tm="100000">
                                          <p:val>
                                            <p:strVal val="1+ppt_w/2"/>
                                          </p:val>
                                        </p:tav>
                                      </p:tavLst>
                                    </p:anim>
                                    <p:anim calcmode="lin" valueType="num">
                                      <p:cBhvr additive="base">
                                        <p:cTn id="174" dur="2000"/>
                                        <p:tgtEl>
                                          <p:spTgt spid="11"/>
                                        </p:tgtEl>
                                        <p:attrNameLst>
                                          <p:attrName>ppt_y</p:attrName>
                                        </p:attrNameLst>
                                      </p:cBhvr>
                                      <p:tavLst>
                                        <p:tav tm="0">
                                          <p:val>
                                            <p:strVal val="ppt_y"/>
                                          </p:val>
                                        </p:tav>
                                        <p:tav tm="100000">
                                          <p:val>
                                            <p:strVal val="1+ppt_h/2"/>
                                          </p:val>
                                        </p:tav>
                                      </p:tavLst>
                                    </p:anim>
                                    <p:set>
                                      <p:cBhvr>
                                        <p:cTn id="175" dur="1" fill="hold">
                                          <p:stCondLst>
                                            <p:cond delay="1999"/>
                                          </p:stCondLst>
                                        </p:cTn>
                                        <p:tgtEl>
                                          <p:spTgt spid="11"/>
                                        </p:tgtEl>
                                        <p:attrNameLst>
                                          <p:attrName>style.visibility</p:attrName>
                                        </p:attrNameLst>
                                      </p:cBhvr>
                                      <p:to>
                                        <p:strVal val="hidden"/>
                                      </p:to>
                                    </p:set>
                                  </p:childTnLst>
                                </p:cTn>
                              </p:par>
                              <p:par>
                                <p:cTn id="176" presetID="2" presetClass="exit" presetSubtype="6" fill="hold" nodeType="withEffect">
                                  <p:stCondLst>
                                    <p:cond delay="0"/>
                                  </p:stCondLst>
                                  <p:childTnLst>
                                    <p:anim calcmode="lin" valueType="num">
                                      <p:cBhvr additive="base">
                                        <p:cTn id="177" dur="2000"/>
                                        <p:tgtEl>
                                          <p:spTgt spid="12"/>
                                        </p:tgtEl>
                                        <p:attrNameLst>
                                          <p:attrName>ppt_x</p:attrName>
                                        </p:attrNameLst>
                                      </p:cBhvr>
                                      <p:tavLst>
                                        <p:tav tm="0">
                                          <p:val>
                                            <p:strVal val="ppt_x"/>
                                          </p:val>
                                        </p:tav>
                                        <p:tav tm="100000">
                                          <p:val>
                                            <p:strVal val="1+ppt_w/2"/>
                                          </p:val>
                                        </p:tav>
                                      </p:tavLst>
                                    </p:anim>
                                    <p:anim calcmode="lin" valueType="num">
                                      <p:cBhvr additive="base">
                                        <p:cTn id="178" dur="2000"/>
                                        <p:tgtEl>
                                          <p:spTgt spid="12"/>
                                        </p:tgtEl>
                                        <p:attrNameLst>
                                          <p:attrName>ppt_y</p:attrName>
                                        </p:attrNameLst>
                                      </p:cBhvr>
                                      <p:tavLst>
                                        <p:tav tm="0">
                                          <p:val>
                                            <p:strVal val="ppt_y"/>
                                          </p:val>
                                        </p:tav>
                                        <p:tav tm="100000">
                                          <p:val>
                                            <p:strVal val="1+ppt_h/2"/>
                                          </p:val>
                                        </p:tav>
                                      </p:tavLst>
                                    </p:anim>
                                    <p:set>
                                      <p:cBhvr>
                                        <p:cTn id="179" dur="1" fill="hold">
                                          <p:stCondLst>
                                            <p:cond delay="1999"/>
                                          </p:stCondLst>
                                        </p:cTn>
                                        <p:tgtEl>
                                          <p:spTgt spid="12"/>
                                        </p:tgtEl>
                                        <p:attrNameLst>
                                          <p:attrName>style.visibility</p:attrName>
                                        </p:attrNameLst>
                                      </p:cBhvr>
                                      <p:to>
                                        <p:strVal val="hidden"/>
                                      </p:to>
                                    </p:set>
                                  </p:childTnLst>
                                </p:cTn>
                              </p:par>
                              <p:par>
                                <p:cTn id="180" presetID="2" presetClass="exit" presetSubtype="6" fill="hold" nodeType="withEffect">
                                  <p:stCondLst>
                                    <p:cond delay="0"/>
                                  </p:stCondLst>
                                  <p:childTnLst>
                                    <p:anim calcmode="lin" valueType="num">
                                      <p:cBhvr additive="base">
                                        <p:cTn id="181" dur="2000"/>
                                        <p:tgtEl>
                                          <p:spTgt spid="13"/>
                                        </p:tgtEl>
                                        <p:attrNameLst>
                                          <p:attrName>ppt_x</p:attrName>
                                        </p:attrNameLst>
                                      </p:cBhvr>
                                      <p:tavLst>
                                        <p:tav tm="0">
                                          <p:val>
                                            <p:strVal val="ppt_x"/>
                                          </p:val>
                                        </p:tav>
                                        <p:tav tm="100000">
                                          <p:val>
                                            <p:strVal val="1+ppt_w/2"/>
                                          </p:val>
                                        </p:tav>
                                      </p:tavLst>
                                    </p:anim>
                                    <p:anim calcmode="lin" valueType="num">
                                      <p:cBhvr additive="base">
                                        <p:cTn id="182" dur="2000"/>
                                        <p:tgtEl>
                                          <p:spTgt spid="13"/>
                                        </p:tgtEl>
                                        <p:attrNameLst>
                                          <p:attrName>ppt_y</p:attrName>
                                        </p:attrNameLst>
                                      </p:cBhvr>
                                      <p:tavLst>
                                        <p:tav tm="0">
                                          <p:val>
                                            <p:strVal val="ppt_y"/>
                                          </p:val>
                                        </p:tav>
                                        <p:tav tm="100000">
                                          <p:val>
                                            <p:strVal val="1+ppt_h/2"/>
                                          </p:val>
                                        </p:tav>
                                      </p:tavLst>
                                    </p:anim>
                                    <p:set>
                                      <p:cBhvr>
                                        <p:cTn id="183" dur="1" fill="hold">
                                          <p:stCondLst>
                                            <p:cond delay="1999"/>
                                          </p:stCondLst>
                                        </p:cTn>
                                        <p:tgtEl>
                                          <p:spTgt spid="13"/>
                                        </p:tgtEl>
                                        <p:attrNameLst>
                                          <p:attrName>style.visibility</p:attrName>
                                        </p:attrNameLst>
                                      </p:cBhvr>
                                      <p:to>
                                        <p:strVal val="hidden"/>
                                      </p:to>
                                    </p:set>
                                  </p:childTnLst>
                                </p:cTn>
                              </p:par>
                              <p:par>
                                <p:cTn id="184" presetID="2" presetClass="exit" presetSubtype="6" fill="hold" nodeType="withEffect">
                                  <p:stCondLst>
                                    <p:cond delay="0"/>
                                  </p:stCondLst>
                                  <p:childTnLst>
                                    <p:anim calcmode="lin" valueType="num">
                                      <p:cBhvr additive="base">
                                        <p:cTn id="185" dur="2000"/>
                                        <p:tgtEl>
                                          <p:spTgt spid="14"/>
                                        </p:tgtEl>
                                        <p:attrNameLst>
                                          <p:attrName>ppt_x</p:attrName>
                                        </p:attrNameLst>
                                      </p:cBhvr>
                                      <p:tavLst>
                                        <p:tav tm="0">
                                          <p:val>
                                            <p:strVal val="ppt_x"/>
                                          </p:val>
                                        </p:tav>
                                        <p:tav tm="100000">
                                          <p:val>
                                            <p:strVal val="1+ppt_w/2"/>
                                          </p:val>
                                        </p:tav>
                                      </p:tavLst>
                                    </p:anim>
                                    <p:anim calcmode="lin" valueType="num">
                                      <p:cBhvr additive="base">
                                        <p:cTn id="186" dur="2000"/>
                                        <p:tgtEl>
                                          <p:spTgt spid="14"/>
                                        </p:tgtEl>
                                        <p:attrNameLst>
                                          <p:attrName>ppt_y</p:attrName>
                                        </p:attrNameLst>
                                      </p:cBhvr>
                                      <p:tavLst>
                                        <p:tav tm="0">
                                          <p:val>
                                            <p:strVal val="ppt_y"/>
                                          </p:val>
                                        </p:tav>
                                        <p:tav tm="100000">
                                          <p:val>
                                            <p:strVal val="1+ppt_h/2"/>
                                          </p:val>
                                        </p:tav>
                                      </p:tavLst>
                                    </p:anim>
                                    <p:set>
                                      <p:cBhvr>
                                        <p:cTn id="187" dur="1" fill="hold">
                                          <p:stCondLst>
                                            <p:cond delay="1999"/>
                                          </p:stCondLst>
                                        </p:cTn>
                                        <p:tgtEl>
                                          <p:spTgt spid="14"/>
                                        </p:tgtEl>
                                        <p:attrNameLst>
                                          <p:attrName>style.visibility</p:attrName>
                                        </p:attrNameLst>
                                      </p:cBhvr>
                                      <p:to>
                                        <p:strVal val="hidden"/>
                                      </p:to>
                                    </p:set>
                                  </p:childTnLst>
                                </p:cTn>
                              </p:par>
                              <p:par>
                                <p:cTn id="188" presetID="2" presetClass="exit" presetSubtype="6" fill="hold" nodeType="withEffect">
                                  <p:stCondLst>
                                    <p:cond delay="0"/>
                                  </p:stCondLst>
                                  <p:childTnLst>
                                    <p:anim calcmode="lin" valueType="num">
                                      <p:cBhvr additive="base">
                                        <p:cTn id="189" dur="2000"/>
                                        <p:tgtEl>
                                          <p:spTgt spid="15"/>
                                        </p:tgtEl>
                                        <p:attrNameLst>
                                          <p:attrName>ppt_x</p:attrName>
                                        </p:attrNameLst>
                                      </p:cBhvr>
                                      <p:tavLst>
                                        <p:tav tm="0">
                                          <p:val>
                                            <p:strVal val="ppt_x"/>
                                          </p:val>
                                        </p:tav>
                                        <p:tav tm="100000">
                                          <p:val>
                                            <p:strVal val="1+ppt_w/2"/>
                                          </p:val>
                                        </p:tav>
                                      </p:tavLst>
                                    </p:anim>
                                    <p:anim calcmode="lin" valueType="num">
                                      <p:cBhvr additive="base">
                                        <p:cTn id="190" dur="2000"/>
                                        <p:tgtEl>
                                          <p:spTgt spid="15"/>
                                        </p:tgtEl>
                                        <p:attrNameLst>
                                          <p:attrName>ppt_y</p:attrName>
                                        </p:attrNameLst>
                                      </p:cBhvr>
                                      <p:tavLst>
                                        <p:tav tm="0">
                                          <p:val>
                                            <p:strVal val="ppt_y"/>
                                          </p:val>
                                        </p:tav>
                                        <p:tav tm="100000">
                                          <p:val>
                                            <p:strVal val="1+ppt_h/2"/>
                                          </p:val>
                                        </p:tav>
                                      </p:tavLst>
                                    </p:anim>
                                    <p:set>
                                      <p:cBhvr>
                                        <p:cTn id="191" dur="1" fill="hold">
                                          <p:stCondLst>
                                            <p:cond delay="1999"/>
                                          </p:stCondLst>
                                        </p:cTn>
                                        <p:tgtEl>
                                          <p:spTgt spid="15"/>
                                        </p:tgtEl>
                                        <p:attrNameLst>
                                          <p:attrName>style.visibility</p:attrName>
                                        </p:attrNameLst>
                                      </p:cBhvr>
                                      <p:to>
                                        <p:strVal val="hidden"/>
                                      </p:to>
                                    </p:set>
                                  </p:childTnLst>
                                </p:cTn>
                              </p:par>
                              <p:par>
                                <p:cTn id="192" presetID="2" presetClass="exit" presetSubtype="6" fill="hold" nodeType="withEffect">
                                  <p:stCondLst>
                                    <p:cond delay="0"/>
                                  </p:stCondLst>
                                  <p:childTnLst>
                                    <p:anim calcmode="lin" valueType="num">
                                      <p:cBhvr additive="base">
                                        <p:cTn id="193" dur="2000"/>
                                        <p:tgtEl>
                                          <p:spTgt spid="16"/>
                                        </p:tgtEl>
                                        <p:attrNameLst>
                                          <p:attrName>ppt_x</p:attrName>
                                        </p:attrNameLst>
                                      </p:cBhvr>
                                      <p:tavLst>
                                        <p:tav tm="0">
                                          <p:val>
                                            <p:strVal val="ppt_x"/>
                                          </p:val>
                                        </p:tav>
                                        <p:tav tm="100000">
                                          <p:val>
                                            <p:strVal val="1+ppt_w/2"/>
                                          </p:val>
                                        </p:tav>
                                      </p:tavLst>
                                    </p:anim>
                                    <p:anim calcmode="lin" valueType="num">
                                      <p:cBhvr additive="base">
                                        <p:cTn id="194" dur="2000"/>
                                        <p:tgtEl>
                                          <p:spTgt spid="16"/>
                                        </p:tgtEl>
                                        <p:attrNameLst>
                                          <p:attrName>ppt_y</p:attrName>
                                        </p:attrNameLst>
                                      </p:cBhvr>
                                      <p:tavLst>
                                        <p:tav tm="0">
                                          <p:val>
                                            <p:strVal val="ppt_y"/>
                                          </p:val>
                                        </p:tav>
                                        <p:tav tm="100000">
                                          <p:val>
                                            <p:strVal val="1+ppt_h/2"/>
                                          </p:val>
                                        </p:tav>
                                      </p:tavLst>
                                    </p:anim>
                                    <p:set>
                                      <p:cBhvr>
                                        <p:cTn id="195" dur="1" fill="hold">
                                          <p:stCondLst>
                                            <p:cond delay="1999"/>
                                          </p:stCondLst>
                                        </p:cTn>
                                        <p:tgtEl>
                                          <p:spTgt spid="16"/>
                                        </p:tgtEl>
                                        <p:attrNameLst>
                                          <p:attrName>style.visibility</p:attrName>
                                        </p:attrNameLst>
                                      </p:cBhvr>
                                      <p:to>
                                        <p:strVal val="hidden"/>
                                      </p:to>
                                    </p:set>
                                  </p:childTnLst>
                                </p:cTn>
                              </p:par>
                              <p:par>
                                <p:cTn id="196" presetID="2" presetClass="exit" presetSubtype="6" fill="hold" nodeType="withEffect">
                                  <p:stCondLst>
                                    <p:cond delay="0"/>
                                  </p:stCondLst>
                                  <p:childTnLst>
                                    <p:anim calcmode="lin" valueType="num">
                                      <p:cBhvr additive="base">
                                        <p:cTn id="197" dur="2000"/>
                                        <p:tgtEl>
                                          <p:spTgt spid="17"/>
                                        </p:tgtEl>
                                        <p:attrNameLst>
                                          <p:attrName>ppt_x</p:attrName>
                                        </p:attrNameLst>
                                      </p:cBhvr>
                                      <p:tavLst>
                                        <p:tav tm="0">
                                          <p:val>
                                            <p:strVal val="ppt_x"/>
                                          </p:val>
                                        </p:tav>
                                        <p:tav tm="100000">
                                          <p:val>
                                            <p:strVal val="1+ppt_w/2"/>
                                          </p:val>
                                        </p:tav>
                                      </p:tavLst>
                                    </p:anim>
                                    <p:anim calcmode="lin" valueType="num">
                                      <p:cBhvr additive="base">
                                        <p:cTn id="198" dur="2000"/>
                                        <p:tgtEl>
                                          <p:spTgt spid="17"/>
                                        </p:tgtEl>
                                        <p:attrNameLst>
                                          <p:attrName>ppt_y</p:attrName>
                                        </p:attrNameLst>
                                      </p:cBhvr>
                                      <p:tavLst>
                                        <p:tav tm="0">
                                          <p:val>
                                            <p:strVal val="ppt_y"/>
                                          </p:val>
                                        </p:tav>
                                        <p:tav tm="100000">
                                          <p:val>
                                            <p:strVal val="1+ppt_h/2"/>
                                          </p:val>
                                        </p:tav>
                                      </p:tavLst>
                                    </p:anim>
                                    <p:set>
                                      <p:cBhvr>
                                        <p:cTn id="199" dur="1" fill="hold">
                                          <p:stCondLst>
                                            <p:cond delay="1999"/>
                                          </p:stCondLst>
                                        </p:cTn>
                                        <p:tgtEl>
                                          <p:spTgt spid="17"/>
                                        </p:tgtEl>
                                        <p:attrNameLst>
                                          <p:attrName>style.visibility</p:attrName>
                                        </p:attrNameLst>
                                      </p:cBhvr>
                                      <p:to>
                                        <p:strVal val="hidden"/>
                                      </p:to>
                                    </p:set>
                                  </p:childTnLst>
                                </p:cTn>
                              </p:par>
                              <p:par>
                                <p:cTn id="200" presetID="2" presetClass="exit" presetSubtype="3" fill="hold" nodeType="withEffect">
                                  <p:stCondLst>
                                    <p:cond delay="0"/>
                                  </p:stCondLst>
                                  <p:childTnLst>
                                    <p:anim calcmode="lin" valueType="num">
                                      <p:cBhvr additive="base">
                                        <p:cTn id="201" dur="2000"/>
                                        <p:tgtEl>
                                          <p:spTgt spid="5"/>
                                        </p:tgtEl>
                                        <p:attrNameLst>
                                          <p:attrName>ppt_x</p:attrName>
                                        </p:attrNameLst>
                                      </p:cBhvr>
                                      <p:tavLst>
                                        <p:tav tm="0">
                                          <p:val>
                                            <p:strVal val="ppt_x"/>
                                          </p:val>
                                        </p:tav>
                                        <p:tav tm="100000">
                                          <p:val>
                                            <p:strVal val="1+ppt_w/2"/>
                                          </p:val>
                                        </p:tav>
                                      </p:tavLst>
                                    </p:anim>
                                    <p:anim calcmode="lin" valueType="num">
                                      <p:cBhvr additive="base">
                                        <p:cTn id="202" dur="2000"/>
                                        <p:tgtEl>
                                          <p:spTgt spid="5"/>
                                        </p:tgtEl>
                                        <p:attrNameLst>
                                          <p:attrName>ppt_y</p:attrName>
                                        </p:attrNameLst>
                                      </p:cBhvr>
                                      <p:tavLst>
                                        <p:tav tm="0">
                                          <p:val>
                                            <p:strVal val="ppt_y"/>
                                          </p:val>
                                        </p:tav>
                                        <p:tav tm="100000">
                                          <p:val>
                                            <p:strVal val="0-ppt_h/2"/>
                                          </p:val>
                                        </p:tav>
                                      </p:tavLst>
                                    </p:anim>
                                    <p:set>
                                      <p:cBhvr>
                                        <p:cTn id="203" dur="1" fill="hold">
                                          <p:stCondLst>
                                            <p:cond delay="1999"/>
                                          </p:stCondLst>
                                        </p:cTn>
                                        <p:tgtEl>
                                          <p:spTgt spid="5"/>
                                        </p:tgtEl>
                                        <p:attrNameLst>
                                          <p:attrName>style.visibility</p:attrName>
                                        </p:attrNameLst>
                                      </p:cBhvr>
                                      <p:to>
                                        <p:strVal val="hidden"/>
                                      </p:to>
                                    </p:set>
                                  </p:childTnLst>
                                </p:cTn>
                              </p:par>
                              <p:par>
                                <p:cTn id="204" presetID="2" presetClass="exit" presetSubtype="3" fill="hold" nodeType="withEffect">
                                  <p:stCondLst>
                                    <p:cond delay="0"/>
                                  </p:stCondLst>
                                  <p:childTnLst>
                                    <p:anim calcmode="lin" valueType="num">
                                      <p:cBhvr additive="base">
                                        <p:cTn id="205" dur="2000"/>
                                        <p:tgtEl>
                                          <p:spTgt spid="7"/>
                                        </p:tgtEl>
                                        <p:attrNameLst>
                                          <p:attrName>ppt_x</p:attrName>
                                        </p:attrNameLst>
                                      </p:cBhvr>
                                      <p:tavLst>
                                        <p:tav tm="0">
                                          <p:val>
                                            <p:strVal val="ppt_x"/>
                                          </p:val>
                                        </p:tav>
                                        <p:tav tm="100000">
                                          <p:val>
                                            <p:strVal val="1+ppt_w/2"/>
                                          </p:val>
                                        </p:tav>
                                      </p:tavLst>
                                    </p:anim>
                                    <p:anim calcmode="lin" valueType="num">
                                      <p:cBhvr additive="base">
                                        <p:cTn id="206" dur="2000"/>
                                        <p:tgtEl>
                                          <p:spTgt spid="7"/>
                                        </p:tgtEl>
                                        <p:attrNameLst>
                                          <p:attrName>ppt_y</p:attrName>
                                        </p:attrNameLst>
                                      </p:cBhvr>
                                      <p:tavLst>
                                        <p:tav tm="0">
                                          <p:val>
                                            <p:strVal val="ppt_y"/>
                                          </p:val>
                                        </p:tav>
                                        <p:tav tm="100000">
                                          <p:val>
                                            <p:strVal val="0-ppt_h/2"/>
                                          </p:val>
                                        </p:tav>
                                      </p:tavLst>
                                    </p:anim>
                                    <p:set>
                                      <p:cBhvr>
                                        <p:cTn id="207" dur="1" fill="hold">
                                          <p:stCondLst>
                                            <p:cond delay="1999"/>
                                          </p:stCondLst>
                                        </p:cTn>
                                        <p:tgtEl>
                                          <p:spTgt spid="7"/>
                                        </p:tgtEl>
                                        <p:attrNameLst>
                                          <p:attrName>style.visibility</p:attrName>
                                        </p:attrNameLst>
                                      </p:cBhvr>
                                      <p:to>
                                        <p:strVal val="hidden"/>
                                      </p:to>
                                    </p:set>
                                  </p:childTnLst>
                                </p:cTn>
                              </p:par>
                              <p:par>
                                <p:cTn id="208" presetID="2" presetClass="exit" presetSubtype="3" fill="hold" nodeType="withEffect">
                                  <p:stCondLst>
                                    <p:cond delay="0"/>
                                  </p:stCondLst>
                                  <p:childTnLst>
                                    <p:anim calcmode="lin" valueType="num">
                                      <p:cBhvr additive="base">
                                        <p:cTn id="209" dur="2000"/>
                                        <p:tgtEl>
                                          <p:spTgt spid="18"/>
                                        </p:tgtEl>
                                        <p:attrNameLst>
                                          <p:attrName>ppt_x</p:attrName>
                                        </p:attrNameLst>
                                      </p:cBhvr>
                                      <p:tavLst>
                                        <p:tav tm="0">
                                          <p:val>
                                            <p:strVal val="ppt_x"/>
                                          </p:val>
                                        </p:tav>
                                        <p:tav tm="100000">
                                          <p:val>
                                            <p:strVal val="1+ppt_w/2"/>
                                          </p:val>
                                        </p:tav>
                                      </p:tavLst>
                                    </p:anim>
                                    <p:anim calcmode="lin" valueType="num">
                                      <p:cBhvr additive="base">
                                        <p:cTn id="210" dur="2000"/>
                                        <p:tgtEl>
                                          <p:spTgt spid="18"/>
                                        </p:tgtEl>
                                        <p:attrNameLst>
                                          <p:attrName>ppt_y</p:attrName>
                                        </p:attrNameLst>
                                      </p:cBhvr>
                                      <p:tavLst>
                                        <p:tav tm="0">
                                          <p:val>
                                            <p:strVal val="ppt_y"/>
                                          </p:val>
                                        </p:tav>
                                        <p:tav tm="100000">
                                          <p:val>
                                            <p:strVal val="0-ppt_h/2"/>
                                          </p:val>
                                        </p:tav>
                                      </p:tavLst>
                                    </p:anim>
                                    <p:set>
                                      <p:cBhvr>
                                        <p:cTn id="211" dur="1" fill="hold">
                                          <p:stCondLst>
                                            <p:cond delay="1999"/>
                                          </p:stCondLst>
                                        </p:cTn>
                                        <p:tgtEl>
                                          <p:spTgt spid="18"/>
                                        </p:tgtEl>
                                        <p:attrNameLst>
                                          <p:attrName>style.visibility</p:attrName>
                                        </p:attrNameLst>
                                      </p:cBhvr>
                                      <p:to>
                                        <p:strVal val="hidden"/>
                                      </p:to>
                                    </p:set>
                                  </p:childTnLst>
                                </p:cTn>
                              </p:par>
                              <p:par>
                                <p:cTn id="212" presetID="2" presetClass="exit" presetSubtype="3" fill="hold" nodeType="withEffect">
                                  <p:stCondLst>
                                    <p:cond delay="0"/>
                                  </p:stCondLst>
                                  <p:childTnLst>
                                    <p:anim calcmode="lin" valueType="num">
                                      <p:cBhvr additive="base">
                                        <p:cTn id="213" dur="2000"/>
                                        <p:tgtEl>
                                          <p:spTgt spid="19"/>
                                        </p:tgtEl>
                                        <p:attrNameLst>
                                          <p:attrName>ppt_x</p:attrName>
                                        </p:attrNameLst>
                                      </p:cBhvr>
                                      <p:tavLst>
                                        <p:tav tm="0">
                                          <p:val>
                                            <p:strVal val="ppt_x"/>
                                          </p:val>
                                        </p:tav>
                                        <p:tav tm="100000">
                                          <p:val>
                                            <p:strVal val="1+ppt_w/2"/>
                                          </p:val>
                                        </p:tav>
                                      </p:tavLst>
                                    </p:anim>
                                    <p:anim calcmode="lin" valueType="num">
                                      <p:cBhvr additive="base">
                                        <p:cTn id="214" dur="2000"/>
                                        <p:tgtEl>
                                          <p:spTgt spid="19"/>
                                        </p:tgtEl>
                                        <p:attrNameLst>
                                          <p:attrName>ppt_y</p:attrName>
                                        </p:attrNameLst>
                                      </p:cBhvr>
                                      <p:tavLst>
                                        <p:tav tm="0">
                                          <p:val>
                                            <p:strVal val="ppt_y"/>
                                          </p:val>
                                        </p:tav>
                                        <p:tav tm="100000">
                                          <p:val>
                                            <p:strVal val="0-ppt_h/2"/>
                                          </p:val>
                                        </p:tav>
                                      </p:tavLst>
                                    </p:anim>
                                    <p:set>
                                      <p:cBhvr>
                                        <p:cTn id="215" dur="1" fill="hold">
                                          <p:stCondLst>
                                            <p:cond delay="1999"/>
                                          </p:stCondLst>
                                        </p:cTn>
                                        <p:tgtEl>
                                          <p:spTgt spid="19"/>
                                        </p:tgtEl>
                                        <p:attrNameLst>
                                          <p:attrName>style.visibility</p:attrName>
                                        </p:attrNameLst>
                                      </p:cBhvr>
                                      <p:to>
                                        <p:strVal val="hidden"/>
                                      </p:to>
                                    </p:set>
                                  </p:childTnLst>
                                </p:cTn>
                              </p:par>
                              <p:par>
                                <p:cTn id="216" presetID="2" presetClass="exit" presetSubtype="3" fill="hold" nodeType="withEffect">
                                  <p:stCondLst>
                                    <p:cond delay="0"/>
                                  </p:stCondLst>
                                  <p:childTnLst>
                                    <p:anim calcmode="lin" valueType="num">
                                      <p:cBhvr additive="base">
                                        <p:cTn id="217" dur="2000"/>
                                        <p:tgtEl>
                                          <p:spTgt spid="20"/>
                                        </p:tgtEl>
                                        <p:attrNameLst>
                                          <p:attrName>ppt_x</p:attrName>
                                        </p:attrNameLst>
                                      </p:cBhvr>
                                      <p:tavLst>
                                        <p:tav tm="0">
                                          <p:val>
                                            <p:strVal val="ppt_x"/>
                                          </p:val>
                                        </p:tav>
                                        <p:tav tm="100000">
                                          <p:val>
                                            <p:strVal val="1+ppt_w/2"/>
                                          </p:val>
                                        </p:tav>
                                      </p:tavLst>
                                    </p:anim>
                                    <p:anim calcmode="lin" valueType="num">
                                      <p:cBhvr additive="base">
                                        <p:cTn id="218" dur="2000"/>
                                        <p:tgtEl>
                                          <p:spTgt spid="20"/>
                                        </p:tgtEl>
                                        <p:attrNameLst>
                                          <p:attrName>ppt_y</p:attrName>
                                        </p:attrNameLst>
                                      </p:cBhvr>
                                      <p:tavLst>
                                        <p:tav tm="0">
                                          <p:val>
                                            <p:strVal val="ppt_y"/>
                                          </p:val>
                                        </p:tav>
                                        <p:tav tm="100000">
                                          <p:val>
                                            <p:strVal val="0-ppt_h/2"/>
                                          </p:val>
                                        </p:tav>
                                      </p:tavLst>
                                    </p:anim>
                                    <p:set>
                                      <p:cBhvr>
                                        <p:cTn id="219" dur="1" fill="hold">
                                          <p:stCondLst>
                                            <p:cond delay="1999"/>
                                          </p:stCondLst>
                                        </p:cTn>
                                        <p:tgtEl>
                                          <p:spTgt spid="20"/>
                                        </p:tgtEl>
                                        <p:attrNameLst>
                                          <p:attrName>style.visibility</p:attrName>
                                        </p:attrNameLst>
                                      </p:cBhvr>
                                      <p:to>
                                        <p:strVal val="hidden"/>
                                      </p:to>
                                    </p:set>
                                  </p:childTnLst>
                                </p:cTn>
                              </p:par>
                              <p:par>
                                <p:cTn id="220" presetID="2" presetClass="exit" presetSubtype="3" fill="hold" nodeType="withEffect">
                                  <p:stCondLst>
                                    <p:cond delay="0"/>
                                  </p:stCondLst>
                                  <p:childTnLst>
                                    <p:anim calcmode="lin" valueType="num">
                                      <p:cBhvr additive="base">
                                        <p:cTn id="221" dur="2000"/>
                                        <p:tgtEl>
                                          <p:spTgt spid="21"/>
                                        </p:tgtEl>
                                        <p:attrNameLst>
                                          <p:attrName>ppt_x</p:attrName>
                                        </p:attrNameLst>
                                      </p:cBhvr>
                                      <p:tavLst>
                                        <p:tav tm="0">
                                          <p:val>
                                            <p:strVal val="ppt_x"/>
                                          </p:val>
                                        </p:tav>
                                        <p:tav tm="100000">
                                          <p:val>
                                            <p:strVal val="1+ppt_w/2"/>
                                          </p:val>
                                        </p:tav>
                                      </p:tavLst>
                                    </p:anim>
                                    <p:anim calcmode="lin" valueType="num">
                                      <p:cBhvr additive="base">
                                        <p:cTn id="222" dur="2000"/>
                                        <p:tgtEl>
                                          <p:spTgt spid="21"/>
                                        </p:tgtEl>
                                        <p:attrNameLst>
                                          <p:attrName>ppt_y</p:attrName>
                                        </p:attrNameLst>
                                      </p:cBhvr>
                                      <p:tavLst>
                                        <p:tav tm="0">
                                          <p:val>
                                            <p:strVal val="ppt_y"/>
                                          </p:val>
                                        </p:tav>
                                        <p:tav tm="100000">
                                          <p:val>
                                            <p:strVal val="0-ppt_h/2"/>
                                          </p:val>
                                        </p:tav>
                                      </p:tavLst>
                                    </p:anim>
                                    <p:set>
                                      <p:cBhvr>
                                        <p:cTn id="223" dur="1" fill="hold">
                                          <p:stCondLst>
                                            <p:cond delay="1999"/>
                                          </p:stCondLst>
                                        </p:cTn>
                                        <p:tgtEl>
                                          <p:spTgt spid="21"/>
                                        </p:tgtEl>
                                        <p:attrNameLst>
                                          <p:attrName>style.visibility</p:attrName>
                                        </p:attrNameLst>
                                      </p:cBhvr>
                                      <p:to>
                                        <p:strVal val="hidden"/>
                                      </p:to>
                                    </p:set>
                                  </p:childTnLst>
                                </p:cTn>
                              </p:par>
                              <p:par>
                                <p:cTn id="224" presetID="2" presetClass="exit" presetSubtype="3" fill="hold" nodeType="withEffect">
                                  <p:stCondLst>
                                    <p:cond delay="0"/>
                                  </p:stCondLst>
                                  <p:childTnLst>
                                    <p:anim calcmode="lin" valueType="num">
                                      <p:cBhvr additive="base">
                                        <p:cTn id="225" dur="2000"/>
                                        <p:tgtEl>
                                          <p:spTgt spid="22"/>
                                        </p:tgtEl>
                                        <p:attrNameLst>
                                          <p:attrName>ppt_x</p:attrName>
                                        </p:attrNameLst>
                                      </p:cBhvr>
                                      <p:tavLst>
                                        <p:tav tm="0">
                                          <p:val>
                                            <p:strVal val="ppt_x"/>
                                          </p:val>
                                        </p:tav>
                                        <p:tav tm="100000">
                                          <p:val>
                                            <p:strVal val="1+ppt_w/2"/>
                                          </p:val>
                                        </p:tav>
                                      </p:tavLst>
                                    </p:anim>
                                    <p:anim calcmode="lin" valueType="num">
                                      <p:cBhvr additive="base">
                                        <p:cTn id="226" dur="2000"/>
                                        <p:tgtEl>
                                          <p:spTgt spid="22"/>
                                        </p:tgtEl>
                                        <p:attrNameLst>
                                          <p:attrName>ppt_y</p:attrName>
                                        </p:attrNameLst>
                                      </p:cBhvr>
                                      <p:tavLst>
                                        <p:tav tm="0">
                                          <p:val>
                                            <p:strVal val="ppt_y"/>
                                          </p:val>
                                        </p:tav>
                                        <p:tav tm="100000">
                                          <p:val>
                                            <p:strVal val="0-ppt_h/2"/>
                                          </p:val>
                                        </p:tav>
                                      </p:tavLst>
                                    </p:anim>
                                    <p:set>
                                      <p:cBhvr>
                                        <p:cTn id="227" dur="1" fill="hold">
                                          <p:stCondLst>
                                            <p:cond delay="1999"/>
                                          </p:stCondLst>
                                        </p:cTn>
                                        <p:tgtEl>
                                          <p:spTgt spid="22"/>
                                        </p:tgtEl>
                                        <p:attrNameLst>
                                          <p:attrName>style.visibility</p:attrName>
                                        </p:attrNameLst>
                                      </p:cBhvr>
                                      <p:to>
                                        <p:strVal val="hidden"/>
                                      </p:to>
                                    </p:set>
                                  </p:childTnLst>
                                </p:cTn>
                              </p:par>
                              <p:par>
                                <p:cTn id="228" presetID="2" presetClass="exit" presetSubtype="3" fill="hold" nodeType="withEffect">
                                  <p:stCondLst>
                                    <p:cond delay="0"/>
                                  </p:stCondLst>
                                  <p:childTnLst>
                                    <p:anim calcmode="lin" valueType="num">
                                      <p:cBhvr additive="base">
                                        <p:cTn id="229" dur="2000"/>
                                        <p:tgtEl>
                                          <p:spTgt spid="23"/>
                                        </p:tgtEl>
                                        <p:attrNameLst>
                                          <p:attrName>ppt_x</p:attrName>
                                        </p:attrNameLst>
                                      </p:cBhvr>
                                      <p:tavLst>
                                        <p:tav tm="0">
                                          <p:val>
                                            <p:strVal val="ppt_x"/>
                                          </p:val>
                                        </p:tav>
                                        <p:tav tm="100000">
                                          <p:val>
                                            <p:strVal val="1+ppt_w/2"/>
                                          </p:val>
                                        </p:tav>
                                      </p:tavLst>
                                    </p:anim>
                                    <p:anim calcmode="lin" valueType="num">
                                      <p:cBhvr additive="base">
                                        <p:cTn id="230" dur="2000"/>
                                        <p:tgtEl>
                                          <p:spTgt spid="23"/>
                                        </p:tgtEl>
                                        <p:attrNameLst>
                                          <p:attrName>ppt_y</p:attrName>
                                        </p:attrNameLst>
                                      </p:cBhvr>
                                      <p:tavLst>
                                        <p:tav tm="0">
                                          <p:val>
                                            <p:strVal val="ppt_y"/>
                                          </p:val>
                                        </p:tav>
                                        <p:tav tm="100000">
                                          <p:val>
                                            <p:strVal val="0-ppt_h/2"/>
                                          </p:val>
                                        </p:tav>
                                      </p:tavLst>
                                    </p:anim>
                                    <p:set>
                                      <p:cBhvr>
                                        <p:cTn id="231" dur="1" fill="hold">
                                          <p:stCondLst>
                                            <p:cond delay="1999"/>
                                          </p:stCondLst>
                                        </p:cTn>
                                        <p:tgtEl>
                                          <p:spTgt spid="23"/>
                                        </p:tgtEl>
                                        <p:attrNameLst>
                                          <p:attrName>style.visibility</p:attrName>
                                        </p:attrNameLst>
                                      </p:cBhvr>
                                      <p:to>
                                        <p:strVal val="hidden"/>
                                      </p:to>
                                    </p:set>
                                  </p:childTnLst>
                                </p:cTn>
                              </p:par>
                              <p:par>
                                <p:cTn id="232" presetID="2" presetClass="exit" presetSubtype="3" fill="hold" nodeType="withEffect">
                                  <p:stCondLst>
                                    <p:cond delay="0"/>
                                  </p:stCondLst>
                                  <p:childTnLst>
                                    <p:anim calcmode="lin" valueType="num">
                                      <p:cBhvr additive="base">
                                        <p:cTn id="233" dur="2000"/>
                                        <p:tgtEl>
                                          <p:spTgt spid="24"/>
                                        </p:tgtEl>
                                        <p:attrNameLst>
                                          <p:attrName>ppt_x</p:attrName>
                                        </p:attrNameLst>
                                      </p:cBhvr>
                                      <p:tavLst>
                                        <p:tav tm="0">
                                          <p:val>
                                            <p:strVal val="ppt_x"/>
                                          </p:val>
                                        </p:tav>
                                        <p:tav tm="100000">
                                          <p:val>
                                            <p:strVal val="1+ppt_w/2"/>
                                          </p:val>
                                        </p:tav>
                                      </p:tavLst>
                                    </p:anim>
                                    <p:anim calcmode="lin" valueType="num">
                                      <p:cBhvr additive="base">
                                        <p:cTn id="234" dur="2000"/>
                                        <p:tgtEl>
                                          <p:spTgt spid="24"/>
                                        </p:tgtEl>
                                        <p:attrNameLst>
                                          <p:attrName>ppt_y</p:attrName>
                                        </p:attrNameLst>
                                      </p:cBhvr>
                                      <p:tavLst>
                                        <p:tav tm="0">
                                          <p:val>
                                            <p:strVal val="ppt_y"/>
                                          </p:val>
                                        </p:tav>
                                        <p:tav tm="100000">
                                          <p:val>
                                            <p:strVal val="0-ppt_h/2"/>
                                          </p:val>
                                        </p:tav>
                                      </p:tavLst>
                                    </p:anim>
                                    <p:set>
                                      <p:cBhvr>
                                        <p:cTn id="235" dur="1" fill="hold">
                                          <p:stCondLst>
                                            <p:cond delay="1999"/>
                                          </p:stCondLst>
                                        </p:cTn>
                                        <p:tgtEl>
                                          <p:spTgt spid="24"/>
                                        </p:tgtEl>
                                        <p:attrNameLst>
                                          <p:attrName>style.visibility</p:attrName>
                                        </p:attrNameLst>
                                      </p:cBhvr>
                                      <p:to>
                                        <p:strVal val="hidden"/>
                                      </p:to>
                                    </p:set>
                                  </p:childTnLst>
                                </p:cTn>
                              </p:par>
                              <p:par>
                                <p:cTn id="236" presetID="2" presetClass="exit" presetSubtype="3" fill="hold" nodeType="withEffect">
                                  <p:stCondLst>
                                    <p:cond delay="0"/>
                                  </p:stCondLst>
                                  <p:childTnLst>
                                    <p:anim calcmode="lin" valueType="num">
                                      <p:cBhvr additive="base">
                                        <p:cTn id="237" dur="2000"/>
                                        <p:tgtEl>
                                          <p:spTgt spid="25"/>
                                        </p:tgtEl>
                                        <p:attrNameLst>
                                          <p:attrName>ppt_x</p:attrName>
                                        </p:attrNameLst>
                                      </p:cBhvr>
                                      <p:tavLst>
                                        <p:tav tm="0">
                                          <p:val>
                                            <p:strVal val="ppt_x"/>
                                          </p:val>
                                        </p:tav>
                                        <p:tav tm="100000">
                                          <p:val>
                                            <p:strVal val="1+ppt_w/2"/>
                                          </p:val>
                                        </p:tav>
                                      </p:tavLst>
                                    </p:anim>
                                    <p:anim calcmode="lin" valueType="num">
                                      <p:cBhvr additive="base">
                                        <p:cTn id="238" dur="2000"/>
                                        <p:tgtEl>
                                          <p:spTgt spid="25"/>
                                        </p:tgtEl>
                                        <p:attrNameLst>
                                          <p:attrName>ppt_y</p:attrName>
                                        </p:attrNameLst>
                                      </p:cBhvr>
                                      <p:tavLst>
                                        <p:tav tm="0">
                                          <p:val>
                                            <p:strVal val="ppt_y"/>
                                          </p:val>
                                        </p:tav>
                                        <p:tav tm="100000">
                                          <p:val>
                                            <p:strVal val="0-ppt_h/2"/>
                                          </p:val>
                                        </p:tav>
                                      </p:tavLst>
                                    </p:anim>
                                    <p:set>
                                      <p:cBhvr>
                                        <p:cTn id="239" dur="1" fill="hold">
                                          <p:stCondLst>
                                            <p:cond delay="1999"/>
                                          </p:stCondLst>
                                        </p:cTn>
                                        <p:tgtEl>
                                          <p:spTgt spid="25"/>
                                        </p:tgtEl>
                                        <p:attrNameLst>
                                          <p:attrName>style.visibility</p:attrName>
                                        </p:attrNameLst>
                                      </p:cBhvr>
                                      <p:to>
                                        <p:strVal val="hidden"/>
                                      </p:to>
                                    </p:set>
                                  </p:childTnLst>
                                </p:cTn>
                              </p:par>
                              <p:par>
                                <p:cTn id="240" presetID="2" presetClass="exit" presetSubtype="3" fill="hold" nodeType="withEffect">
                                  <p:stCondLst>
                                    <p:cond delay="0"/>
                                  </p:stCondLst>
                                  <p:childTnLst>
                                    <p:anim calcmode="lin" valueType="num">
                                      <p:cBhvr additive="base">
                                        <p:cTn id="241" dur="2000"/>
                                        <p:tgtEl>
                                          <p:spTgt spid="26"/>
                                        </p:tgtEl>
                                        <p:attrNameLst>
                                          <p:attrName>ppt_x</p:attrName>
                                        </p:attrNameLst>
                                      </p:cBhvr>
                                      <p:tavLst>
                                        <p:tav tm="0">
                                          <p:val>
                                            <p:strVal val="ppt_x"/>
                                          </p:val>
                                        </p:tav>
                                        <p:tav tm="100000">
                                          <p:val>
                                            <p:strVal val="1+ppt_w/2"/>
                                          </p:val>
                                        </p:tav>
                                      </p:tavLst>
                                    </p:anim>
                                    <p:anim calcmode="lin" valueType="num">
                                      <p:cBhvr additive="base">
                                        <p:cTn id="242" dur="2000"/>
                                        <p:tgtEl>
                                          <p:spTgt spid="26"/>
                                        </p:tgtEl>
                                        <p:attrNameLst>
                                          <p:attrName>ppt_y</p:attrName>
                                        </p:attrNameLst>
                                      </p:cBhvr>
                                      <p:tavLst>
                                        <p:tav tm="0">
                                          <p:val>
                                            <p:strVal val="ppt_y"/>
                                          </p:val>
                                        </p:tav>
                                        <p:tav tm="100000">
                                          <p:val>
                                            <p:strVal val="0-ppt_h/2"/>
                                          </p:val>
                                        </p:tav>
                                      </p:tavLst>
                                    </p:anim>
                                    <p:set>
                                      <p:cBhvr>
                                        <p:cTn id="243" dur="1" fill="hold">
                                          <p:stCondLst>
                                            <p:cond delay="1999"/>
                                          </p:stCondLst>
                                        </p:cTn>
                                        <p:tgtEl>
                                          <p:spTgt spid="26"/>
                                        </p:tgtEl>
                                        <p:attrNameLst>
                                          <p:attrName>style.visibility</p:attrName>
                                        </p:attrNameLst>
                                      </p:cBhvr>
                                      <p:to>
                                        <p:strVal val="hidden"/>
                                      </p:to>
                                    </p:set>
                                  </p:childTnLst>
                                </p:cTn>
                              </p:par>
                              <p:par>
                                <p:cTn id="244" presetID="2" presetClass="exit" presetSubtype="3" fill="hold" nodeType="withEffect">
                                  <p:stCondLst>
                                    <p:cond delay="0"/>
                                  </p:stCondLst>
                                  <p:childTnLst>
                                    <p:anim calcmode="lin" valueType="num">
                                      <p:cBhvr additive="base">
                                        <p:cTn id="245" dur="2000"/>
                                        <p:tgtEl>
                                          <p:spTgt spid="27"/>
                                        </p:tgtEl>
                                        <p:attrNameLst>
                                          <p:attrName>ppt_x</p:attrName>
                                        </p:attrNameLst>
                                      </p:cBhvr>
                                      <p:tavLst>
                                        <p:tav tm="0">
                                          <p:val>
                                            <p:strVal val="ppt_x"/>
                                          </p:val>
                                        </p:tav>
                                        <p:tav tm="100000">
                                          <p:val>
                                            <p:strVal val="1+ppt_w/2"/>
                                          </p:val>
                                        </p:tav>
                                      </p:tavLst>
                                    </p:anim>
                                    <p:anim calcmode="lin" valueType="num">
                                      <p:cBhvr additive="base">
                                        <p:cTn id="246" dur="2000"/>
                                        <p:tgtEl>
                                          <p:spTgt spid="27"/>
                                        </p:tgtEl>
                                        <p:attrNameLst>
                                          <p:attrName>ppt_y</p:attrName>
                                        </p:attrNameLst>
                                      </p:cBhvr>
                                      <p:tavLst>
                                        <p:tav tm="0">
                                          <p:val>
                                            <p:strVal val="ppt_y"/>
                                          </p:val>
                                        </p:tav>
                                        <p:tav tm="100000">
                                          <p:val>
                                            <p:strVal val="0-ppt_h/2"/>
                                          </p:val>
                                        </p:tav>
                                      </p:tavLst>
                                    </p:anim>
                                    <p:set>
                                      <p:cBhvr>
                                        <p:cTn id="247" dur="1" fill="hold">
                                          <p:stCondLst>
                                            <p:cond delay="1999"/>
                                          </p:stCondLst>
                                        </p:cTn>
                                        <p:tgtEl>
                                          <p:spTgt spid="27"/>
                                        </p:tgtEl>
                                        <p:attrNameLst>
                                          <p:attrName>style.visibility</p:attrName>
                                        </p:attrNameLst>
                                      </p:cBhvr>
                                      <p:to>
                                        <p:strVal val="hidden"/>
                                      </p:to>
                                    </p:set>
                                  </p:childTnLst>
                                </p:cTn>
                              </p:par>
                              <p:par>
                                <p:cTn id="248" presetID="8" presetClass="emph" presetSubtype="0" autoRev="1" fill="hold" nodeType="withEffect">
                                  <p:stCondLst>
                                    <p:cond delay="0"/>
                                  </p:stCondLst>
                                  <p:childTnLst>
                                    <p:animRot by="21600000">
                                      <p:cBhvr>
                                        <p:cTn id="249" dur="2000" fill="hold"/>
                                        <p:tgtEl>
                                          <p:spTgt spid="5"/>
                                        </p:tgtEl>
                                        <p:attrNameLst>
                                          <p:attrName>r</p:attrName>
                                        </p:attrNameLst>
                                      </p:cBhvr>
                                    </p:animRot>
                                  </p:childTnLst>
                                </p:cTn>
                              </p:par>
                              <p:par>
                                <p:cTn id="250" presetID="8" presetClass="emph" presetSubtype="0" autoRev="1" fill="hold" nodeType="withEffect">
                                  <p:stCondLst>
                                    <p:cond delay="0"/>
                                  </p:stCondLst>
                                  <p:childTnLst>
                                    <p:animRot by="21600000">
                                      <p:cBhvr>
                                        <p:cTn id="251" dur="2000" fill="hold"/>
                                        <p:tgtEl>
                                          <p:spTgt spid="7"/>
                                        </p:tgtEl>
                                        <p:attrNameLst>
                                          <p:attrName>r</p:attrName>
                                        </p:attrNameLst>
                                      </p:cBhvr>
                                    </p:animRot>
                                  </p:childTnLst>
                                </p:cTn>
                              </p:par>
                              <p:par>
                                <p:cTn id="252" presetID="8" presetClass="emph" presetSubtype="0" autoRev="1" fill="hold" nodeType="withEffect">
                                  <p:stCondLst>
                                    <p:cond delay="0"/>
                                  </p:stCondLst>
                                  <p:childTnLst>
                                    <p:animRot by="21600000">
                                      <p:cBhvr>
                                        <p:cTn id="253" dur="2000" fill="hold"/>
                                        <p:tgtEl>
                                          <p:spTgt spid="18"/>
                                        </p:tgtEl>
                                        <p:attrNameLst>
                                          <p:attrName>r</p:attrName>
                                        </p:attrNameLst>
                                      </p:cBhvr>
                                    </p:animRot>
                                  </p:childTnLst>
                                </p:cTn>
                              </p:par>
                              <p:par>
                                <p:cTn id="254" presetID="8" presetClass="emph" presetSubtype="0" autoRev="1" fill="hold" nodeType="withEffect">
                                  <p:stCondLst>
                                    <p:cond delay="0"/>
                                  </p:stCondLst>
                                  <p:childTnLst>
                                    <p:animRot by="21600000">
                                      <p:cBhvr>
                                        <p:cTn id="255" dur="2000" fill="hold"/>
                                        <p:tgtEl>
                                          <p:spTgt spid="19"/>
                                        </p:tgtEl>
                                        <p:attrNameLst>
                                          <p:attrName>r</p:attrName>
                                        </p:attrNameLst>
                                      </p:cBhvr>
                                    </p:animRot>
                                  </p:childTnLst>
                                </p:cTn>
                              </p:par>
                              <p:par>
                                <p:cTn id="256" presetID="8" presetClass="emph" presetSubtype="0" autoRev="1" fill="hold" nodeType="withEffect">
                                  <p:stCondLst>
                                    <p:cond delay="0"/>
                                  </p:stCondLst>
                                  <p:childTnLst>
                                    <p:animRot by="21600000">
                                      <p:cBhvr>
                                        <p:cTn id="257" dur="2000" fill="hold"/>
                                        <p:tgtEl>
                                          <p:spTgt spid="20"/>
                                        </p:tgtEl>
                                        <p:attrNameLst>
                                          <p:attrName>r</p:attrName>
                                        </p:attrNameLst>
                                      </p:cBhvr>
                                    </p:animRot>
                                  </p:childTnLst>
                                </p:cTn>
                              </p:par>
                              <p:par>
                                <p:cTn id="258" presetID="8" presetClass="emph" presetSubtype="0" autoRev="1" fill="hold" nodeType="withEffect">
                                  <p:stCondLst>
                                    <p:cond delay="0"/>
                                  </p:stCondLst>
                                  <p:childTnLst>
                                    <p:animRot by="21600000">
                                      <p:cBhvr>
                                        <p:cTn id="259" dur="2000" fill="hold"/>
                                        <p:tgtEl>
                                          <p:spTgt spid="21"/>
                                        </p:tgtEl>
                                        <p:attrNameLst>
                                          <p:attrName>r</p:attrName>
                                        </p:attrNameLst>
                                      </p:cBhvr>
                                    </p:animRot>
                                  </p:childTnLst>
                                </p:cTn>
                              </p:par>
                              <p:par>
                                <p:cTn id="260" presetID="8" presetClass="emph" presetSubtype="0" autoRev="1" fill="hold" nodeType="withEffect">
                                  <p:stCondLst>
                                    <p:cond delay="0"/>
                                  </p:stCondLst>
                                  <p:childTnLst>
                                    <p:animRot by="21600000">
                                      <p:cBhvr>
                                        <p:cTn id="261" dur="2000" fill="hold"/>
                                        <p:tgtEl>
                                          <p:spTgt spid="22"/>
                                        </p:tgtEl>
                                        <p:attrNameLst>
                                          <p:attrName>r</p:attrName>
                                        </p:attrNameLst>
                                      </p:cBhvr>
                                    </p:animRot>
                                  </p:childTnLst>
                                </p:cTn>
                              </p:par>
                              <p:par>
                                <p:cTn id="262" presetID="8" presetClass="emph" presetSubtype="0" autoRev="1" fill="hold" nodeType="withEffect">
                                  <p:stCondLst>
                                    <p:cond delay="0"/>
                                  </p:stCondLst>
                                  <p:childTnLst>
                                    <p:animRot by="21600000">
                                      <p:cBhvr>
                                        <p:cTn id="263" dur="2000" fill="hold"/>
                                        <p:tgtEl>
                                          <p:spTgt spid="23"/>
                                        </p:tgtEl>
                                        <p:attrNameLst>
                                          <p:attrName>r</p:attrName>
                                        </p:attrNameLst>
                                      </p:cBhvr>
                                    </p:animRot>
                                  </p:childTnLst>
                                </p:cTn>
                              </p:par>
                              <p:par>
                                <p:cTn id="264" presetID="8" presetClass="emph" presetSubtype="0" autoRev="1" fill="hold" nodeType="withEffect">
                                  <p:stCondLst>
                                    <p:cond delay="0"/>
                                  </p:stCondLst>
                                  <p:childTnLst>
                                    <p:animRot by="21600000">
                                      <p:cBhvr>
                                        <p:cTn id="265" dur="2000" fill="hold"/>
                                        <p:tgtEl>
                                          <p:spTgt spid="24"/>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25"/>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26"/>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27"/>
                                        </p:tgtEl>
                                        <p:attrNameLst>
                                          <p:attrName>r</p:attrName>
                                        </p:attrNameLst>
                                      </p:cBhvr>
                                    </p:animRot>
                                  </p:childTnLst>
                                </p:cTn>
                              </p:par>
                              <p:par>
                                <p:cTn id="272" presetID="8" presetClass="emph" presetSubtype="0" autoRev="1" fill="hold" nodeType="withEffect">
                                  <p:stCondLst>
                                    <p:cond delay="0"/>
                                  </p:stCondLst>
                                  <p:childTnLst>
                                    <p:animRot by="-21600000">
                                      <p:cBhvr>
                                        <p:cTn id="273" dur="2000" fill="hold"/>
                                        <p:tgtEl>
                                          <p:spTgt spid="4"/>
                                        </p:tgtEl>
                                        <p:attrNameLst>
                                          <p:attrName>r</p:attrName>
                                        </p:attrNameLst>
                                      </p:cBhvr>
                                    </p:animRot>
                                  </p:childTnLst>
                                </p:cTn>
                              </p:par>
                              <p:par>
                                <p:cTn id="274" presetID="8" presetClass="emph" presetSubtype="0" autoRev="1" fill="hold" nodeType="withEffect">
                                  <p:stCondLst>
                                    <p:cond delay="0"/>
                                  </p:stCondLst>
                                  <p:childTnLst>
                                    <p:animRot by="-21600000">
                                      <p:cBhvr>
                                        <p:cTn id="275" dur="2000" fill="hold"/>
                                        <p:tgtEl>
                                          <p:spTgt spid="6"/>
                                        </p:tgtEl>
                                        <p:attrNameLst>
                                          <p:attrName>r</p:attrName>
                                        </p:attrNameLst>
                                      </p:cBhvr>
                                    </p:animRot>
                                  </p:childTnLst>
                                </p:cTn>
                              </p:par>
                              <p:par>
                                <p:cTn id="276" presetID="8" presetClass="emph" presetSubtype="0" autoRev="1" fill="hold" nodeType="withEffect">
                                  <p:stCondLst>
                                    <p:cond delay="0"/>
                                  </p:stCondLst>
                                  <p:childTnLst>
                                    <p:animRot by="-21600000">
                                      <p:cBhvr>
                                        <p:cTn id="277" dur="2000" fill="hold"/>
                                        <p:tgtEl>
                                          <p:spTgt spid="8"/>
                                        </p:tgtEl>
                                        <p:attrNameLst>
                                          <p:attrName>r</p:attrName>
                                        </p:attrNameLst>
                                      </p:cBhvr>
                                    </p:animRot>
                                  </p:childTnLst>
                                </p:cTn>
                              </p:par>
                              <p:par>
                                <p:cTn id="278" presetID="8" presetClass="emph" presetSubtype="0" autoRev="1" fill="hold" nodeType="withEffect">
                                  <p:stCondLst>
                                    <p:cond delay="0"/>
                                  </p:stCondLst>
                                  <p:childTnLst>
                                    <p:animRot by="-21600000">
                                      <p:cBhvr>
                                        <p:cTn id="279" dur="2000" fill="hold"/>
                                        <p:tgtEl>
                                          <p:spTgt spid="9"/>
                                        </p:tgtEl>
                                        <p:attrNameLst>
                                          <p:attrName>r</p:attrName>
                                        </p:attrNameLst>
                                      </p:cBhvr>
                                    </p:animRot>
                                  </p:childTnLst>
                                </p:cTn>
                              </p:par>
                              <p:par>
                                <p:cTn id="280" presetID="8" presetClass="emph" presetSubtype="0" autoRev="1" fill="hold" nodeType="withEffect">
                                  <p:stCondLst>
                                    <p:cond delay="0"/>
                                  </p:stCondLst>
                                  <p:childTnLst>
                                    <p:animRot by="-21600000">
                                      <p:cBhvr>
                                        <p:cTn id="281" dur="2000" fill="hold"/>
                                        <p:tgtEl>
                                          <p:spTgt spid="10"/>
                                        </p:tgtEl>
                                        <p:attrNameLst>
                                          <p:attrName>r</p:attrName>
                                        </p:attrNameLst>
                                      </p:cBhvr>
                                    </p:animRot>
                                  </p:childTnLst>
                                </p:cTn>
                              </p:par>
                              <p:par>
                                <p:cTn id="282" presetID="8" presetClass="emph" presetSubtype="0" autoRev="1" fill="hold" nodeType="withEffect">
                                  <p:stCondLst>
                                    <p:cond delay="0"/>
                                  </p:stCondLst>
                                  <p:childTnLst>
                                    <p:animRot by="-21600000">
                                      <p:cBhvr>
                                        <p:cTn id="283" dur="2000" fill="hold"/>
                                        <p:tgtEl>
                                          <p:spTgt spid="11"/>
                                        </p:tgtEl>
                                        <p:attrNameLst>
                                          <p:attrName>r</p:attrName>
                                        </p:attrNameLst>
                                      </p:cBhvr>
                                    </p:animRot>
                                  </p:childTnLst>
                                </p:cTn>
                              </p:par>
                              <p:par>
                                <p:cTn id="284" presetID="8" presetClass="emph" presetSubtype="0" autoRev="1" fill="hold" nodeType="withEffect">
                                  <p:stCondLst>
                                    <p:cond delay="0"/>
                                  </p:stCondLst>
                                  <p:childTnLst>
                                    <p:animRot by="-21600000">
                                      <p:cBhvr>
                                        <p:cTn id="285" dur="2000" fill="hold"/>
                                        <p:tgtEl>
                                          <p:spTgt spid="12"/>
                                        </p:tgtEl>
                                        <p:attrNameLst>
                                          <p:attrName>r</p:attrName>
                                        </p:attrNameLst>
                                      </p:cBhvr>
                                    </p:animRot>
                                  </p:childTnLst>
                                </p:cTn>
                              </p:par>
                              <p:par>
                                <p:cTn id="286" presetID="8" presetClass="emph" presetSubtype="0" autoRev="1" fill="hold" nodeType="withEffect">
                                  <p:stCondLst>
                                    <p:cond delay="0"/>
                                  </p:stCondLst>
                                  <p:childTnLst>
                                    <p:animRot by="-21600000">
                                      <p:cBhvr>
                                        <p:cTn id="287" dur="2000" fill="hold"/>
                                        <p:tgtEl>
                                          <p:spTgt spid="13"/>
                                        </p:tgtEl>
                                        <p:attrNameLst>
                                          <p:attrName>r</p:attrName>
                                        </p:attrNameLst>
                                      </p:cBhvr>
                                    </p:animRot>
                                  </p:childTnLst>
                                </p:cTn>
                              </p:par>
                              <p:par>
                                <p:cTn id="288" presetID="8" presetClass="emph" presetSubtype="0" autoRev="1" fill="hold" nodeType="withEffect">
                                  <p:stCondLst>
                                    <p:cond delay="0"/>
                                  </p:stCondLst>
                                  <p:childTnLst>
                                    <p:animRot by="-21600000">
                                      <p:cBhvr>
                                        <p:cTn id="289" dur="2000" fill="hold"/>
                                        <p:tgtEl>
                                          <p:spTgt spid="14"/>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15"/>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16"/>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17"/>
                                        </p:tgtEl>
                                        <p:attrNameLst>
                                          <p:attrName>r</p:attrName>
                                        </p:attrNameLst>
                                      </p:cBhvr>
                                    </p:animRot>
                                  </p:childTnLst>
                                </p:cTn>
                              </p:par>
                              <p:par>
                                <p:cTn id="296" presetID="17" presetClass="entr" presetSubtype="8" fill="hold" nodeType="withEffect">
                                  <p:stCondLst>
                                    <p:cond delay="0"/>
                                  </p:stCondLst>
                                  <p:childTnLst>
                                    <p:set>
                                      <p:cBhvr>
                                        <p:cTn id="297" dur="1" fill="hold">
                                          <p:stCondLst>
                                            <p:cond delay="0"/>
                                          </p:stCondLst>
                                        </p:cTn>
                                        <p:tgtEl>
                                          <p:spTgt spid="2"/>
                                        </p:tgtEl>
                                        <p:attrNameLst>
                                          <p:attrName>style.visibility</p:attrName>
                                        </p:attrNameLst>
                                      </p:cBhvr>
                                      <p:to>
                                        <p:strVal val="visible"/>
                                      </p:to>
                                    </p:set>
                                    <p:anim calcmode="lin" valueType="num">
                                      <p:cBhvr>
                                        <p:cTn id="298" dur="2000" fill="hold"/>
                                        <p:tgtEl>
                                          <p:spTgt spid="2"/>
                                        </p:tgtEl>
                                        <p:attrNameLst>
                                          <p:attrName>ppt_x</p:attrName>
                                        </p:attrNameLst>
                                      </p:cBhvr>
                                      <p:tavLst>
                                        <p:tav tm="0">
                                          <p:val>
                                            <p:strVal val="#ppt_x-#ppt_w/2"/>
                                          </p:val>
                                        </p:tav>
                                        <p:tav tm="100000">
                                          <p:val>
                                            <p:strVal val="#ppt_x"/>
                                          </p:val>
                                        </p:tav>
                                      </p:tavLst>
                                    </p:anim>
                                    <p:anim calcmode="lin" valueType="num">
                                      <p:cBhvr>
                                        <p:cTn id="299" dur="2000" fill="hold"/>
                                        <p:tgtEl>
                                          <p:spTgt spid="2"/>
                                        </p:tgtEl>
                                        <p:attrNameLst>
                                          <p:attrName>ppt_y</p:attrName>
                                        </p:attrNameLst>
                                      </p:cBhvr>
                                      <p:tavLst>
                                        <p:tav tm="0">
                                          <p:val>
                                            <p:strVal val="#ppt_y"/>
                                          </p:val>
                                        </p:tav>
                                        <p:tav tm="100000">
                                          <p:val>
                                            <p:strVal val="#ppt_y"/>
                                          </p:val>
                                        </p:tav>
                                      </p:tavLst>
                                    </p:anim>
                                    <p:anim calcmode="lin" valueType="num">
                                      <p:cBhvr>
                                        <p:cTn id="300" dur="2000" fill="hold"/>
                                        <p:tgtEl>
                                          <p:spTgt spid="2"/>
                                        </p:tgtEl>
                                        <p:attrNameLst>
                                          <p:attrName>ppt_w</p:attrName>
                                        </p:attrNameLst>
                                      </p:cBhvr>
                                      <p:tavLst>
                                        <p:tav tm="0">
                                          <p:val>
                                            <p:fltVal val="0"/>
                                          </p:val>
                                        </p:tav>
                                        <p:tav tm="100000">
                                          <p:val>
                                            <p:strVal val="#ppt_w"/>
                                          </p:val>
                                        </p:tav>
                                      </p:tavLst>
                                    </p:anim>
                                    <p:anim calcmode="lin" valueType="num">
                                      <p:cBhvr>
                                        <p:cTn id="301" dur="2000" fill="hold"/>
                                        <p:tgtEl>
                                          <p:spTgt spid="2"/>
                                        </p:tgtEl>
                                        <p:attrNameLst>
                                          <p:attrName>ppt_h</p:attrName>
                                        </p:attrNameLst>
                                      </p:cBhvr>
                                      <p:tavLst>
                                        <p:tav tm="0">
                                          <p:val>
                                            <p:strVal val="#ppt_h"/>
                                          </p:val>
                                        </p:tav>
                                        <p:tav tm="100000">
                                          <p:val>
                                            <p:strVal val="#ppt_h"/>
                                          </p:val>
                                        </p:tav>
                                      </p:tavLst>
                                    </p:anim>
                                  </p:childTnLst>
                                </p:cTn>
                              </p:par>
                              <p:par>
                                <p:cTn id="302" presetID="5" presetClass="entr" presetSubtype="10" fill="hold" nodeType="withEffect">
                                  <p:stCondLst>
                                    <p:cond delay="0"/>
                                  </p:stCondLst>
                                  <p:childTnLst>
                                    <p:set>
                                      <p:cBhvr>
                                        <p:cTn id="303" dur="1" fill="hold">
                                          <p:stCondLst>
                                            <p:cond delay="0"/>
                                          </p:stCondLst>
                                        </p:cTn>
                                        <p:tgtEl>
                                          <p:spTgt spid="2"/>
                                        </p:tgtEl>
                                        <p:attrNameLst>
                                          <p:attrName>style.visibility</p:attrName>
                                        </p:attrNameLst>
                                      </p:cBhvr>
                                      <p:to>
                                        <p:strVal val="visible"/>
                                      </p:to>
                                    </p:set>
                                    <p:animEffect transition="in" filter="checkerboard(across)">
                                      <p:cBhvr>
                                        <p:cTn id="30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543422"/>
            </a:gs>
            <a:gs pos="30000">
              <a:srgbClr val="D49E6C"/>
            </a:gs>
            <a:gs pos="70000">
              <a:srgbClr val="A65528"/>
            </a:gs>
            <a:gs pos="100000">
              <a:srgbClr val="663012"/>
            </a:gs>
          </a:gsLst>
          <a:lin ang="5400000" scaled="1"/>
          <a:tileRect/>
        </a:gradFill>
        <a:effectLst/>
      </p:bgPr>
    </p:bg>
    <p:spTree>
      <p:nvGrpSpPr>
        <p:cNvPr id="1" name=""/>
        <p:cNvGrpSpPr/>
        <p:nvPr/>
      </p:nvGrpSpPr>
      <p:grpSpPr>
        <a:xfrm>
          <a:off x="0" y="0"/>
          <a:ext cx="0" cy="0"/>
          <a:chOff x="0" y="0"/>
          <a:chExt cx="0" cy="0"/>
        </a:xfrm>
      </p:grpSpPr>
      <p:pic>
        <p:nvPicPr>
          <p:cNvPr id="2" name="1 Imagen" descr="descubren-que-el-secreto-de-los-violines-stradivarius-esta-en-su-quimic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171338-200.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0" y="0"/>
            <a:ext cx="1214428" cy="1214428"/>
          </a:xfrm>
          <a:prstGeom prst="rect">
            <a:avLst/>
          </a:prstGeom>
        </p:spPr>
      </p:pic>
      <p:pic>
        <p:nvPicPr>
          <p:cNvPr id="5" name="4 Imagen" descr="171338-200.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3428992" y="1285866"/>
            <a:ext cx="1214428" cy="1214428"/>
          </a:xfrm>
          <a:prstGeom prst="rect">
            <a:avLst/>
          </a:prstGeom>
        </p:spPr>
      </p:pic>
      <p:pic>
        <p:nvPicPr>
          <p:cNvPr id="6" name="5 Imagen" descr="171338-200.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4714876" y="1285866"/>
            <a:ext cx="1214428" cy="1214428"/>
          </a:xfrm>
          <a:prstGeom prst="rect">
            <a:avLst/>
          </a:prstGeom>
        </p:spPr>
      </p:pic>
      <p:pic>
        <p:nvPicPr>
          <p:cNvPr id="7" name="6 Imagen" descr="171338-200.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3428992" y="2357436"/>
            <a:ext cx="1214428" cy="1214428"/>
          </a:xfrm>
          <a:prstGeom prst="rect">
            <a:avLst/>
          </a:prstGeom>
        </p:spPr>
      </p:pic>
      <p:pic>
        <p:nvPicPr>
          <p:cNvPr id="8" name="7 Imagen" descr="171338-200.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4714876" y="2357436"/>
            <a:ext cx="1214428" cy="1214428"/>
          </a:xfrm>
          <a:prstGeom prst="rect">
            <a:avLst/>
          </a:prstGeom>
        </p:spPr>
      </p:pic>
      <p:pic>
        <p:nvPicPr>
          <p:cNvPr id="9" name="8 Imagen" descr="171338-200.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0" y="3929072"/>
            <a:ext cx="1214428" cy="1214428"/>
          </a:xfrm>
          <a:prstGeom prst="rect">
            <a:avLst/>
          </a:prstGeom>
        </p:spPr>
      </p:pic>
      <p:pic>
        <p:nvPicPr>
          <p:cNvPr id="10" name="9 Imagen" descr="171338-200.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7929572" y="0"/>
            <a:ext cx="1214428" cy="1214428"/>
          </a:xfrm>
          <a:prstGeom prst="rect">
            <a:avLst/>
          </a:prstGeom>
        </p:spPr>
      </p:pic>
      <p:pic>
        <p:nvPicPr>
          <p:cNvPr id="11" name="10 Imagen" descr="171338-200.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7929572" y="3929072"/>
            <a:ext cx="1214428" cy="1214428"/>
          </a:xfrm>
          <a:prstGeom prst="rect">
            <a:avLst/>
          </a:prstGeom>
        </p:spPr>
      </p:pic>
      <p:pic>
        <p:nvPicPr>
          <p:cNvPr id="12" name="11 Imagen" descr="171338-200.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928662" y="714362"/>
            <a:ext cx="1214428" cy="1214428"/>
          </a:xfrm>
          <a:prstGeom prst="rect">
            <a:avLst/>
          </a:prstGeom>
        </p:spPr>
      </p:pic>
      <p:pic>
        <p:nvPicPr>
          <p:cNvPr id="13" name="12 Imagen" descr="171338-200.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2143108" y="1142990"/>
            <a:ext cx="1214428" cy="1214428"/>
          </a:xfrm>
          <a:prstGeom prst="rect">
            <a:avLst/>
          </a:prstGeom>
        </p:spPr>
      </p:pic>
      <p:pic>
        <p:nvPicPr>
          <p:cNvPr id="14" name="13 Imagen" descr="171338-200.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5857884" y="1214428"/>
            <a:ext cx="1214428" cy="1214428"/>
          </a:xfrm>
          <a:prstGeom prst="rect">
            <a:avLst/>
          </a:prstGeom>
        </p:spPr>
      </p:pic>
      <p:pic>
        <p:nvPicPr>
          <p:cNvPr id="15" name="14 Imagen" descr="171338-200.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7072330" y="857238"/>
            <a:ext cx="1214428" cy="1214428"/>
          </a:xfrm>
          <a:prstGeom prst="rect">
            <a:avLst/>
          </a:prstGeom>
        </p:spPr>
      </p:pic>
      <p:pic>
        <p:nvPicPr>
          <p:cNvPr id="16" name="15 Imagen" descr="171338-200.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5857884" y="2571750"/>
            <a:ext cx="1214428" cy="1214428"/>
          </a:xfrm>
          <a:prstGeom prst="rect">
            <a:avLst/>
          </a:prstGeom>
        </p:spPr>
      </p:pic>
      <p:pic>
        <p:nvPicPr>
          <p:cNvPr id="17" name="16 Imagen" descr="171338-200.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7000892" y="3071816"/>
            <a:ext cx="1214428" cy="1214428"/>
          </a:xfrm>
          <a:prstGeom prst="rect">
            <a:avLst/>
          </a:prstGeom>
        </p:spPr>
      </p:pic>
      <p:pic>
        <p:nvPicPr>
          <p:cNvPr id="18" name="17 Imagen" descr="171338-200.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1071538" y="3286130"/>
            <a:ext cx="1214428" cy="1214428"/>
          </a:xfrm>
          <a:prstGeom prst="rect">
            <a:avLst/>
          </a:prstGeom>
        </p:spPr>
      </p:pic>
      <p:pic>
        <p:nvPicPr>
          <p:cNvPr id="19" name="18 Imagen" descr="171338-200.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2214546" y="2786064"/>
            <a:ext cx="1214428" cy="1214428"/>
          </a:xfrm>
          <a:prstGeom prst="rect">
            <a:avLst/>
          </a:prstGeom>
        </p:spPr>
      </p:pic>
      <p:sp>
        <p:nvSpPr>
          <p:cNvPr id="20" name="19 Rectángulo"/>
          <p:cNvSpPr/>
          <p:nvPr/>
        </p:nvSpPr>
        <p:spPr>
          <a:xfrm>
            <a:off x="-357222" y="-214332"/>
            <a:ext cx="9715568"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2000" fill="hold"/>
                                        <p:tgtEl>
                                          <p:spTgt spid="12"/>
                                        </p:tgtEl>
                                        <p:attrNameLst>
                                          <p:attrName>ppt_x</p:attrName>
                                        </p:attrNameLst>
                                      </p:cBhvr>
                                      <p:tavLst>
                                        <p:tav tm="0">
                                          <p:val>
                                            <p:strVal val="1+#ppt_w/2"/>
                                          </p:val>
                                        </p:tav>
                                        <p:tav tm="100000">
                                          <p:val>
                                            <p:strVal val="#ppt_x"/>
                                          </p:val>
                                        </p:tav>
                                      </p:tavLst>
                                    </p:anim>
                                    <p:anim calcmode="lin" valueType="num">
                                      <p:cBhvr additive="base">
                                        <p:cTn id="18" dur="2000" fill="hold"/>
                                        <p:tgtEl>
                                          <p:spTgt spid="12"/>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2000" fill="hold"/>
                                        <p:tgtEl>
                                          <p:spTgt spid="13"/>
                                        </p:tgtEl>
                                        <p:attrNameLst>
                                          <p:attrName>ppt_x</p:attrName>
                                        </p:attrNameLst>
                                      </p:cBhvr>
                                      <p:tavLst>
                                        <p:tav tm="0">
                                          <p:val>
                                            <p:strVal val="1+#ppt_w/2"/>
                                          </p:val>
                                        </p:tav>
                                        <p:tav tm="100000">
                                          <p:val>
                                            <p:strVal val="#ppt_x"/>
                                          </p:val>
                                        </p:tav>
                                      </p:tavLst>
                                    </p:anim>
                                    <p:anim calcmode="lin" valueType="num">
                                      <p:cBhvr additive="base">
                                        <p:cTn id="22" dur="2000" fill="hold"/>
                                        <p:tgtEl>
                                          <p:spTgt spid="13"/>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2000" fill="hold"/>
                                        <p:tgtEl>
                                          <p:spTgt spid="6"/>
                                        </p:tgtEl>
                                        <p:attrNameLst>
                                          <p:attrName>ppt_x</p:attrName>
                                        </p:attrNameLst>
                                      </p:cBhvr>
                                      <p:tavLst>
                                        <p:tav tm="0">
                                          <p:val>
                                            <p:strVal val="0-#ppt_w/2"/>
                                          </p:val>
                                        </p:tav>
                                        <p:tav tm="100000">
                                          <p:val>
                                            <p:strVal val="#ppt_x"/>
                                          </p:val>
                                        </p:tav>
                                      </p:tavLst>
                                    </p:anim>
                                    <p:anim calcmode="lin" valueType="num">
                                      <p:cBhvr additive="base">
                                        <p:cTn id="26" dur="2000" fill="hold"/>
                                        <p:tgtEl>
                                          <p:spTgt spid="6"/>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2000" fill="hold"/>
                                        <p:tgtEl>
                                          <p:spTgt spid="10"/>
                                        </p:tgtEl>
                                        <p:attrNameLst>
                                          <p:attrName>ppt_x</p:attrName>
                                        </p:attrNameLst>
                                      </p:cBhvr>
                                      <p:tavLst>
                                        <p:tav tm="0">
                                          <p:val>
                                            <p:strVal val="0-#ppt_w/2"/>
                                          </p:val>
                                        </p:tav>
                                        <p:tav tm="100000">
                                          <p:val>
                                            <p:strVal val="#ppt_x"/>
                                          </p:val>
                                        </p:tav>
                                      </p:tavLst>
                                    </p:anim>
                                    <p:anim calcmode="lin" valueType="num">
                                      <p:cBhvr additive="base">
                                        <p:cTn id="30" dur="2000" fill="hold"/>
                                        <p:tgtEl>
                                          <p:spTgt spid="10"/>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additive="base">
                                        <p:cTn id="33" dur="2000" fill="hold"/>
                                        <p:tgtEl>
                                          <p:spTgt spid="14"/>
                                        </p:tgtEl>
                                        <p:attrNameLst>
                                          <p:attrName>ppt_x</p:attrName>
                                        </p:attrNameLst>
                                      </p:cBhvr>
                                      <p:tavLst>
                                        <p:tav tm="0">
                                          <p:val>
                                            <p:strVal val="0-#ppt_w/2"/>
                                          </p:val>
                                        </p:tav>
                                        <p:tav tm="100000">
                                          <p:val>
                                            <p:strVal val="#ppt_x"/>
                                          </p:val>
                                        </p:tav>
                                      </p:tavLst>
                                    </p:anim>
                                    <p:anim calcmode="lin" valueType="num">
                                      <p:cBhvr additive="base">
                                        <p:cTn id="34" dur="2000" fill="hold"/>
                                        <p:tgtEl>
                                          <p:spTgt spid="14"/>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2000" fill="hold"/>
                                        <p:tgtEl>
                                          <p:spTgt spid="15"/>
                                        </p:tgtEl>
                                        <p:attrNameLst>
                                          <p:attrName>ppt_x</p:attrName>
                                        </p:attrNameLst>
                                      </p:cBhvr>
                                      <p:tavLst>
                                        <p:tav tm="0">
                                          <p:val>
                                            <p:strVal val="0-#ppt_w/2"/>
                                          </p:val>
                                        </p:tav>
                                        <p:tav tm="100000">
                                          <p:val>
                                            <p:strVal val="#ppt_x"/>
                                          </p:val>
                                        </p:tav>
                                      </p:tavLst>
                                    </p:anim>
                                    <p:anim calcmode="lin" valueType="num">
                                      <p:cBhvr additive="base">
                                        <p:cTn id="38" dur="2000" fill="hold"/>
                                        <p:tgtEl>
                                          <p:spTgt spid="15"/>
                                        </p:tgtEl>
                                        <p:attrNameLst>
                                          <p:attrName>ppt_y</p:attrName>
                                        </p:attrNameLst>
                                      </p:cBhvr>
                                      <p:tavLst>
                                        <p:tav tm="0">
                                          <p:val>
                                            <p:strVal val="1+#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additive="base">
                                        <p:cTn id="41" dur="2000" fill="hold"/>
                                        <p:tgtEl>
                                          <p:spTgt spid="7"/>
                                        </p:tgtEl>
                                        <p:attrNameLst>
                                          <p:attrName>ppt_x</p:attrName>
                                        </p:attrNameLst>
                                      </p:cBhvr>
                                      <p:tavLst>
                                        <p:tav tm="0">
                                          <p:val>
                                            <p:strVal val="1+#ppt_w/2"/>
                                          </p:val>
                                        </p:tav>
                                        <p:tav tm="100000">
                                          <p:val>
                                            <p:strVal val="#ppt_x"/>
                                          </p:val>
                                        </p:tav>
                                      </p:tavLst>
                                    </p:anim>
                                    <p:anim calcmode="lin" valueType="num">
                                      <p:cBhvr additive="base">
                                        <p:cTn id="42" dur="2000" fill="hold"/>
                                        <p:tgtEl>
                                          <p:spTgt spid="7"/>
                                        </p:tgtEl>
                                        <p:attrNameLst>
                                          <p:attrName>ppt_y</p:attrName>
                                        </p:attrNameLst>
                                      </p:cBhvr>
                                      <p:tavLst>
                                        <p:tav tm="0">
                                          <p:val>
                                            <p:strVal val="0-#ppt_h/2"/>
                                          </p:val>
                                        </p:tav>
                                        <p:tav tm="100000">
                                          <p:val>
                                            <p:strVal val="#ppt_y"/>
                                          </p:val>
                                        </p:tav>
                                      </p:tavLst>
                                    </p:anim>
                                  </p:childTnLst>
                                </p:cTn>
                              </p:par>
                              <p:par>
                                <p:cTn id="43" presetID="2" presetClass="entr" presetSubtype="3"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additive="base">
                                        <p:cTn id="45" dur="2000" fill="hold"/>
                                        <p:tgtEl>
                                          <p:spTgt spid="9"/>
                                        </p:tgtEl>
                                        <p:attrNameLst>
                                          <p:attrName>ppt_x</p:attrName>
                                        </p:attrNameLst>
                                      </p:cBhvr>
                                      <p:tavLst>
                                        <p:tav tm="0">
                                          <p:val>
                                            <p:strVal val="1+#ppt_w/2"/>
                                          </p:val>
                                        </p:tav>
                                        <p:tav tm="100000">
                                          <p:val>
                                            <p:strVal val="#ppt_x"/>
                                          </p:val>
                                        </p:tav>
                                      </p:tavLst>
                                    </p:anim>
                                    <p:anim calcmode="lin" valueType="num">
                                      <p:cBhvr additive="base">
                                        <p:cTn id="46" dur="2000" fill="hold"/>
                                        <p:tgtEl>
                                          <p:spTgt spid="9"/>
                                        </p:tgtEl>
                                        <p:attrNameLst>
                                          <p:attrName>ppt_y</p:attrName>
                                        </p:attrNameLst>
                                      </p:cBhvr>
                                      <p:tavLst>
                                        <p:tav tm="0">
                                          <p:val>
                                            <p:strVal val="0-#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18"/>
                                        </p:tgtEl>
                                        <p:attrNameLst>
                                          <p:attrName>style.visibility</p:attrName>
                                        </p:attrNameLst>
                                      </p:cBhvr>
                                      <p:to>
                                        <p:strVal val="visible"/>
                                      </p:to>
                                    </p:set>
                                    <p:anim calcmode="lin" valueType="num">
                                      <p:cBhvr additive="base">
                                        <p:cTn id="49" dur="2000" fill="hold"/>
                                        <p:tgtEl>
                                          <p:spTgt spid="18"/>
                                        </p:tgtEl>
                                        <p:attrNameLst>
                                          <p:attrName>ppt_x</p:attrName>
                                        </p:attrNameLst>
                                      </p:cBhvr>
                                      <p:tavLst>
                                        <p:tav tm="0">
                                          <p:val>
                                            <p:strVal val="1+#ppt_w/2"/>
                                          </p:val>
                                        </p:tav>
                                        <p:tav tm="100000">
                                          <p:val>
                                            <p:strVal val="#ppt_x"/>
                                          </p:val>
                                        </p:tav>
                                      </p:tavLst>
                                    </p:anim>
                                    <p:anim calcmode="lin" valueType="num">
                                      <p:cBhvr additive="base">
                                        <p:cTn id="50" dur="2000" fill="hold"/>
                                        <p:tgtEl>
                                          <p:spTgt spid="18"/>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19"/>
                                        </p:tgtEl>
                                        <p:attrNameLst>
                                          <p:attrName>style.visibility</p:attrName>
                                        </p:attrNameLst>
                                      </p:cBhvr>
                                      <p:to>
                                        <p:strVal val="visible"/>
                                      </p:to>
                                    </p:set>
                                    <p:anim calcmode="lin" valueType="num">
                                      <p:cBhvr additive="base">
                                        <p:cTn id="53" dur="2000" fill="hold"/>
                                        <p:tgtEl>
                                          <p:spTgt spid="19"/>
                                        </p:tgtEl>
                                        <p:attrNameLst>
                                          <p:attrName>ppt_x</p:attrName>
                                        </p:attrNameLst>
                                      </p:cBhvr>
                                      <p:tavLst>
                                        <p:tav tm="0">
                                          <p:val>
                                            <p:strVal val="1+#ppt_w/2"/>
                                          </p:val>
                                        </p:tav>
                                        <p:tav tm="100000">
                                          <p:val>
                                            <p:strVal val="#ppt_x"/>
                                          </p:val>
                                        </p:tav>
                                      </p:tavLst>
                                    </p:anim>
                                    <p:anim calcmode="lin" valueType="num">
                                      <p:cBhvr additive="base">
                                        <p:cTn id="54" dur="2000" fill="hold"/>
                                        <p:tgtEl>
                                          <p:spTgt spid="19"/>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8"/>
                                        </p:tgtEl>
                                        <p:attrNameLst>
                                          <p:attrName>style.visibility</p:attrName>
                                        </p:attrNameLst>
                                      </p:cBhvr>
                                      <p:to>
                                        <p:strVal val="visible"/>
                                      </p:to>
                                    </p:set>
                                    <p:anim calcmode="lin" valueType="num">
                                      <p:cBhvr additive="base">
                                        <p:cTn id="57" dur="2000" fill="hold"/>
                                        <p:tgtEl>
                                          <p:spTgt spid="8"/>
                                        </p:tgtEl>
                                        <p:attrNameLst>
                                          <p:attrName>ppt_x</p:attrName>
                                        </p:attrNameLst>
                                      </p:cBhvr>
                                      <p:tavLst>
                                        <p:tav tm="0">
                                          <p:val>
                                            <p:strVal val="0-#ppt_w/2"/>
                                          </p:val>
                                        </p:tav>
                                        <p:tav tm="100000">
                                          <p:val>
                                            <p:strVal val="#ppt_x"/>
                                          </p:val>
                                        </p:tav>
                                      </p:tavLst>
                                    </p:anim>
                                    <p:anim calcmode="lin" valueType="num">
                                      <p:cBhvr additive="base">
                                        <p:cTn id="58" dur="2000" fill="hold"/>
                                        <p:tgtEl>
                                          <p:spTgt spid="8"/>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additive="base">
                                        <p:cTn id="61" dur="2000" fill="hold"/>
                                        <p:tgtEl>
                                          <p:spTgt spid="11"/>
                                        </p:tgtEl>
                                        <p:attrNameLst>
                                          <p:attrName>ppt_x</p:attrName>
                                        </p:attrNameLst>
                                      </p:cBhvr>
                                      <p:tavLst>
                                        <p:tav tm="0">
                                          <p:val>
                                            <p:strVal val="0-#ppt_w/2"/>
                                          </p:val>
                                        </p:tav>
                                        <p:tav tm="100000">
                                          <p:val>
                                            <p:strVal val="#ppt_x"/>
                                          </p:val>
                                        </p:tav>
                                      </p:tavLst>
                                    </p:anim>
                                    <p:anim calcmode="lin" valueType="num">
                                      <p:cBhvr additive="base">
                                        <p:cTn id="62" dur="2000" fill="hold"/>
                                        <p:tgtEl>
                                          <p:spTgt spid="11"/>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16"/>
                                        </p:tgtEl>
                                        <p:attrNameLst>
                                          <p:attrName>style.visibility</p:attrName>
                                        </p:attrNameLst>
                                      </p:cBhvr>
                                      <p:to>
                                        <p:strVal val="visible"/>
                                      </p:to>
                                    </p:set>
                                    <p:anim calcmode="lin" valueType="num">
                                      <p:cBhvr additive="base">
                                        <p:cTn id="65" dur="2000" fill="hold"/>
                                        <p:tgtEl>
                                          <p:spTgt spid="16"/>
                                        </p:tgtEl>
                                        <p:attrNameLst>
                                          <p:attrName>ppt_x</p:attrName>
                                        </p:attrNameLst>
                                      </p:cBhvr>
                                      <p:tavLst>
                                        <p:tav tm="0">
                                          <p:val>
                                            <p:strVal val="0-#ppt_w/2"/>
                                          </p:val>
                                        </p:tav>
                                        <p:tav tm="100000">
                                          <p:val>
                                            <p:strVal val="#ppt_x"/>
                                          </p:val>
                                        </p:tav>
                                      </p:tavLst>
                                    </p:anim>
                                    <p:anim calcmode="lin" valueType="num">
                                      <p:cBhvr additive="base">
                                        <p:cTn id="66" dur="2000" fill="hold"/>
                                        <p:tgtEl>
                                          <p:spTgt spid="16"/>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17"/>
                                        </p:tgtEl>
                                        <p:attrNameLst>
                                          <p:attrName>style.visibility</p:attrName>
                                        </p:attrNameLst>
                                      </p:cBhvr>
                                      <p:to>
                                        <p:strVal val="visible"/>
                                      </p:to>
                                    </p:set>
                                    <p:anim calcmode="lin" valueType="num">
                                      <p:cBhvr additive="base">
                                        <p:cTn id="69" dur="2000" fill="hold"/>
                                        <p:tgtEl>
                                          <p:spTgt spid="17"/>
                                        </p:tgtEl>
                                        <p:attrNameLst>
                                          <p:attrName>ppt_x</p:attrName>
                                        </p:attrNameLst>
                                      </p:cBhvr>
                                      <p:tavLst>
                                        <p:tav tm="0">
                                          <p:val>
                                            <p:strVal val="0-#ppt_w/2"/>
                                          </p:val>
                                        </p:tav>
                                        <p:tav tm="100000">
                                          <p:val>
                                            <p:strVal val="#ppt_x"/>
                                          </p:val>
                                        </p:tav>
                                      </p:tavLst>
                                    </p:anim>
                                    <p:anim calcmode="lin" valueType="num">
                                      <p:cBhvr additive="base">
                                        <p:cTn id="70" dur="2000" fill="hold"/>
                                        <p:tgtEl>
                                          <p:spTgt spid="17"/>
                                        </p:tgtEl>
                                        <p:attrNameLst>
                                          <p:attrName>ppt_y</p:attrName>
                                        </p:attrNameLst>
                                      </p:cBhvr>
                                      <p:tavLst>
                                        <p:tav tm="0">
                                          <p:val>
                                            <p:strVal val="0-#ppt_h/2"/>
                                          </p:val>
                                        </p:tav>
                                        <p:tav tm="100000">
                                          <p:val>
                                            <p:strVal val="#ppt_y"/>
                                          </p:val>
                                        </p:tav>
                                      </p:tavLst>
                                    </p:anim>
                                  </p:childTnLst>
                                </p:cTn>
                              </p:par>
                              <p:par>
                                <p:cTn id="71" presetID="8" presetClass="emph" presetSubtype="0" autoRev="1" fill="hold" nodeType="withEffect">
                                  <p:stCondLst>
                                    <p:cond delay="0"/>
                                  </p:stCondLst>
                                  <p:childTnLst>
                                    <p:animRot by="21600000">
                                      <p:cBhvr>
                                        <p:cTn id="72" dur="2000" fill="hold"/>
                                        <p:tgtEl>
                                          <p:spTgt spid="8"/>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1"/>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6"/>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7"/>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7"/>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9"/>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8"/>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9"/>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4"/>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5"/>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2"/>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3"/>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6"/>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0"/>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4"/>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5"/>
                                        </p:tgtEl>
                                        <p:attrNameLst>
                                          <p:attrName>r</p:attrName>
                                        </p:attrNameLst>
                                      </p:cBhvr>
                                    </p:animRot>
                                  </p:childTnLst>
                                </p:cTn>
                              </p:par>
                            </p:childTnLst>
                          </p:cTn>
                        </p:par>
                        <p:par>
                          <p:cTn id="103" fill="hold">
                            <p:stCondLst>
                              <p:cond delay="4000"/>
                            </p:stCondLst>
                            <p:childTnLst>
                              <p:par>
                                <p:cTn id="104" presetID="2" presetClass="exit" presetSubtype="6" fill="hold" nodeType="afterEffect">
                                  <p:stCondLst>
                                    <p:cond delay="0"/>
                                  </p:stCondLst>
                                  <p:childTnLst>
                                    <p:anim calcmode="lin" valueType="num">
                                      <p:cBhvr additive="base">
                                        <p:cTn id="105" dur="2000"/>
                                        <p:tgtEl>
                                          <p:spTgt spid="4"/>
                                        </p:tgtEl>
                                        <p:attrNameLst>
                                          <p:attrName>ppt_x</p:attrName>
                                        </p:attrNameLst>
                                      </p:cBhvr>
                                      <p:tavLst>
                                        <p:tav tm="0">
                                          <p:val>
                                            <p:strVal val="ppt_x"/>
                                          </p:val>
                                        </p:tav>
                                        <p:tav tm="100000">
                                          <p:val>
                                            <p:strVal val="1+ppt_w/2"/>
                                          </p:val>
                                        </p:tav>
                                      </p:tavLst>
                                    </p:anim>
                                    <p:anim calcmode="lin" valueType="num">
                                      <p:cBhvr additive="base">
                                        <p:cTn id="106" dur="2000"/>
                                        <p:tgtEl>
                                          <p:spTgt spid="4"/>
                                        </p:tgtEl>
                                        <p:attrNameLst>
                                          <p:attrName>ppt_y</p:attrName>
                                        </p:attrNameLst>
                                      </p:cBhvr>
                                      <p:tavLst>
                                        <p:tav tm="0">
                                          <p:val>
                                            <p:strVal val="ppt_y"/>
                                          </p:val>
                                        </p:tav>
                                        <p:tav tm="100000">
                                          <p:val>
                                            <p:strVal val="1+ppt_h/2"/>
                                          </p:val>
                                        </p:tav>
                                      </p:tavLst>
                                    </p:anim>
                                    <p:set>
                                      <p:cBhvr>
                                        <p:cTn id="107" dur="1" fill="hold">
                                          <p:stCondLst>
                                            <p:cond delay="1999"/>
                                          </p:stCondLst>
                                        </p:cTn>
                                        <p:tgtEl>
                                          <p:spTgt spid="4"/>
                                        </p:tgtEl>
                                        <p:attrNameLst>
                                          <p:attrName>style.visibility</p:attrName>
                                        </p:attrNameLst>
                                      </p:cBhvr>
                                      <p:to>
                                        <p:strVal val="hidden"/>
                                      </p:to>
                                    </p:set>
                                  </p:childTnLst>
                                </p:cTn>
                              </p:par>
                              <p:par>
                                <p:cTn id="108" presetID="2" presetClass="exit" presetSubtype="6" fill="hold" nodeType="withEffect">
                                  <p:stCondLst>
                                    <p:cond delay="0"/>
                                  </p:stCondLst>
                                  <p:childTnLst>
                                    <p:anim calcmode="lin" valueType="num">
                                      <p:cBhvr additive="base">
                                        <p:cTn id="109" dur="2000"/>
                                        <p:tgtEl>
                                          <p:spTgt spid="5"/>
                                        </p:tgtEl>
                                        <p:attrNameLst>
                                          <p:attrName>ppt_x</p:attrName>
                                        </p:attrNameLst>
                                      </p:cBhvr>
                                      <p:tavLst>
                                        <p:tav tm="0">
                                          <p:val>
                                            <p:strVal val="ppt_x"/>
                                          </p:val>
                                        </p:tav>
                                        <p:tav tm="100000">
                                          <p:val>
                                            <p:strVal val="1+ppt_w/2"/>
                                          </p:val>
                                        </p:tav>
                                      </p:tavLst>
                                    </p:anim>
                                    <p:anim calcmode="lin" valueType="num">
                                      <p:cBhvr additive="base">
                                        <p:cTn id="110" dur="2000"/>
                                        <p:tgtEl>
                                          <p:spTgt spid="5"/>
                                        </p:tgtEl>
                                        <p:attrNameLst>
                                          <p:attrName>ppt_y</p:attrName>
                                        </p:attrNameLst>
                                      </p:cBhvr>
                                      <p:tavLst>
                                        <p:tav tm="0">
                                          <p:val>
                                            <p:strVal val="ppt_y"/>
                                          </p:val>
                                        </p:tav>
                                        <p:tav tm="100000">
                                          <p:val>
                                            <p:strVal val="1+ppt_h/2"/>
                                          </p:val>
                                        </p:tav>
                                      </p:tavLst>
                                    </p:anim>
                                    <p:set>
                                      <p:cBhvr>
                                        <p:cTn id="111" dur="1" fill="hold">
                                          <p:stCondLst>
                                            <p:cond delay="1999"/>
                                          </p:stCondLst>
                                        </p:cTn>
                                        <p:tgtEl>
                                          <p:spTgt spid="5"/>
                                        </p:tgtEl>
                                        <p:attrNameLst>
                                          <p:attrName>style.visibility</p:attrName>
                                        </p:attrNameLst>
                                      </p:cBhvr>
                                      <p:to>
                                        <p:strVal val="hidden"/>
                                      </p:to>
                                    </p:set>
                                  </p:childTnLst>
                                </p:cTn>
                              </p:par>
                              <p:par>
                                <p:cTn id="112" presetID="2" presetClass="exit" presetSubtype="6" fill="hold" nodeType="withEffect">
                                  <p:stCondLst>
                                    <p:cond delay="0"/>
                                  </p:stCondLst>
                                  <p:childTnLst>
                                    <p:anim calcmode="lin" valueType="num">
                                      <p:cBhvr additive="base">
                                        <p:cTn id="113" dur="2000"/>
                                        <p:tgtEl>
                                          <p:spTgt spid="12"/>
                                        </p:tgtEl>
                                        <p:attrNameLst>
                                          <p:attrName>ppt_x</p:attrName>
                                        </p:attrNameLst>
                                      </p:cBhvr>
                                      <p:tavLst>
                                        <p:tav tm="0">
                                          <p:val>
                                            <p:strVal val="ppt_x"/>
                                          </p:val>
                                        </p:tav>
                                        <p:tav tm="100000">
                                          <p:val>
                                            <p:strVal val="1+ppt_w/2"/>
                                          </p:val>
                                        </p:tav>
                                      </p:tavLst>
                                    </p:anim>
                                    <p:anim calcmode="lin" valueType="num">
                                      <p:cBhvr additive="base">
                                        <p:cTn id="114" dur="2000"/>
                                        <p:tgtEl>
                                          <p:spTgt spid="12"/>
                                        </p:tgtEl>
                                        <p:attrNameLst>
                                          <p:attrName>ppt_y</p:attrName>
                                        </p:attrNameLst>
                                      </p:cBhvr>
                                      <p:tavLst>
                                        <p:tav tm="0">
                                          <p:val>
                                            <p:strVal val="ppt_y"/>
                                          </p:val>
                                        </p:tav>
                                        <p:tav tm="100000">
                                          <p:val>
                                            <p:strVal val="1+ppt_h/2"/>
                                          </p:val>
                                        </p:tav>
                                      </p:tavLst>
                                    </p:anim>
                                    <p:set>
                                      <p:cBhvr>
                                        <p:cTn id="115" dur="1" fill="hold">
                                          <p:stCondLst>
                                            <p:cond delay="1999"/>
                                          </p:stCondLst>
                                        </p:cTn>
                                        <p:tgtEl>
                                          <p:spTgt spid="12"/>
                                        </p:tgtEl>
                                        <p:attrNameLst>
                                          <p:attrName>style.visibility</p:attrName>
                                        </p:attrNameLst>
                                      </p:cBhvr>
                                      <p:to>
                                        <p:strVal val="hidden"/>
                                      </p:to>
                                    </p:set>
                                  </p:childTnLst>
                                </p:cTn>
                              </p:par>
                              <p:par>
                                <p:cTn id="116" presetID="2" presetClass="exit" presetSubtype="6" fill="hold" nodeType="withEffect">
                                  <p:stCondLst>
                                    <p:cond delay="0"/>
                                  </p:stCondLst>
                                  <p:childTnLst>
                                    <p:anim calcmode="lin" valueType="num">
                                      <p:cBhvr additive="base">
                                        <p:cTn id="117" dur="2000"/>
                                        <p:tgtEl>
                                          <p:spTgt spid="13"/>
                                        </p:tgtEl>
                                        <p:attrNameLst>
                                          <p:attrName>ppt_x</p:attrName>
                                        </p:attrNameLst>
                                      </p:cBhvr>
                                      <p:tavLst>
                                        <p:tav tm="0">
                                          <p:val>
                                            <p:strVal val="ppt_x"/>
                                          </p:val>
                                        </p:tav>
                                        <p:tav tm="100000">
                                          <p:val>
                                            <p:strVal val="1+ppt_w/2"/>
                                          </p:val>
                                        </p:tav>
                                      </p:tavLst>
                                    </p:anim>
                                    <p:anim calcmode="lin" valueType="num">
                                      <p:cBhvr additive="base">
                                        <p:cTn id="118" dur="2000"/>
                                        <p:tgtEl>
                                          <p:spTgt spid="13"/>
                                        </p:tgtEl>
                                        <p:attrNameLst>
                                          <p:attrName>ppt_y</p:attrName>
                                        </p:attrNameLst>
                                      </p:cBhvr>
                                      <p:tavLst>
                                        <p:tav tm="0">
                                          <p:val>
                                            <p:strVal val="ppt_y"/>
                                          </p:val>
                                        </p:tav>
                                        <p:tav tm="100000">
                                          <p:val>
                                            <p:strVal val="1+ppt_h/2"/>
                                          </p:val>
                                        </p:tav>
                                      </p:tavLst>
                                    </p:anim>
                                    <p:set>
                                      <p:cBhvr>
                                        <p:cTn id="119" dur="1" fill="hold">
                                          <p:stCondLst>
                                            <p:cond delay="1999"/>
                                          </p:stCondLst>
                                        </p:cTn>
                                        <p:tgtEl>
                                          <p:spTgt spid="13"/>
                                        </p:tgtEl>
                                        <p:attrNameLst>
                                          <p:attrName>style.visibility</p:attrName>
                                        </p:attrNameLst>
                                      </p:cBhvr>
                                      <p:to>
                                        <p:strVal val="hidden"/>
                                      </p:to>
                                    </p:set>
                                  </p:childTnLst>
                                </p:cTn>
                              </p:par>
                              <p:par>
                                <p:cTn id="120" presetID="2" presetClass="exit" presetSubtype="12" fill="hold" nodeType="withEffect">
                                  <p:stCondLst>
                                    <p:cond delay="0"/>
                                  </p:stCondLst>
                                  <p:childTnLst>
                                    <p:anim calcmode="lin" valueType="num">
                                      <p:cBhvr additive="base">
                                        <p:cTn id="121" dur="2000"/>
                                        <p:tgtEl>
                                          <p:spTgt spid="6"/>
                                        </p:tgtEl>
                                        <p:attrNameLst>
                                          <p:attrName>ppt_x</p:attrName>
                                        </p:attrNameLst>
                                      </p:cBhvr>
                                      <p:tavLst>
                                        <p:tav tm="0">
                                          <p:val>
                                            <p:strVal val="ppt_x"/>
                                          </p:val>
                                        </p:tav>
                                        <p:tav tm="100000">
                                          <p:val>
                                            <p:strVal val="0-ppt_w/2"/>
                                          </p:val>
                                        </p:tav>
                                      </p:tavLst>
                                    </p:anim>
                                    <p:anim calcmode="lin" valueType="num">
                                      <p:cBhvr additive="base">
                                        <p:cTn id="122" dur="2000"/>
                                        <p:tgtEl>
                                          <p:spTgt spid="6"/>
                                        </p:tgtEl>
                                        <p:attrNameLst>
                                          <p:attrName>ppt_y</p:attrName>
                                        </p:attrNameLst>
                                      </p:cBhvr>
                                      <p:tavLst>
                                        <p:tav tm="0">
                                          <p:val>
                                            <p:strVal val="ppt_y"/>
                                          </p:val>
                                        </p:tav>
                                        <p:tav tm="100000">
                                          <p:val>
                                            <p:strVal val="1+ppt_h/2"/>
                                          </p:val>
                                        </p:tav>
                                      </p:tavLst>
                                    </p:anim>
                                    <p:set>
                                      <p:cBhvr>
                                        <p:cTn id="123" dur="1" fill="hold">
                                          <p:stCondLst>
                                            <p:cond delay="1999"/>
                                          </p:stCondLst>
                                        </p:cTn>
                                        <p:tgtEl>
                                          <p:spTgt spid="6"/>
                                        </p:tgtEl>
                                        <p:attrNameLst>
                                          <p:attrName>style.visibility</p:attrName>
                                        </p:attrNameLst>
                                      </p:cBhvr>
                                      <p:to>
                                        <p:strVal val="hidden"/>
                                      </p:to>
                                    </p:set>
                                  </p:childTnLst>
                                </p:cTn>
                              </p:par>
                              <p:par>
                                <p:cTn id="124" presetID="2" presetClass="exit" presetSubtype="12" fill="hold" nodeType="withEffect">
                                  <p:stCondLst>
                                    <p:cond delay="0"/>
                                  </p:stCondLst>
                                  <p:childTnLst>
                                    <p:anim calcmode="lin" valueType="num">
                                      <p:cBhvr additive="base">
                                        <p:cTn id="125" dur="2000"/>
                                        <p:tgtEl>
                                          <p:spTgt spid="10"/>
                                        </p:tgtEl>
                                        <p:attrNameLst>
                                          <p:attrName>ppt_x</p:attrName>
                                        </p:attrNameLst>
                                      </p:cBhvr>
                                      <p:tavLst>
                                        <p:tav tm="0">
                                          <p:val>
                                            <p:strVal val="ppt_x"/>
                                          </p:val>
                                        </p:tav>
                                        <p:tav tm="100000">
                                          <p:val>
                                            <p:strVal val="0-ppt_w/2"/>
                                          </p:val>
                                        </p:tav>
                                      </p:tavLst>
                                    </p:anim>
                                    <p:anim calcmode="lin" valueType="num">
                                      <p:cBhvr additive="base">
                                        <p:cTn id="126" dur="2000"/>
                                        <p:tgtEl>
                                          <p:spTgt spid="10"/>
                                        </p:tgtEl>
                                        <p:attrNameLst>
                                          <p:attrName>ppt_y</p:attrName>
                                        </p:attrNameLst>
                                      </p:cBhvr>
                                      <p:tavLst>
                                        <p:tav tm="0">
                                          <p:val>
                                            <p:strVal val="ppt_y"/>
                                          </p:val>
                                        </p:tav>
                                        <p:tav tm="100000">
                                          <p:val>
                                            <p:strVal val="1+ppt_h/2"/>
                                          </p:val>
                                        </p:tav>
                                      </p:tavLst>
                                    </p:anim>
                                    <p:set>
                                      <p:cBhvr>
                                        <p:cTn id="127" dur="1" fill="hold">
                                          <p:stCondLst>
                                            <p:cond delay="1999"/>
                                          </p:stCondLst>
                                        </p:cTn>
                                        <p:tgtEl>
                                          <p:spTgt spid="10"/>
                                        </p:tgtEl>
                                        <p:attrNameLst>
                                          <p:attrName>style.visibility</p:attrName>
                                        </p:attrNameLst>
                                      </p:cBhvr>
                                      <p:to>
                                        <p:strVal val="hidden"/>
                                      </p:to>
                                    </p:set>
                                  </p:childTnLst>
                                </p:cTn>
                              </p:par>
                              <p:par>
                                <p:cTn id="128" presetID="2" presetClass="exit" presetSubtype="12" fill="hold" nodeType="withEffect">
                                  <p:stCondLst>
                                    <p:cond delay="0"/>
                                  </p:stCondLst>
                                  <p:childTnLst>
                                    <p:anim calcmode="lin" valueType="num">
                                      <p:cBhvr additive="base">
                                        <p:cTn id="129" dur="2000"/>
                                        <p:tgtEl>
                                          <p:spTgt spid="14"/>
                                        </p:tgtEl>
                                        <p:attrNameLst>
                                          <p:attrName>ppt_x</p:attrName>
                                        </p:attrNameLst>
                                      </p:cBhvr>
                                      <p:tavLst>
                                        <p:tav tm="0">
                                          <p:val>
                                            <p:strVal val="ppt_x"/>
                                          </p:val>
                                        </p:tav>
                                        <p:tav tm="100000">
                                          <p:val>
                                            <p:strVal val="0-ppt_w/2"/>
                                          </p:val>
                                        </p:tav>
                                      </p:tavLst>
                                    </p:anim>
                                    <p:anim calcmode="lin" valueType="num">
                                      <p:cBhvr additive="base">
                                        <p:cTn id="130" dur="2000"/>
                                        <p:tgtEl>
                                          <p:spTgt spid="14"/>
                                        </p:tgtEl>
                                        <p:attrNameLst>
                                          <p:attrName>ppt_y</p:attrName>
                                        </p:attrNameLst>
                                      </p:cBhvr>
                                      <p:tavLst>
                                        <p:tav tm="0">
                                          <p:val>
                                            <p:strVal val="ppt_y"/>
                                          </p:val>
                                        </p:tav>
                                        <p:tav tm="100000">
                                          <p:val>
                                            <p:strVal val="1+ppt_h/2"/>
                                          </p:val>
                                        </p:tav>
                                      </p:tavLst>
                                    </p:anim>
                                    <p:set>
                                      <p:cBhvr>
                                        <p:cTn id="131" dur="1" fill="hold">
                                          <p:stCondLst>
                                            <p:cond delay="1999"/>
                                          </p:stCondLst>
                                        </p:cTn>
                                        <p:tgtEl>
                                          <p:spTgt spid="14"/>
                                        </p:tgtEl>
                                        <p:attrNameLst>
                                          <p:attrName>style.visibility</p:attrName>
                                        </p:attrNameLst>
                                      </p:cBhvr>
                                      <p:to>
                                        <p:strVal val="hidden"/>
                                      </p:to>
                                    </p:set>
                                  </p:childTnLst>
                                </p:cTn>
                              </p:par>
                              <p:par>
                                <p:cTn id="132" presetID="2" presetClass="exit" presetSubtype="12" fill="hold" nodeType="withEffect">
                                  <p:stCondLst>
                                    <p:cond delay="0"/>
                                  </p:stCondLst>
                                  <p:childTnLst>
                                    <p:anim calcmode="lin" valueType="num">
                                      <p:cBhvr additive="base">
                                        <p:cTn id="133" dur="2000"/>
                                        <p:tgtEl>
                                          <p:spTgt spid="15"/>
                                        </p:tgtEl>
                                        <p:attrNameLst>
                                          <p:attrName>ppt_x</p:attrName>
                                        </p:attrNameLst>
                                      </p:cBhvr>
                                      <p:tavLst>
                                        <p:tav tm="0">
                                          <p:val>
                                            <p:strVal val="ppt_x"/>
                                          </p:val>
                                        </p:tav>
                                        <p:tav tm="100000">
                                          <p:val>
                                            <p:strVal val="0-ppt_w/2"/>
                                          </p:val>
                                        </p:tav>
                                      </p:tavLst>
                                    </p:anim>
                                    <p:anim calcmode="lin" valueType="num">
                                      <p:cBhvr additive="base">
                                        <p:cTn id="134" dur="2000"/>
                                        <p:tgtEl>
                                          <p:spTgt spid="15"/>
                                        </p:tgtEl>
                                        <p:attrNameLst>
                                          <p:attrName>ppt_y</p:attrName>
                                        </p:attrNameLst>
                                      </p:cBhvr>
                                      <p:tavLst>
                                        <p:tav tm="0">
                                          <p:val>
                                            <p:strVal val="ppt_y"/>
                                          </p:val>
                                        </p:tav>
                                        <p:tav tm="100000">
                                          <p:val>
                                            <p:strVal val="1+ppt_h/2"/>
                                          </p:val>
                                        </p:tav>
                                      </p:tavLst>
                                    </p:anim>
                                    <p:set>
                                      <p:cBhvr>
                                        <p:cTn id="135" dur="1" fill="hold">
                                          <p:stCondLst>
                                            <p:cond delay="1999"/>
                                          </p:stCondLst>
                                        </p:cTn>
                                        <p:tgtEl>
                                          <p:spTgt spid="15"/>
                                        </p:tgtEl>
                                        <p:attrNameLst>
                                          <p:attrName>style.visibility</p:attrName>
                                        </p:attrNameLst>
                                      </p:cBhvr>
                                      <p:to>
                                        <p:strVal val="hidden"/>
                                      </p:to>
                                    </p:set>
                                  </p:childTnLst>
                                </p:cTn>
                              </p:par>
                              <p:par>
                                <p:cTn id="136" presetID="2" presetClass="exit" presetSubtype="3" fill="hold" nodeType="withEffect">
                                  <p:stCondLst>
                                    <p:cond delay="0"/>
                                  </p:stCondLst>
                                  <p:childTnLst>
                                    <p:anim calcmode="lin" valueType="num">
                                      <p:cBhvr additive="base">
                                        <p:cTn id="137" dur="2000"/>
                                        <p:tgtEl>
                                          <p:spTgt spid="7"/>
                                        </p:tgtEl>
                                        <p:attrNameLst>
                                          <p:attrName>ppt_x</p:attrName>
                                        </p:attrNameLst>
                                      </p:cBhvr>
                                      <p:tavLst>
                                        <p:tav tm="0">
                                          <p:val>
                                            <p:strVal val="ppt_x"/>
                                          </p:val>
                                        </p:tav>
                                        <p:tav tm="100000">
                                          <p:val>
                                            <p:strVal val="1+ppt_w/2"/>
                                          </p:val>
                                        </p:tav>
                                      </p:tavLst>
                                    </p:anim>
                                    <p:anim calcmode="lin" valueType="num">
                                      <p:cBhvr additive="base">
                                        <p:cTn id="138" dur="2000"/>
                                        <p:tgtEl>
                                          <p:spTgt spid="7"/>
                                        </p:tgtEl>
                                        <p:attrNameLst>
                                          <p:attrName>ppt_y</p:attrName>
                                        </p:attrNameLst>
                                      </p:cBhvr>
                                      <p:tavLst>
                                        <p:tav tm="0">
                                          <p:val>
                                            <p:strVal val="ppt_y"/>
                                          </p:val>
                                        </p:tav>
                                        <p:tav tm="100000">
                                          <p:val>
                                            <p:strVal val="0-ppt_h/2"/>
                                          </p:val>
                                        </p:tav>
                                      </p:tavLst>
                                    </p:anim>
                                    <p:set>
                                      <p:cBhvr>
                                        <p:cTn id="139" dur="1" fill="hold">
                                          <p:stCondLst>
                                            <p:cond delay="1999"/>
                                          </p:stCondLst>
                                        </p:cTn>
                                        <p:tgtEl>
                                          <p:spTgt spid="7"/>
                                        </p:tgtEl>
                                        <p:attrNameLst>
                                          <p:attrName>style.visibility</p:attrName>
                                        </p:attrNameLst>
                                      </p:cBhvr>
                                      <p:to>
                                        <p:strVal val="hidden"/>
                                      </p:to>
                                    </p:set>
                                  </p:childTnLst>
                                </p:cTn>
                              </p:par>
                              <p:par>
                                <p:cTn id="140" presetID="2" presetClass="exit" presetSubtype="3" fill="hold" nodeType="withEffect">
                                  <p:stCondLst>
                                    <p:cond delay="0"/>
                                  </p:stCondLst>
                                  <p:childTnLst>
                                    <p:anim calcmode="lin" valueType="num">
                                      <p:cBhvr additive="base">
                                        <p:cTn id="141" dur="2000"/>
                                        <p:tgtEl>
                                          <p:spTgt spid="9"/>
                                        </p:tgtEl>
                                        <p:attrNameLst>
                                          <p:attrName>ppt_x</p:attrName>
                                        </p:attrNameLst>
                                      </p:cBhvr>
                                      <p:tavLst>
                                        <p:tav tm="0">
                                          <p:val>
                                            <p:strVal val="ppt_x"/>
                                          </p:val>
                                        </p:tav>
                                        <p:tav tm="100000">
                                          <p:val>
                                            <p:strVal val="1+ppt_w/2"/>
                                          </p:val>
                                        </p:tav>
                                      </p:tavLst>
                                    </p:anim>
                                    <p:anim calcmode="lin" valueType="num">
                                      <p:cBhvr additive="base">
                                        <p:cTn id="142" dur="2000"/>
                                        <p:tgtEl>
                                          <p:spTgt spid="9"/>
                                        </p:tgtEl>
                                        <p:attrNameLst>
                                          <p:attrName>ppt_y</p:attrName>
                                        </p:attrNameLst>
                                      </p:cBhvr>
                                      <p:tavLst>
                                        <p:tav tm="0">
                                          <p:val>
                                            <p:strVal val="ppt_y"/>
                                          </p:val>
                                        </p:tav>
                                        <p:tav tm="100000">
                                          <p:val>
                                            <p:strVal val="0-ppt_h/2"/>
                                          </p:val>
                                        </p:tav>
                                      </p:tavLst>
                                    </p:anim>
                                    <p:set>
                                      <p:cBhvr>
                                        <p:cTn id="143" dur="1" fill="hold">
                                          <p:stCondLst>
                                            <p:cond delay="1999"/>
                                          </p:stCondLst>
                                        </p:cTn>
                                        <p:tgtEl>
                                          <p:spTgt spid="9"/>
                                        </p:tgtEl>
                                        <p:attrNameLst>
                                          <p:attrName>style.visibility</p:attrName>
                                        </p:attrNameLst>
                                      </p:cBhvr>
                                      <p:to>
                                        <p:strVal val="hidden"/>
                                      </p:to>
                                    </p:set>
                                  </p:childTnLst>
                                </p:cTn>
                              </p:par>
                              <p:par>
                                <p:cTn id="144" presetID="2" presetClass="exit" presetSubtype="3" fill="hold" nodeType="withEffect">
                                  <p:stCondLst>
                                    <p:cond delay="0"/>
                                  </p:stCondLst>
                                  <p:childTnLst>
                                    <p:anim calcmode="lin" valueType="num">
                                      <p:cBhvr additive="base">
                                        <p:cTn id="145" dur="2000"/>
                                        <p:tgtEl>
                                          <p:spTgt spid="18"/>
                                        </p:tgtEl>
                                        <p:attrNameLst>
                                          <p:attrName>ppt_x</p:attrName>
                                        </p:attrNameLst>
                                      </p:cBhvr>
                                      <p:tavLst>
                                        <p:tav tm="0">
                                          <p:val>
                                            <p:strVal val="ppt_x"/>
                                          </p:val>
                                        </p:tav>
                                        <p:tav tm="100000">
                                          <p:val>
                                            <p:strVal val="1+ppt_w/2"/>
                                          </p:val>
                                        </p:tav>
                                      </p:tavLst>
                                    </p:anim>
                                    <p:anim calcmode="lin" valueType="num">
                                      <p:cBhvr additive="base">
                                        <p:cTn id="146" dur="2000"/>
                                        <p:tgtEl>
                                          <p:spTgt spid="18"/>
                                        </p:tgtEl>
                                        <p:attrNameLst>
                                          <p:attrName>ppt_y</p:attrName>
                                        </p:attrNameLst>
                                      </p:cBhvr>
                                      <p:tavLst>
                                        <p:tav tm="0">
                                          <p:val>
                                            <p:strVal val="ppt_y"/>
                                          </p:val>
                                        </p:tav>
                                        <p:tav tm="100000">
                                          <p:val>
                                            <p:strVal val="0-ppt_h/2"/>
                                          </p:val>
                                        </p:tav>
                                      </p:tavLst>
                                    </p:anim>
                                    <p:set>
                                      <p:cBhvr>
                                        <p:cTn id="147" dur="1" fill="hold">
                                          <p:stCondLst>
                                            <p:cond delay="1999"/>
                                          </p:stCondLst>
                                        </p:cTn>
                                        <p:tgtEl>
                                          <p:spTgt spid="18"/>
                                        </p:tgtEl>
                                        <p:attrNameLst>
                                          <p:attrName>style.visibility</p:attrName>
                                        </p:attrNameLst>
                                      </p:cBhvr>
                                      <p:to>
                                        <p:strVal val="hidden"/>
                                      </p:to>
                                    </p:set>
                                  </p:childTnLst>
                                </p:cTn>
                              </p:par>
                              <p:par>
                                <p:cTn id="148" presetID="2" presetClass="exit" presetSubtype="3" fill="hold" nodeType="withEffect">
                                  <p:stCondLst>
                                    <p:cond delay="0"/>
                                  </p:stCondLst>
                                  <p:childTnLst>
                                    <p:anim calcmode="lin" valueType="num">
                                      <p:cBhvr additive="base">
                                        <p:cTn id="149" dur="2000"/>
                                        <p:tgtEl>
                                          <p:spTgt spid="19"/>
                                        </p:tgtEl>
                                        <p:attrNameLst>
                                          <p:attrName>ppt_x</p:attrName>
                                        </p:attrNameLst>
                                      </p:cBhvr>
                                      <p:tavLst>
                                        <p:tav tm="0">
                                          <p:val>
                                            <p:strVal val="ppt_x"/>
                                          </p:val>
                                        </p:tav>
                                        <p:tav tm="100000">
                                          <p:val>
                                            <p:strVal val="1+ppt_w/2"/>
                                          </p:val>
                                        </p:tav>
                                      </p:tavLst>
                                    </p:anim>
                                    <p:anim calcmode="lin" valueType="num">
                                      <p:cBhvr additive="base">
                                        <p:cTn id="150" dur="2000"/>
                                        <p:tgtEl>
                                          <p:spTgt spid="19"/>
                                        </p:tgtEl>
                                        <p:attrNameLst>
                                          <p:attrName>ppt_y</p:attrName>
                                        </p:attrNameLst>
                                      </p:cBhvr>
                                      <p:tavLst>
                                        <p:tav tm="0">
                                          <p:val>
                                            <p:strVal val="ppt_y"/>
                                          </p:val>
                                        </p:tav>
                                        <p:tav tm="100000">
                                          <p:val>
                                            <p:strVal val="0-ppt_h/2"/>
                                          </p:val>
                                        </p:tav>
                                      </p:tavLst>
                                    </p:anim>
                                    <p:set>
                                      <p:cBhvr>
                                        <p:cTn id="151" dur="1" fill="hold">
                                          <p:stCondLst>
                                            <p:cond delay="1999"/>
                                          </p:stCondLst>
                                        </p:cTn>
                                        <p:tgtEl>
                                          <p:spTgt spid="19"/>
                                        </p:tgtEl>
                                        <p:attrNameLst>
                                          <p:attrName>style.visibility</p:attrName>
                                        </p:attrNameLst>
                                      </p:cBhvr>
                                      <p:to>
                                        <p:strVal val="hidden"/>
                                      </p:to>
                                    </p:set>
                                  </p:childTnLst>
                                </p:cTn>
                              </p:par>
                              <p:par>
                                <p:cTn id="152" presetID="2" presetClass="exit" presetSubtype="9" fill="hold" nodeType="withEffect">
                                  <p:stCondLst>
                                    <p:cond delay="0"/>
                                  </p:stCondLst>
                                  <p:childTnLst>
                                    <p:anim calcmode="lin" valueType="num">
                                      <p:cBhvr additive="base">
                                        <p:cTn id="153" dur="2000"/>
                                        <p:tgtEl>
                                          <p:spTgt spid="8"/>
                                        </p:tgtEl>
                                        <p:attrNameLst>
                                          <p:attrName>ppt_x</p:attrName>
                                        </p:attrNameLst>
                                      </p:cBhvr>
                                      <p:tavLst>
                                        <p:tav tm="0">
                                          <p:val>
                                            <p:strVal val="ppt_x"/>
                                          </p:val>
                                        </p:tav>
                                        <p:tav tm="100000">
                                          <p:val>
                                            <p:strVal val="0-ppt_w/2"/>
                                          </p:val>
                                        </p:tav>
                                      </p:tavLst>
                                    </p:anim>
                                    <p:anim calcmode="lin" valueType="num">
                                      <p:cBhvr additive="base">
                                        <p:cTn id="154" dur="2000"/>
                                        <p:tgtEl>
                                          <p:spTgt spid="8"/>
                                        </p:tgtEl>
                                        <p:attrNameLst>
                                          <p:attrName>ppt_y</p:attrName>
                                        </p:attrNameLst>
                                      </p:cBhvr>
                                      <p:tavLst>
                                        <p:tav tm="0">
                                          <p:val>
                                            <p:strVal val="ppt_y"/>
                                          </p:val>
                                        </p:tav>
                                        <p:tav tm="100000">
                                          <p:val>
                                            <p:strVal val="0-ppt_h/2"/>
                                          </p:val>
                                        </p:tav>
                                      </p:tavLst>
                                    </p:anim>
                                    <p:set>
                                      <p:cBhvr>
                                        <p:cTn id="155" dur="1" fill="hold">
                                          <p:stCondLst>
                                            <p:cond delay="1999"/>
                                          </p:stCondLst>
                                        </p:cTn>
                                        <p:tgtEl>
                                          <p:spTgt spid="8"/>
                                        </p:tgtEl>
                                        <p:attrNameLst>
                                          <p:attrName>style.visibility</p:attrName>
                                        </p:attrNameLst>
                                      </p:cBhvr>
                                      <p:to>
                                        <p:strVal val="hidden"/>
                                      </p:to>
                                    </p:set>
                                  </p:childTnLst>
                                </p:cTn>
                              </p:par>
                              <p:par>
                                <p:cTn id="156" presetID="2" presetClass="exit" presetSubtype="9" fill="hold" nodeType="withEffect">
                                  <p:stCondLst>
                                    <p:cond delay="0"/>
                                  </p:stCondLst>
                                  <p:childTnLst>
                                    <p:anim calcmode="lin" valueType="num">
                                      <p:cBhvr additive="base">
                                        <p:cTn id="157" dur="2000"/>
                                        <p:tgtEl>
                                          <p:spTgt spid="11"/>
                                        </p:tgtEl>
                                        <p:attrNameLst>
                                          <p:attrName>ppt_x</p:attrName>
                                        </p:attrNameLst>
                                      </p:cBhvr>
                                      <p:tavLst>
                                        <p:tav tm="0">
                                          <p:val>
                                            <p:strVal val="ppt_x"/>
                                          </p:val>
                                        </p:tav>
                                        <p:tav tm="100000">
                                          <p:val>
                                            <p:strVal val="0-ppt_w/2"/>
                                          </p:val>
                                        </p:tav>
                                      </p:tavLst>
                                    </p:anim>
                                    <p:anim calcmode="lin" valueType="num">
                                      <p:cBhvr additive="base">
                                        <p:cTn id="158" dur="2000"/>
                                        <p:tgtEl>
                                          <p:spTgt spid="11"/>
                                        </p:tgtEl>
                                        <p:attrNameLst>
                                          <p:attrName>ppt_y</p:attrName>
                                        </p:attrNameLst>
                                      </p:cBhvr>
                                      <p:tavLst>
                                        <p:tav tm="0">
                                          <p:val>
                                            <p:strVal val="ppt_y"/>
                                          </p:val>
                                        </p:tav>
                                        <p:tav tm="100000">
                                          <p:val>
                                            <p:strVal val="0-ppt_h/2"/>
                                          </p:val>
                                        </p:tav>
                                      </p:tavLst>
                                    </p:anim>
                                    <p:set>
                                      <p:cBhvr>
                                        <p:cTn id="159" dur="1" fill="hold">
                                          <p:stCondLst>
                                            <p:cond delay="1999"/>
                                          </p:stCondLst>
                                        </p:cTn>
                                        <p:tgtEl>
                                          <p:spTgt spid="11"/>
                                        </p:tgtEl>
                                        <p:attrNameLst>
                                          <p:attrName>style.visibility</p:attrName>
                                        </p:attrNameLst>
                                      </p:cBhvr>
                                      <p:to>
                                        <p:strVal val="hidden"/>
                                      </p:to>
                                    </p:set>
                                  </p:childTnLst>
                                </p:cTn>
                              </p:par>
                              <p:par>
                                <p:cTn id="160" presetID="2" presetClass="exit" presetSubtype="9" fill="hold" nodeType="withEffect">
                                  <p:stCondLst>
                                    <p:cond delay="0"/>
                                  </p:stCondLst>
                                  <p:childTnLst>
                                    <p:anim calcmode="lin" valueType="num">
                                      <p:cBhvr additive="base">
                                        <p:cTn id="161" dur="2000"/>
                                        <p:tgtEl>
                                          <p:spTgt spid="16"/>
                                        </p:tgtEl>
                                        <p:attrNameLst>
                                          <p:attrName>ppt_x</p:attrName>
                                        </p:attrNameLst>
                                      </p:cBhvr>
                                      <p:tavLst>
                                        <p:tav tm="0">
                                          <p:val>
                                            <p:strVal val="ppt_x"/>
                                          </p:val>
                                        </p:tav>
                                        <p:tav tm="100000">
                                          <p:val>
                                            <p:strVal val="0-ppt_w/2"/>
                                          </p:val>
                                        </p:tav>
                                      </p:tavLst>
                                    </p:anim>
                                    <p:anim calcmode="lin" valueType="num">
                                      <p:cBhvr additive="base">
                                        <p:cTn id="162" dur="2000"/>
                                        <p:tgtEl>
                                          <p:spTgt spid="16"/>
                                        </p:tgtEl>
                                        <p:attrNameLst>
                                          <p:attrName>ppt_y</p:attrName>
                                        </p:attrNameLst>
                                      </p:cBhvr>
                                      <p:tavLst>
                                        <p:tav tm="0">
                                          <p:val>
                                            <p:strVal val="ppt_y"/>
                                          </p:val>
                                        </p:tav>
                                        <p:tav tm="100000">
                                          <p:val>
                                            <p:strVal val="0-ppt_h/2"/>
                                          </p:val>
                                        </p:tav>
                                      </p:tavLst>
                                    </p:anim>
                                    <p:set>
                                      <p:cBhvr>
                                        <p:cTn id="163" dur="1" fill="hold">
                                          <p:stCondLst>
                                            <p:cond delay="1999"/>
                                          </p:stCondLst>
                                        </p:cTn>
                                        <p:tgtEl>
                                          <p:spTgt spid="16"/>
                                        </p:tgtEl>
                                        <p:attrNameLst>
                                          <p:attrName>style.visibility</p:attrName>
                                        </p:attrNameLst>
                                      </p:cBhvr>
                                      <p:to>
                                        <p:strVal val="hidden"/>
                                      </p:to>
                                    </p:set>
                                  </p:childTnLst>
                                </p:cTn>
                              </p:par>
                              <p:par>
                                <p:cTn id="164" presetID="2" presetClass="exit" presetSubtype="9" fill="hold" nodeType="withEffect">
                                  <p:stCondLst>
                                    <p:cond delay="0"/>
                                  </p:stCondLst>
                                  <p:childTnLst>
                                    <p:anim calcmode="lin" valueType="num">
                                      <p:cBhvr additive="base">
                                        <p:cTn id="165" dur="2000"/>
                                        <p:tgtEl>
                                          <p:spTgt spid="17"/>
                                        </p:tgtEl>
                                        <p:attrNameLst>
                                          <p:attrName>ppt_x</p:attrName>
                                        </p:attrNameLst>
                                      </p:cBhvr>
                                      <p:tavLst>
                                        <p:tav tm="0">
                                          <p:val>
                                            <p:strVal val="ppt_x"/>
                                          </p:val>
                                        </p:tav>
                                        <p:tav tm="100000">
                                          <p:val>
                                            <p:strVal val="0-ppt_w/2"/>
                                          </p:val>
                                        </p:tav>
                                      </p:tavLst>
                                    </p:anim>
                                    <p:anim calcmode="lin" valueType="num">
                                      <p:cBhvr additive="base">
                                        <p:cTn id="166" dur="2000"/>
                                        <p:tgtEl>
                                          <p:spTgt spid="17"/>
                                        </p:tgtEl>
                                        <p:attrNameLst>
                                          <p:attrName>ppt_y</p:attrName>
                                        </p:attrNameLst>
                                      </p:cBhvr>
                                      <p:tavLst>
                                        <p:tav tm="0">
                                          <p:val>
                                            <p:strVal val="ppt_y"/>
                                          </p:val>
                                        </p:tav>
                                        <p:tav tm="100000">
                                          <p:val>
                                            <p:strVal val="0-ppt_h/2"/>
                                          </p:val>
                                        </p:tav>
                                      </p:tavLst>
                                    </p:anim>
                                    <p:set>
                                      <p:cBhvr>
                                        <p:cTn id="167" dur="1" fill="hold">
                                          <p:stCondLst>
                                            <p:cond delay="1999"/>
                                          </p:stCondLst>
                                        </p:cTn>
                                        <p:tgtEl>
                                          <p:spTgt spid="17"/>
                                        </p:tgtEl>
                                        <p:attrNameLst>
                                          <p:attrName>style.visibility</p:attrName>
                                        </p:attrNameLst>
                                      </p:cBhvr>
                                      <p:to>
                                        <p:strVal val="hidden"/>
                                      </p:to>
                                    </p:set>
                                  </p:childTnLst>
                                </p:cTn>
                              </p:par>
                              <p:par>
                                <p:cTn id="168" presetID="8" presetClass="emph" presetSubtype="0" autoRev="1" fill="hold" nodeType="withEffect">
                                  <p:stCondLst>
                                    <p:cond delay="0"/>
                                  </p:stCondLst>
                                  <p:childTnLst>
                                    <p:animRot by="21600000">
                                      <p:cBhvr>
                                        <p:cTn id="169" dur="2000" fill="hold"/>
                                        <p:tgtEl>
                                          <p:spTgt spid="8"/>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11"/>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16"/>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17"/>
                                        </p:tgtEl>
                                        <p:attrNameLst>
                                          <p:attrName>r</p:attrName>
                                        </p:attrNameLst>
                                      </p:cBhvr>
                                    </p:animRot>
                                  </p:childTnLst>
                                </p:cTn>
                              </p:par>
                              <p:par>
                                <p:cTn id="176" presetID="8" presetClass="emph" presetSubtype="0" autoRev="1" fill="hold" nodeType="withEffect">
                                  <p:stCondLst>
                                    <p:cond delay="0"/>
                                  </p:stCondLst>
                                  <p:childTnLst>
                                    <p:animRot by="-21600000">
                                      <p:cBhvr>
                                        <p:cTn id="177" dur="2000" fill="hold"/>
                                        <p:tgtEl>
                                          <p:spTgt spid="7"/>
                                        </p:tgtEl>
                                        <p:attrNameLst>
                                          <p:attrName>r</p:attrName>
                                        </p:attrNameLst>
                                      </p:cBhvr>
                                    </p:animRot>
                                  </p:childTnLst>
                                </p:cTn>
                              </p:par>
                              <p:par>
                                <p:cTn id="178" presetID="8" presetClass="emph" presetSubtype="0" autoRev="1" fill="hold" nodeType="withEffect">
                                  <p:stCondLst>
                                    <p:cond delay="0"/>
                                  </p:stCondLst>
                                  <p:childTnLst>
                                    <p:animRot by="-21600000">
                                      <p:cBhvr>
                                        <p:cTn id="179" dur="2000" fill="hold"/>
                                        <p:tgtEl>
                                          <p:spTgt spid="9"/>
                                        </p:tgtEl>
                                        <p:attrNameLst>
                                          <p:attrName>r</p:attrName>
                                        </p:attrNameLst>
                                      </p:cBhvr>
                                    </p:animRot>
                                  </p:childTnLst>
                                </p:cTn>
                              </p:par>
                              <p:par>
                                <p:cTn id="180" presetID="8" presetClass="emph" presetSubtype="0" autoRev="1" fill="hold" nodeType="withEffect">
                                  <p:stCondLst>
                                    <p:cond delay="0"/>
                                  </p:stCondLst>
                                  <p:childTnLst>
                                    <p:animRot by="-21600000">
                                      <p:cBhvr>
                                        <p:cTn id="181" dur="2000" fill="hold"/>
                                        <p:tgtEl>
                                          <p:spTgt spid="18"/>
                                        </p:tgtEl>
                                        <p:attrNameLst>
                                          <p:attrName>r</p:attrName>
                                        </p:attrNameLst>
                                      </p:cBhvr>
                                    </p:animRot>
                                  </p:childTnLst>
                                </p:cTn>
                              </p:par>
                              <p:par>
                                <p:cTn id="182" presetID="8" presetClass="emph" presetSubtype="0" autoRev="1" fill="hold" nodeType="withEffect">
                                  <p:stCondLst>
                                    <p:cond delay="0"/>
                                  </p:stCondLst>
                                  <p:childTnLst>
                                    <p:animRot by="-21600000">
                                      <p:cBhvr>
                                        <p:cTn id="183" dur="2000" fill="hold"/>
                                        <p:tgtEl>
                                          <p:spTgt spid="19"/>
                                        </p:tgtEl>
                                        <p:attrNameLst>
                                          <p:attrName>r</p:attrName>
                                        </p:attrNameLst>
                                      </p:cBhvr>
                                    </p:animRot>
                                  </p:childTnLst>
                                </p:cTn>
                              </p:par>
                              <p:par>
                                <p:cTn id="184" presetID="8" presetClass="emph" presetSubtype="0" autoRev="1" fill="hold" nodeType="withEffect">
                                  <p:stCondLst>
                                    <p:cond delay="0"/>
                                  </p:stCondLst>
                                  <p:childTnLst>
                                    <p:animRot by="21600000">
                                      <p:cBhvr>
                                        <p:cTn id="185" dur="2000" fill="hold"/>
                                        <p:tgtEl>
                                          <p:spTgt spid="4"/>
                                        </p:tgtEl>
                                        <p:attrNameLst>
                                          <p:attrName>r</p:attrName>
                                        </p:attrNameLst>
                                      </p:cBhvr>
                                    </p:animRot>
                                  </p:childTnLst>
                                </p:cTn>
                              </p:par>
                              <p:par>
                                <p:cTn id="186" presetID="8" presetClass="emph" presetSubtype="0" autoRev="1" fill="hold" nodeType="withEffect">
                                  <p:stCondLst>
                                    <p:cond delay="0"/>
                                  </p:stCondLst>
                                  <p:childTnLst>
                                    <p:animRot by="21600000">
                                      <p:cBhvr>
                                        <p:cTn id="187" dur="2000" fill="hold"/>
                                        <p:tgtEl>
                                          <p:spTgt spid="5"/>
                                        </p:tgtEl>
                                        <p:attrNameLst>
                                          <p:attrName>r</p:attrName>
                                        </p:attrNameLst>
                                      </p:cBhvr>
                                    </p:animRot>
                                  </p:childTnLst>
                                </p:cTn>
                              </p:par>
                              <p:par>
                                <p:cTn id="188" presetID="8" presetClass="emph" presetSubtype="0" autoRev="1" fill="hold" nodeType="withEffect">
                                  <p:stCondLst>
                                    <p:cond delay="0"/>
                                  </p:stCondLst>
                                  <p:childTnLst>
                                    <p:animRot by="21600000">
                                      <p:cBhvr>
                                        <p:cTn id="189" dur="2000" fill="hold"/>
                                        <p:tgtEl>
                                          <p:spTgt spid="12"/>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13"/>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6"/>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0"/>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4"/>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5"/>
                                        </p:tgtEl>
                                        <p:attrNameLst>
                                          <p:attrName>r</p:attrName>
                                        </p:attrNameLst>
                                      </p:cBhvr>
                                    </p:animRot>
                                  </p:childTnLst>
                                </p:cTn>
                              </p:par>
                              <p:par>
                                <p:cTn id="200" presetID="23" presetClass="entr" presetSubtype="272"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2000" fill="hold"/>
                                        <p:tgtEl>
                                          <p:spTgt spid="2"/>
                                        </p:tgtEl>
                                        <p:attrNameLst>
                                          <p:attrName>ppt_w</p:attrName>
                                        </p:attrNameLst>
                                      </p:cBhvr>
                                      <p:tavLst>
                                        <p:tav tm="0">
                                          <p:val>
                                            <p:strVal val="2/3*#ppt_w"/>
                                          </p:val>
                                        </p:tav>
                                        <p:tav tm="100000">
                                          <p:val>
                                            <p:strVal val="#ppt_w"/>
                                          </p:val>
                                        </p:tav>
                                      </p:tavLst>
                                    </p:anim>
                                    <p:anim calcmode="lin" valueType="num">
                                      <p:cBhvr>
                                        <p:cTn id="203" dur="2000" fill="hold"/>
                                        <p:tgtEl>
                                          <p:spTgt spid="2"/>
                                        </p:tgtEl>
                                        <p:attrNameLst>
                                          <p:attrName>ppt_h</p:attrName>
                                        </p:attrNameLst>
                                      </p:cBhvr>
                                      <p:tavLst>
                                        <p:tav tm="0">
                                          <p:val>
                                            <p:strVal val="2/3*#ppt_h"/>
                                          </p:val>
                                        </p:tav>
                                        <p:tav tm="100000">
                                          <p:val>
                                            <p:strVal val="#ppt_h"/>
                                          </p:val>
                                        </p:tav>
                                      </p:tavLst>
                                    </p:anim>
                                  </p:childTnLst>
                                </p:cTn>
                              </p:par>
                              <p:par>
                                <p:cTn id="204" presetID="4" presetClass="entr" presetSubtype="32" fill="hold" nodeType="withEffect">
                                  <p:stCondLst>
                                    <p:cond delay="0"/>
                                  </p:stCondLst>
                                  <p:childTnLst>
                                    <p:set>
                                      <p:cBhvr>
                                        <p:cTn id="205" dur="1" fill="hold">
                                          <p:stCondLst>
                                            <p:cond delay="0"/>
                                          </p:stCondLst>
                                        </p:cTn>
                                        <p:tgtEl>
                                          <p:spTgt spid="2"/>
                                        </p:tgtEl>
                                        <p:attrNameLst>
                                          <p:attrName>style.visibility</p:attrName>
                                        </p:attrNameLst>
                                      </p:cBhvr>
                                      <p:to>
                                        <p:strVal val="visible"/>
                                      </p:to>
                                    </p:set>
                                    <p:animEffect transition="in" filter="box(out)">
                                      <p:cBhvr>
                                        <p:cTn id="20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adre_pour_video_9_by_kidpaddleetcie-d98z2tx.png"/>
          <p:cNvPicPr>
            <a:picLocks noChangeAspect="1"/>
          </p:cNvPicPr>
          <p:nvPr/>
        </p:nvPicPr>
        <p:blipFill>
          <a:blip r:embed="rId2">
            <a:duotone>
              <a:prstClr val="black"/>
              <a:srgbClr val="D9C3A5">
                <a:tint val="50000"/>
                <a:satMod val="180000"/>
              </a:srgbClr>
            </a:duotone>
            <a:lum contrast="40000"/>
          </a:blip>
          <a:stretch>
            <a:fillRect/>
          </a:stretch>
        </p:blipFill>
        <p:spPr>
          <a:xfrm>
            <a:off x="0" y="1"/>
            <a:ext cx="9144000" cy="5143499"/>
          </a:xfrm>
          <a:prstGeom prst="rect">
            <a:avLst/>
          </a:prstGeom>
        </p:spPr>
      </p:pic>
      <p:pic>
        <p:nvPicPr>
          <p:cNvPr id="3" name="2 Imagen" descr="MUSICA (VIOLIN) (39).png"/>
          <p:cNvPicPr>
            <a:picLocks noChangeAspect="1"/>
          </p:cNvPicPr>
          <p:nvPr/>
        </p:nvPicPr>
        <p:blipFill>
          <a:blip r:embed="rId3"/>
          <a:stretch>
            <a:fillRect/>
          </a:stretch>
        </p:blipFill>
        <p:spPr>
          <a:xfrm>
            <a:off x="357158" y="1071552"/>
            <a:ext cx="3113015" cy="3691322"/>
          </a:xfrm>
          <a:prstGeom prst="rect">
            <a:avLst/>
          </a:prstGeom>
          <a:effectLst>
            <a:softEdge rad="12700"/>
          </a:effectLst>
        </p:spPr>
      </p:pic>
      <p:sp>
        <p:nvSpPr>
          <p:cNvPr id="5" name="4 CuadroTexto"/>
          <p:cNvSpPr txBox="1"/>
          <p:nvPr/>
        </p:nvSpPr>
        <p:spPr>
          <a:xfrm>
            <a:off x="3357554" y="1357304"/>
            <a:ext cx="5286412" cy="338554"/>
          </a:xfrm>
          <a:prstGeom prst="rect">
            <a:avLst/>
          </a:prstGeom>
          <a:noFill/>
        </p:spPr>
        <p:txBody>
          <a:bodyPr wrap="square" rtlCol="0">
            <a:spAutoFit/>
            <a:scene3d>
              <a:camera prst="orthographicFront"/>
              <a:lightRig rig="soft" dir="t">
                <a:rot lat="0" lon="0" rev="10800000"/>
              </a:lightRig>
            </a:scene3d>
            <a:sp3d>
              <a:bevelT w="27940" h="12700"/>
              <a:contourClr>
                <a:srgbClr val="DDDDDD"/>
              </a:contourClr>
            </a:sp3d>
          </a:bodyPr>
          <a:lstStyle/>
          <a:p>
            <a:r>
              <a:rPr lang="es-PE" sz="1600" b="1" spc="150" dirty="0" smtClean="0">
                <a:ln w="11430"/>
                <a:solidFill>
                  <a:srgbClr val="F8F8F8"/>
                </a:solidFill>
                <a:effectLst>
                  <a:outerShdw blurRad="25400" algn="tl" rotWithShape="0">
                    <a:srgbClr val="000000">
                      <a:alpha val="43000"/>
                    </a:srgbClr>
                  </a:outerShdw>
                </a:effectLst>
              </a:rPr>
              <a:t> </a:t>
            </a:r>
          </a:p>
        </p:txBody>
      </p:sp>
      <p:sp>
        <p:nvSpPr>
          <p:cNvPr id="7" name="6 CuadroTexto"/>
          <p:cNvSpPr txBox="1"/>
          <p:nvPr/>
        </p:nvSpPr>
        <p:spPr>
          <a:xfrm>
            <a:off x="3714744" y="1857370"/>
            <a:ext cx="4071965" cy="2585323"/>
          </a:xfrm>
          <a:prstGeom prst="rect">
            <a:avLst/>
          </a:prstGeom>
          <a:noFill/>
        </p:spPr>
        <p:txBody>
          <a:bodyPr wrap="square" rtlCol="0">
            <a:spAutoFit/>
            <a:scene3d>
              <a:camera prst="orthographicFront"/>
              <a:lightRig rig="soft" dir="t">
                <a:rot lat="0" lon="0" rev="10800000"/>
              </a:lightRig>
            </a:scene3d>
            <a:sp3d>
              <a:bevelT w="27940" h="12700"/>
              <a:contourClr>
                <a:srgbClr val="DDDDDD"/>
              </a:contourClr>
            </a:sp3d>
          </a:bodyPr>
          <a:lstStyle/>
          <a:p>
            <a:pPr algn="ctr"/>
            <a:r>
              <a:rPr lang="es-PE" sz="1600" b="1" spc="150" dirty="0" smtClean="0">
                <a:ln w="11430"/>
                <a:solidFill>
                  <a:srgbClr val="F8F8F8"/>
                </a:solidFill>
                <a:effectLst>
                  <a:outerShdw blurRad="25400" algn="tl" rotWithShape="0">
                    <a:srgbClr val="000000">
                      <a:alpha val="43000"/>
                    </a:srgbClr>
                  </a:outerShdw>
                </a:effectLst>
              </a:rPr>
              <a:t>El violín “El Mesías” es otro de los instrumentos más admirados. Está considerado como el único violín Stradivarius en perfecto estado de conservación y actualmente es custodiado por el Museo </a:t>
            </a:r>
            <a:r>
              <a:rPr lang="es-PE" sz="1600" b="1" spc="150" dirty="0" err="1" smtClean="0">
                <a:ln w="11430"/>
                <a:solidFill>
                  <a:srgbClr val="F8F8F8"/>
                </a:solidFill>
                <a:effectLst>
                  <a:outerShdw blurRad="25400" algn="tl" rotWithShape="0">
                    <a:srgbClr val="000000">
                      <a:alpha val="43000"/>
                    </a:srgbClr>
                  </a:outerShdw>
                </a:effectLst>
              </a:rPr>
              <a:t>Ashmolean</a:t>
            </a:r>
            <a:r>
              <a:rPr lang="es-PE" sz="1600" b="1" spc="150" dirty="0" smtClean="0">
                <a:ln w="11430"/>
                <a:solidFill>
                  <a:srgbClr val="F8F8F8"/>
                </a:solidFill>
                <a:effectLst>
                  <a:outerShdw blurRad="25400" algn="tl" rotWithShape="0">
                    <a:srgbClr val="000000">
                      <a:alpha val="43000"/>
                    </a:srgbClr>
                  </a:outerShdw>
                </a:effectLst>
              </a:rPr>
              <a:t> de Oxford. Ostenta un valor estimado de 20 millones de dólares, perteneciendo a la época dorada de Antoni </a:t>
            </a:r>
            <a:r>
              <a:rPr lang="es-PE" sz="1600" b="1" spc="150" dirty="0" err="1" smtClean="0">
                <a:ln w="11430"/>
                <a:solidFill>
                  <a:srgbClr val="F8F8F8"/>
                </a:solidFill>
                <a:effectLst>
                  <a:outerShdw blurRad="25400" algn="tl" rotWithShape="0">
                    <a:srgbClr val="000000">
                      <a:alpha val="43000"/>
                    </a:srgbClr>
                  </a:outerShdw>
                </a:effectLst>
              </a:rPr>
              <a:t>Stradivari</a:t>
            </a:r>
            <a:r>
              <a:rPr lang="es-PE" sz="1600" b="1" spc="150" dirty="0" smtClean="0">
                <a:ln w="11430"/>
                <a:solidFill>
                  <a:srgbClr val="F8F8F8"/>
                </a:solidFill>
                <a:effectLst>
                  <a:outerShdw blurRad="25400" algn="tl" rotWithShape="0">
                    <a:srgbClr val="000000">
                      <a:alpha val="43000"/>
                    </a:srgbClr>
                  </a:outerShdw>
                </a:effectLst>
              </a:rPr>
              <a:t>.</a:t>
            </a:r>
          </a:p>
          <a:p>
            <a:pPr algn="ctr"/>
            <a:endParaRPr lang="es-PE" sz="1600" b="1" spc="150" dirty="0">
              <a:ln w="11430"/>
              <a:solidFill>
                <a:srgbClr val="F8F8F8"/>
              </a:solidFill>
              <a:effectLst>
                <a:outerShdw blurRad="25400" algn="tl" rotWithShape="0">
                  <a:srgbClr val="000000">
                    <a:alpha val="43000"/>
                  </a:srgbClr>
                </a:outerShdw>
              </a:effectLst>
            </a:endParaRPr>
          </a:p>
        </p:txBody>
      </p:sp>
      <p:pic>
        <p:nvPicPr>
          <p:cNvPr id="6" name="5 Imagen" descr="961c1e_8ffa03d328504d6586951410c715d90d.gif"/>
          <p:cNvPicPr>
            <a:picLocks noChangeAspect="1"/>
          </p:cNvPicPr>
          <p:nvPr/>
        </p:nvPicPr>
        <p:blipFill>
          <a:blip r:embed="rId4"/>
          <a:stretch>
            <a:fillRect/>
          </a:stretch>
        </p:blipFill>
        <p:spPr>
          <a:xfrm>
            <a:off x="4143372" y="785800"/>
            <a:ext cx="3124200" cy="781050"/>
          </a:xfrm>
          <a:prstGeom prst="rect">
            <a:avLst/>
          </a:prstGeom>
        </p:spPr>
      </p:pic>
      <p:sp>
        <p:nvSpPr>
          <p:cNvPr id="8" name="7 Rectángulo"/>
          <p:cNvSpPr/>
          <p:nvPr/>
        </p:nvSpPr>
        <p:spPr>
          <a:xfrm>
            <a:off x="-357222" y="-214332"/>
            <a:ext cx="9715568" cy="5643602"/>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fe43e85-5f94-4046-8615-eeacb5fe143f.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ropped-Remolino.png"/>
          <p:cNvPicPr>
            <a:picLocks noChangeAspect="1"/>
          </p:cNvPicPr>
          <p:nvPr/>
        </p:nvPicPr>
        <p:blipFill>
          <a:blip r:embed="rId3">
            <a:duotone>
              <a:schemeClr val="accent6">
                <a:shade val="45000"/>
                <a:satMod val="135000"/>
              </a:schemeClr>
              <a:prstClr val="white"/>
            </a:duotone>
            <a:lum contrast="20000"/>
          </a:blip>
          <a:stretch>
            <a:fillRect/>
          </a:stretch>
        </p:blipFill>
        <p:spPr>
          <a:xfrm>
            <a:off x="4572000" y="0"/>
            <a:ext cx="1285866" cy="1285866"/>
          </a:xfrm>
          <a:prstGeom prst="rect">
            <a:avLst/>
          </a:prstGeom>
          <a:effectLst>
            <a:reflection blurRad="6350" stA="50000" endA="300" endPos="90000" dir="5400000" sy="-100000" algn="bl" rotWithShape="0"/>
          </a:effectLst>
        </p:spPr>
      </p:pic>
      <p:pic>
        <p:nvPicPr>
          <p:cNvPr id="4" name="3 Imagen" descr="cropped-Remolino.png"/>
          <p:cNvPicPr>
            <a:picLocks noChangeAspect="1"/>
          </p:cNvPicPr>
          <p:nvPr/>
        </p:nvPicPr>
        <p:blipFill>
          <a:blip r:embed="rId3">
            <a:duotone>
              <a:schemeClr val="accent6">
                <a:shade val="45000"/>
                <a:satMod val="135000"/>
              </a:schemeClr>
              <a:prstClr val="white"/>
            </a:duotone>
            <a:lum contrast="20000"/>
          </a:blip>
          <a:stretch>
            <a:fillRect/>
          </a:stretch>
        </p:blipFill>
        <p:spPr>
          <a:xfrm flipH="1">
            <a:off x="3286116" y="0"/>
            <a:ext cx="1285902" cy="1285866"/>
          </a:xfrm>
          <a:prstGeom prst="rect">
            <a:avLst/>
          </a:prstGeom>
          <a:effectLst>
            <a:reflection blurRad="6350" stA="50000" endA="300" endPos="90000" dir="5400000" sy="-100000" algn="bl" rotWithShape="0"/>
          </a:effectLst>
        </p:spPr>
      </p:pic>
      <p:pic>
        <p:nvPicPr>
          <p:cNvPr id="5" name="4 Imagen" descr="cropped-Remolino.png"/>
          <p:cNvPicPr>
            <a:picLocks noChangeAspect="1"/>
          </p:cNvPicPr>
          <p:nvPr/>
        </p:nvPicPr>
        <p:blipFill>
          <a:blip r:embed="rId3">
            <a:duotone>
              <a:schemeClr val="bg2">
                <a:shade val="45000"/>
                <a:satMod val="135000"/>
              </a:schemeClr>
              <a:prstClr val="white"/>
            </a:duotone>
            <a:lum bright="10000"/>
          </a:blip>
          <a:stretch>
            <a:fillRect/>
          </a:stretch>
        </p:blipFill>
        <p:spPr>
          <a:xfrm>
            <a:off x="4572000" y="1357304"/>
            <a:ext cx="1285866" cy="1285866"/>
          </a:xfrm>
          <a:prstGeom prst="rect">
            <a:avLst/>
          </a:prstGeom>
          <a:effectLst>
            <a:reflection blurRad="6350" stA="50000" endA="300" endPos="90000" dir="5400000" sy="-100000" algn="bl" rotWithShape="0"/>
          </a:effectLst>
        </p:spPr>
      </p:pic>
      <p:pic>
        <p:nvPicPr>
          <p:cNvPr id="6" name="5 Imagen" descr="cropped-Remolino.png"/>
          <p:cNvPicPr>
            <a:picLocks noChangeAspect="1"/>
          </p:cNvPicPr>
          <p:nvPr/>
        </p:nvPicPr>
        <p:blipFill>
          <a:blip r:embed="rId3">
            <a:duotone>
              <a:schemeClr val="bg2">
                <a:shade val="45000"/>
                <a:satMod val="135000"/>
              </a:schemeClr>
              <a:prstClr val="white"/>
            </a:duotone>
            <a:lum bright="10000"/>
          </a:blip>
          <a:stretch>
            <a:fillRect/>
          </a:stretch>
        </p:blipFill>
        <p:spPr>
          <a:xfrm flipH="1">
            <a:off x="3286116" y="1357304"/>
            <a:ext cx="1285902" cy="1285866"/>
          </a:xfrm>
          <a:prstGeom prst="rect">
            <a:avLst/>
          </a:prstGeom>
          <a:effectLst>
            <a:reflection blurRad="6350" stA="50000" endA="300" endPos="90000" dir="5400000" sy="-100000" algn="bl" rotWithShape="0"/>
          </a:effectLst>
        </p:spPr>
      </p:pic>
      <p:pic>
        <p:nvPicPr>
          <p:cNvPr id="7" name="6 Imagen" descr="cropped-Remolino.png"/>
          <p:cNvPicPr>
            <a:picLocks noChangeAspect="1"/>
          </p:cNvPicPr>
          <p:nvPr/>
        </p:nvPicPr>
        <p:blipFill>
          <a:blip r:embed="rId3">
            <a:duotone>
              <a:schemeClr val="accent6">
                <a:shade val="45000"/>
                <a:satMod val="135000"/>
              </a:schemeClr>
              <a:prstClr val="white"/>
            </a:duotone>
            <a:lum contrast="20000"/>
          </a:blip>
          <a:stretch>
            <a:fillRect/>
          </a:stretch>
        </p:blipFill>
        <p:spPr>
          <a:xfrm>
            <a:off x="4643438" y="2571750"/>
            <a:ext cx="1285866" cy="1285866"/>
          </a:xfrm>
          <a:prstGeom prst="rect">
            <a:avLst/>
          </a:prstGeom>
          <a:effectLst>
            <a:reflection blurRad="6350" stA="50000" endA="300" endPos="90000" dir="5400000" sy="-100000" algn="bl" rotWithShape="0"/>
          </a:effectLst>
        </p:spPr>
      </p:pic>
      <p:pic>
        <p:nvPicPr>
          <p:cNvPr id="8" name="7 Imagen" descr="cropped-Remolino.png"/>
          <p:cNvPicPr>
            <a:picLocks noChangeAspect="1"/>
          </p:cNvPicPr>
          <p:nvPr/>
        </p:nvPicPr>
        <p:blipFill>
          <a:blip r:embed="rId3">
            <a:duotone>
              <a:schemeClr val="accent6">
                <a:shade val="45000"/>
                <a:satMod val="135000"/>
              </a:schemeClr>
              <a:prstClr val="white"/>
            </a:duotone>
            <a:lum contrast="20000"/>
          </a:blip>
          <a:stretch>
            <a:fillRect/>
          </a:stretch>
        </p:blipFill>
        <p:spPr>
          <a:xfrm flipH="1">
            <a:off x="3357554" y="2571750"/>
            <a:ext cx="1285902" cy="1285866"/>
          </a:xfrm>
          <a:prstGeom prst="rect">
            <a:avLst/>
          </a:prstGeom>
          <a:effectLst>
            <a:reflection blurRad="6350" stA="50000" endA="300" endPos="90000" dir="5400000" sy="-100000" algn="bl" rotWithShape="0"/>
          </a:effectLst>
        </p:spPr>
      </p:pic>
      <p:pic>
        <p:nvPicPr>
          <p:cNvPr id="9" name="8 Imagen" descr="cropped-Remolino.png"/>
          <p:cNvPicPr>
            <a:picLocks noChangeAspect="1"/>
          </p:cNvPicPr>
          <p:nvPr/>
        </p:nvPicPr>
        <p:blipFill>
          <a:blip r:embed="rId3">
            <a:duotone>
              <a:schemeClr val="bg2">
                <a:shade val="45000"/>
                <a:satMod val="135000"/>
              </a:schemeClr>
              <a:prstClr val="white"/>
            </a:duotone>
            <a:lum bright="10000"/>
          </a:blip>
          <a:stretch>
            <a:fillRect/>
          </a:stretch>
        </p:blipFill>
        <p:spPr>
          <a:xfrm>
            <a:off x="4643438" y="3857634"/>
            <a:ext cx="1285866" cy="1285866"/>
          </a:xfrm>
          <a:prstGeom prst="rect">
            <a:avLst/>
          </a:prstGeom>
          <a:effectLst>
            <a:reflection blurRad="6350" stA="50000" endA="300" endPos="90000" dir="5400000" sy="-100000" algn="bl" rotWithShape="0"/>
          </a:effectLst>
        </p:spPr>
      </p:pic>
      <p:pic>
        <p:nvPicPr>
          <p:cNvPr id="10" name="9 Imagen" descr="cropped-Remolino.png"/>
          <p:cNvPicPr>
            <a:picLocks noChangeAspect="1"/>
          </p:cNvPicPr>
          <p:nvPr/>
        </p:nvPicPr>
        <p:blipFill>
          <a:blip r:embed="rId3">
            <a:duotone>
              <a:schemeClr val="bg2">
                <a:shade val="45000"/>
                <a:satMod val="135000"/>
              </a:schemeClr>
              <a:prstClr val="white"/>
            </a:duotone>
            <a:lum bright="10000"/>
          </a:blip>
          <a:stretch>
            <a:fillRect/>
          </a:stretch>
        </p:blipFill>
        <p:spPr>
          <a:xfrm flipH="1">
            <a:off x="3357554" y="3857634"/>
            <a:ext cx="1285902" cy="1285866"/>
          </a:xfrm>
          <a:prstGeom prst="rect">
            <a:avLst/>
          </a:prstGeom>
          <a:effectLst>
            <a:reflection blurRad="6350" stA="50000" endA="300" endPos="90000" dir="5400000" sy="-100000" algn="bl" rotWithShape="0"/>
          </a:effectLst>
        </p:spPr>
      </p:pic>
      <p:sp>
        <p:nvSpPr>
          <p:cNvPr id="11" name="10 Rectángulo"/>
          <p:cNvSpPr/>
          <p:nvPr/>
        </p:nvSpPr>
        <p:spPr>
          <a:xfrm>
            <a:off x="-357222" y="-214332"/>
            <a:ext cx="9715568"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8" presetClass="emph" presetSubtype="0" autoRev="1" fill="hold" nodeType="withEffect">
                                  <p:stCondLst>
                                    <p:cond delay="0"/>
                                  </p:stCondLst>
                                  <p:childTnLst>
                                    <p:animRot by="-21600000">
                                      <p:cBhvr>
                                        <p:cTn id="40" dur="2000" fill="hold"/>
                                        <p:tgtEl>
                                          <p:spTgt spid="4"/>
                                        </p:tgtEl>
                                        <p:attrNameLst>
                                          <p:attrName>r</p:attrName>
                                        </p:attrNameLst>
                                      </p:cBhvr>
                                    </p:animRot>
                                  </p:childTnLst>
                                </p:cTn>
                              </p:par>
                              <p:par>
                                <p:cTn id="41" presetID="8" presetClass="emph" presetSubtype="0" autoRev="1" fill="hold" nodeType="withEffect">
                                  <p:stCondLst>
                                    <p:cond delay="0"/>
                                  </p:stCondLst>
                                  <p:childTnLst>
                                    <p:animRot by="-21600000">
                                      <p:cBhvr>
                                        <p:cTn id="42" dur="2000" fill="hold"/>
                                        <p:tgtEl>
                                          <p:spTgt spid="6"/>
                                        </p:tgtEl>
                                        <p:attrNameLst>
                                          <p:attrName>r</p:attrName>
                                        </p:attrNameLst>
                                      </p:cBhvr>
                                    </p:animRot>
                                  </p:childTnLst>
                                </p:cTn>
                              </p:par>
                              <p:par>
                                <p:cTn id="43" presetID="8" presetClass="emph" presetSubtype="0" autoRev="1" fill="hold" nodeType="withEffect">
                                  <p:stCondLst>
                                    <p:cond delay="0"/>
                                  </p:stCondLst>
                                  <p:childTnLst>
                                    <p:animRot by="-21600000">
                                      <p:cBhvr>
                                        <p:cTn id="44" dur="2000" fill="hold"/>
                                        <p:tgtEl>
                                          <p:spTgt spid="8"/>
                                        </p:tgtEl>
                                        <p:attrNameLst>
                                          <p:attrName>r</p:attrName>
                                        </p:attrNameLst>
                                      </p:cBhvr>
                                    </p:animRot>
                                  </p:childTnLst>
                                </p:cTn>
                              </p:par>
                              <p:par>
                                <p:cTn id="45" presetID="8" presetClass="emph" presetSubtype="0" autoRev="1" fill="hold" nodeType="withEffect">
                                  <p:stCondLst>
                                    <p:cond delay="0"/>
                                  </p:stCondLst>
                                  <p:childTnLst>
                                    <p:animRot by="-21600000">
                                      <p:cBhvr>
                                        <p:cTn id="46" dur="2000" fill="hold"/>
                                        <p:tgtEl>
                                          <p:spTgt spid="10"/>
                                        </p:tgtEl>
                                        <p:attrNameLst>
                                          <p:attrName>r</p:attrName>
                                        </p:attrNameLst>
                                      </p:cBhvr>
                                    </p:animRot>
                                  </p:childTnLst>
                                </p:cTn>
                              </p:par>
                              <p:par>
                                <p:cTn id="47" presetID="8" presetClass="emph" presetSubtype="0" autoRev="1" fill="hold" nodeType="withEffect">
                                  <p:stCondLst>
                                    <p:cond delay="0"/>
                                  </p:stCondLst>
                                  <p:childTnLst>
                                    <p:animRot by="21600000">
                                      <p:cBhvr>
                                        <p:cTn id="48" dur="2000" fill="hold"/>
                                        <p:tgtEl>
                                          <p:spTgt spid="3"/>
                                        </p:tgtEl>
                                        <p:attrNameLst>
                                          <p:attrName>r</p:attrName>
                                        </p:attrNameLst>
                                      </p:cBhvr>
                                    </p:animRot>
                                  </p:childTnLst>
                                </p:cTn>
                              </p:par>
                              <p:par>
                                <p:cTn id="49" presetID="8" presetClass="emph" presetSubtype="0" autoRev="1" fill="hold" nodeType="withEffect">
                                  <p:stCondLst>
                                    <p:cond delay="0"/>
                                  </p:stCondLst>
                                  <p:childTnLst>
                                    <p:animRot by="21600000">
                                      <p:cBhvr>
                                        <p:cTn id="50" dur="2000" fill="hold"/>
                                        <p:tgtEl>
                                          <p:spTgt spid="5"/>
                                        </p:tgtEl>
                                        <p:attrNameLst>
                                          <p:attrName>r</p:attrName>
                                        </p:attrNameLst>
                                      </p:cBhvr>
                                    </p:animRot>
                                  </p:childTnLst>
                                </p:cTn>
                              </p:par>
                              <p:par>
                                <p:cTn id="51" presetID="8" presetClass="emph" presetSubtype="0" autoRev="1" fill="hold" nodeType="withEffect">
                                  <p:stCondLst>
                                    <p:cond delay="0"/>
                                  </p:stCondLst>
                                  <p:childTnLst>
                                    <p:animRot by="21600000">
                                      <p:cBhvr>
                                        <p:cTn id="52" dur="2000" fill="hold"/>
                                        <p:tgtEl>
                                          <p:spTgt spid="7"/>
                                        </p:tgtEl>
                                        <p:attrNameLst>
                                          <p:attrName>r</p:attrName>
                                        </p:attrNameLst>
                                      </p:cBhvr>
                                    </p:animRot>
                                  </p:childTnLst>
                                </p:cTn>
                              </p:par>
                              <p:par>
                                <p:cTn id="53" presetID="8" presetClass="emph" presetSubtype="0" autoRev="1" fill="hold" nodeType="withEffect">
                                  <p:stCondLst>
                                    <p:cond delay="0"/>
                                  </p:stCondLst>
                                  <p:childTnLst>
                                    <p:animRot by="21600000">
                                      <p:cBhvr>
                                        <p:cTn id="54" dur="2000" fill="hold"/>
                                        <p:tgtEl>
                                          <p:spTgt spid="9"/>
                                        </p:tgtEl>
                                        <p:attrNameLst>
                                          <p:attrName>r</p:attrName>
                                        </p:attrNameLst>
                                      </p:cBhvr>
                                    </p:animRot>
                                  </p:childTnLst>
                                </p:cTn>
                              </p:par>
                            </p:childTnLst>
                          </p:cTn>
                        </p:par>
                        <p:par>
                          <p:cTn id="55" fill="hold">
                            <p:stCondLst>
                              <p:cond delay="4000"/>
                            </p:stCondLst>
                            <p:childTnLst>
                              <p:par>
                                <p:cTn id="56" presetID="2" presetClass="exit" presetSubtype="6" fill="hold" nodeType="afterEffect">
                                  <p:stCondLst>
                                    <p:cond delay="0"/>
                                  </p:stCondLst>
                                  <p:childTnLst>
                                    <p:anim calcmode="lin" valueType="num">
                                      <p:cBhvr additive="base">
                                        <p:cTn id="57" dur="2000"/>
                                        <p:tgtEl>
                                          <p:spTgt spid="4"/>
                                        </p:tgtEl>
                                        <p:attrNameLst>
                                          <p:attrName>ppt_x</p:attrName>
                                        </p:attrNameLst>
                                      </p:cBhvr>
                                      <p:tavLst>
                                        <p:tav tm="0">
                                          <p:val>
                                            <p:strVal val="ppt_x"/>
                                          </p:val>
                                        </p:tav>
                                        <p:tav tm="100000">
                                          <p:val>
                                            <p:strVal val="1+ppt_w/2"/>
                                          </p:val>
                                        </p:tav>
                                      </p:tavLst>
                                    </p:anim>
                                    <p:anim calcmode="lin" valueType="num">
                                      <p:cBhvr additive="base">
                                        <p:cTn id="58" dur="2000"/>
                                        <p:tgtEl>
                                          <p:spTgt spid="4"/>
                                        </p:tgtEl>
                                        <p:attrNameLst>
                                          <p:attrName>ppt_y</p:attrName>
                                        </p:attrNameLst>
                                      </p:cBhvr>
                                      <p:tavLst>
                                        <p:tav tm="0">
                                          <p:val>
                                            <p:strVal val="ppt_y"/>
                                          </p:val>
                                        </p:tav>
                                        <p:tav tm="100000">
                                          <p:val>
                                            <p:strVal val="1+ppt_h/2"/>
                                          </p:val>
                                        </p:tav>
                                      </p:tavLst>
                                    </p:anim>
                                    <p:set>
                                      <p:cBhvr>
                                        <p:cTn id="59" dur="1" fill="hold">
                                          <p:stCondLst>
                                            <p:cond delay="1999"/>
                                          </p:stCondLst>
                                        </p:cTn>
                                        <p:tgtEl>
                                          <p:spTgt spid="4"/>
                                        </p:tgtEl>
                                        <p:attrNameLst>
                                          <p:attrName>style.visibility</p:attrName>
                                        </p:attrNameLst>
                                      </p:cBhvr>
                                      <p:to>
                                        <p:strVal val="hidden"/>
                                      </p:to>
                                    </p:set>
                                  </p:childTnLst>
                                </p:cTn>
                              </p:par>
                              <p:par>
                                <p:cTn id="60" presetID="2" presetClass="exit" presetSubtype="6" fill="hold" nodeType="withEffect">
                                  <p:stCondLst>
                                    <p:cond delay="0"/>
                                  </p:stCondLst>
                                  <p:childTnLst>
                                    <p:anim calcmode="lin" valueType="num">
                                      <p:cBhvr additive="base">
                                        <p:cTn id="61" dur="2000"/>
                                        <p:tgtEl>
                                          <p:spTgt spid="6"/>
                                        </p:tgtEl>
                                        <p:attrNameLst>
                                          <p:attrName>ppt_x</p:attrName>
                                        </p:attrNameLst>
                                      </p:cBhvr>
                                      <p:tavLst>
                                        <p:tav tm="0">
                                          <p:val>
                                            <p:strVal val="ppt_x"/>
                                          </p:val>
                                        </p:tav>
                                        <p:tav tm="100000">
                                          <p:val>
                                            <p:strVal val="1+ppt_w/2"/>
                                          </p:val>
                                        </p:tav>
                                      </p:tavLst>
                                    </p:anim>
                                    <p:anim calcmode="lin" valueType="num">
                                      <p:cBhvr additive="base">
                                        <p:cTn id="62" dur="2000"/>
                                        <p:tgtEl>
                                          <p:spTgt spid="6"/>
                                        </p:tgtEl>
                                        <p:attrNameLst>
                                          <p:attrName>ppt_y</p:attrName>
                                        </p:attrNameLst>
                                      </p:cBhvr>
                                      <p:tavLst>
                                        <p:tav tm="0">
                                          <p:val>
                                            <p:strVal val="ppt_y"/>
                                          </p:val>
                                        </p:tav>
                                        <p:tav tm="100000">
                                          <p:val>
                                            <p:strVal val="1+ppt_h/2"/>
                                          </p:val>
                                        </p:tav>
                                      </p:tavLst>
                                    </p:anim>
                                    <p:set>
                                      <p:cBhvr>
                                        <p:cTn id="63" dur="1" fill="hold">
                                          <p:stCondLst>
                                            <p:cond delay="1999"/>
                                          </p:stCondLst>
                                        </p:cTn>
                                        <p:tgtEl>
                                          <p:spTgt spid="6"/>
                                        </p:tgtEl>
                                        <p:attrNameLst>
                                          <p:attrName>style.visibility</p:attrName>
                                        </p:attrNameLst>
                                      </p:cBhvr>
                                      <p:to>
                                        <p:strVal val="hidden"/>
                                      </p:to>
                                    </p:set>
                                  </p:childTnLst>
                                </p:cTn>
                              </p:par>
                              <p:par>
                                <p:cTn id="64" presetID="2" presetClass="exit" presetSubtype="6" fill="hold" nodeType="withEffect">
                                  <p:stCondLst>
                                    <p:cond delay="0"/>
                                  </p:stCondLst>
                                  <p:childTnLst>
                                    <p:anim calcmode="lin" valueType="num">
                                      <p:cBhvr additive="base">
                                        <p:cTn id="65" dur="2000"/>
                                        <p:tgtEl>
                                          <p:spTgt spid="8"/>
                                        </p:tgtEl>
                                        <p:attrNameLst>
                                          <p:attrName>ppt_x</p:attrName>
                                        </p:attrNameLst>
                                      </p:cBhvr>
                                      <p:tavLst>
                                        <p:tav tm="0">
                                          <p:val>
                                            <p:strVal val="ppt_x"/>
                                          </p:val>
                                        </p:tav>
                                        <p:tav tm="100000">
                                          <p:val>
                                            <p:strVal val="1+ppt_w/2"/>
                                          </p:val>
                                        </p:tav>
                                      </p:tavLst>
                                    </p:anim>
                                    <p:anim calcmode="lin" valueType="num">
                                      <p:cBhvr additive="base">
                                        <p:cTn id="66" dur="2000"/>
                                        <p:tgtEl>
                                          <p:spTgt spid="8"/>
                                        </p:tgtEl>
                                        <p:attrNameLst>
                                          <p:attrName>ppt_y</p:attrName>
                                        </p:attrNameLst>
                                      </p:cBhvr>
                                      <p:tavLst>
                                        <p:tav tm="0">
                                          <p:val>
                                            <p:strVal val="ppt_y"/>
                                          </p:val>
                                        </p:tav>
                                        <p:tav tm="100000">
                                          <p:val>
                                            <p:strVal val="1+ppt_h/2"/>
                                          </p:val>
                                        </p:tav>
                                      </p:tavLst>
                                    </p:anim>
                                    <p:set>
                                      <p:cBhvr>
                                        <p:cTn id="67" dur="1" fill="hold">
                                          <p:stCondLst>
                                            <p:cond delay="1999"/>
                                          </p:stCondLst>
                                        </p:cTn>
                                        <p:tgtEl>
                                          <p:spTgt spid="8"/>
                                        </p:tgtEl>
                                        <p:attrNameLst>
                                          <p:attrName>style.visibility</p:attrName>
                                        </p:attrNameLst>
                                      </p:cBhvr>
                                      <p:to>
                                        <p:strVal val="hidden"/>
                                      </p:to>
                                    </p:set>
                                  </p:childTnLst>
                                </p:cTn>
                              </p:par>
                              <p:par>
                                <p:cTn id="68" presetID="2" presetClass="exit" presetSubtype="6" fill="hold" nodeType="withEffect">
                                  <p:stCondLst>
                                    <p:cond delay="0"/>
                                  </p:stCondLst>
                                  <p:childTnLst>
                                    <p:anim calcmode="lin" valueType="num">
                                      <p:cBhvr additive="base">
                                        <p:cTn id="69" dur="2000"/>
                                        <p:tgtEl>
                                          <p:spTgt spid="10"/>
                                        </p:tgtEl>
                                        <p:attrNameLst>
                                          <p:attrName>ppt_x</p:attrName>
                                        </p:attrNameLst>
                                      </p:cBhvr>
                                      <p:tavLst>
                                        <p:tav tm="0">
                                          <p:val>
                                            <p:strVal val="ppt_x"/>
                                          </p:val>
                                        </p:tav>
                                        <p:tav tm="100000">
                                          <p:val>
                                            <p:strVal val="1+ppt_w/2"/>
                                          </p:val>
                                        </p:tav>
                                      </p:tavLst>
                                    </p:anim>
                                    <p:anim calcmode="lin" valueType="num">
                                      <p:cBhvr additive="base">
                                        <p:cTn id="70" dur="2000"/>
                                        <p:tgtEl>
                                          <p:spTgt spid="10"/>
                                        </p:tgtEl>
                                        <p:attrNameLst>
                                          <p:attrName>ppt_y</p:attrName>
                                        </p:attrNameLst>
                                      </p:cBhvr>
                                      <p:tavLst>
                                        <p:tav tm="0">
                                          <p:val>
                                            <p:strVal val="ppt_y"/>
                                          </p:val>
                                        </p:tav>
                                        <p:tav tm="100000">
                                          <p:val>
                                            <p:strVal val="1+ppt_h/2"/>
                                          </p:val>
                                        </p:tav>
                                      </p:tavLst>
                                    </p:anim>
                                    <p:set>
                                      <p:cBhvr>
                                        <p:cTn id="71" dur="1" fill="hold">
                                          <p:stCondLst>
                                            <p:cond delay="1999"/>
                                          </p:stCondLst>
                                        </p:cTn>
                                        <p:tgtEl>
                                          <p:spTgt spid="10"/>
                                        </p:tgtEl>
                                        <p:attrNameLst>
                                          <p:attrName>style.visibility</p:attrName>
                                        </p:attrNameLst>
                                      </p:cBhvr>
                                      <p:to>
                                        <p:strVal val="hidden"/>
                                      </p:to>
                                    </p:set>
                                  </p:childTnLst>
                                </p:cTn>
                              </p:par>
                              <p:par>
                                <p:cTn id="72" presetID="2" presetClass="exit" presetSubtype="12" fill="hold" nodeType="withEffect">
                                  <p:stCondLst>
                                    <p:cond delay="0"/>
                                  </p:stCondLst>
                                  <p:childTnLst>
                                    <p:anim calcmode="lin" valueType="num">
                                      <p:cBhvr additive="base">
                                        <p:cTn id="73" dur="2000"/>
                                        <p:tgtEl>
                                          <p:spTgt spid="3"/>
                                        </p:tgtEl>
                                        <p:attrNameLst>
                                          <p:attrName>ppt_x</p:attrName>
                                        </p:attrNameLst>
                                      </p:cBhvr>
                                      <p:tavLst>
                                        <p:tav tm="0">
                                          <p:val>
                                            <p:strVal val="ppt_x"/>
                                          </p:val>
                                        </p:tav>
                                        <p:tav tm="100000">
                                          <p:val>
                                            <p:strVal val="0-ppt_w/2"/>
                                          </p:val>
                                        </p:tav>
                                      </p:tavLst>
                                    </p:anim>
                                    <p:anim calcmode="lin" valueType="num">
                                      <p:cBhvr additive="base">
                                        <p:cTn id="74" dur="2000"/>
                                        <p:tgtEl>
                                          <p:spTgt spid="3"/>
                                        </p:tgtEl>
                                        <p:attrNameLst>
                                          <p:attrName>ppt_y</p:attrName>
                                        </p:attrNameLst>
                                      </p:cBhvr>
                                      <p:tavLst>
                                        <p:tav tm="0">
                                          <p:val>
                                            <p:strVal val="ppt_y"/>
                                          </p:val>
                                        </p:tav>
                                        <p:tav tm="100000">
                                          <p:val>
                                            <p:strVal val="1+ppt_h/2"/>
                                          </p:val>
                                        </p:tav>
                                      </p:tavLst>
                                    </p:anim>
                                    <p:set>
                                      <p:cBhvr>
                                        <p:cTn id="75" dur="1" fill="hold">
                                          <p:stCondLst>
                                            <p:cond delay="1999"/>
                                          </p:stCondLst>
                                        </p:cTn>
                                        <p:tgtEl>
                                          <p:spTgt spid="3"/>
                                        </p:tgtEl>
                                        <p:attrNameLst>
                                          <p:attrName>style.visibility</p:attrName>
                                        </p:attrNameLst>
                                      </p:cBhvr>
                                      <p:to>
                                        <p:strVal val="hidden"/>
                                      </p:to>
                                    </p:set>
                                  </p:childTnLst>
                                </p:cTn>
                              </p:par>
                              <p:par>
                                <p:cTn id="76" presetID="2" presetClass="exit" presetSubtype="12" fill="hold" nodeType="withEffect">
                                  <p:stCondLst>
                                    <p:cond delay="0"/>
                                  </p:stCondLst>
                                  <p:childTnLst>
                                    <p:anim calcmode="lin" valueType="num">
                                      <p:cBhvr additive="base">
                                        <p:cTn id="77" dur="2000"/>
                                        <p:tgtEl>
                                          <p:spTgt spid="5"/>
                                        </p:tgtEl>
                                        <p:attrNameLst>
                                          <p:attrName>ppt_x</p:attrName>
                                        </p:attrNameLst>
                                      </p:cBhvr>
                                      <p:tavLst>
                                        <p:tav tm="0">
                                          <p:val>
                                            <p:strVal val="ppt_x"/>
                                          </p:val>
                                        </p:tav>
                                        <p:tav tm="100000">
                                          <p:val>
                                            <p:strVal val="0-ppt_w/2"/>
                                          </p:val>
                                        </p:tav>
                                      </p:tavLst>
                                    </p:anim>
                                    <p:anim calcmode="lin" valueType="num">
                                      <p:cBhvr additive="base">
                                        <p:cTn id="78" dur="2000"/>
                                        <p:tgtEl>
                                          <p:spTgt spid="5"/>
                                        </p:tgtEl>
                                        <p:attrNameLst>
                                          <p:attrName>ppt_y</p:attrName>
                                        </p:attrNameLst>
                                      </p:cBhvr>
                                      <p:tavLst>
                                        <p:tav tm="0">
                                          <p:val>
                                            <p:strVal val="ppt_y"/>
                                          </p:val>
                                        </p:tav>
                                        <p:tav tm="100000">
                                          <p:val>
                                            <p:strVal val="1+ppt_h/2"/>
                                          </p:val>
                                        </p:tav>
                                      </p:tavLst>
                                    </p:anim>
                                    <p:set>
                                      <p:cBhvr>
                                        <p:cTn id="79" dur="1" fill="hold">
                                          <p:stCondLst>
                                            <p:cond delay="1999"/>
                                          </p:stCondLst>
                                        </p:cTn>
                                        <p:tgtEl>
                                          <p:spTgt spid="5"/>
                                        </p:tgtEl>
                                        <p:attrNameLst>
                                          <p:attrName>style.visibility</p:attrName>
                                        </p:attrNameLst>
                                      </p:cBhvr>
                                      <p:to>
                                        <p:strVal val="hidden"/>
                                      </p:to>
                                    </p:set>
                                  </p:childTnLst>
                                </p:cTn>
                              </p:par>
                              <p:par>
                                <p:cTn id="80" presetID="2" presetClass="exit" presetSubtype="12" fill="hold" nodeType="withEffect">
                                  <p:stCondLst>
                                    <p:cond delay="0"/>
                                  </p:stCondLst>
                                  <p:childTnLst>
                                    <p:anim calcmode="lin" valueType="num">
                                      <p:cBhvr additive="base">
                                        <p:cTn id="81" dur="2000"/>
                                        <p:tgtEl>
                                          <p:spTgt spid="7"/>
                                        </p:tgtEl>
                                        <p:attrNameLst>
                                          <p:attrName>ppt_x</p:attrName>
                                        </p:attrNameLst>
                                      </p:cBhvr>
                                      <p:tavLst>
                                        <p:tav tm="0">
                                          <p:val>
                                            <p:strVal val="ppt_x"/>
                                          </p:val>
                                        </p:tav>
                                        <p:tav tm="100000">
                                          <p:val>
                                            <p:strVal val="0-ppt_w/2"/>
                                          </p:val>
                                        </p:tav>
                                      </p:tavLst>
                                    </p:anim>
                                    <p:anim calcmode="lin" valueType="num">
                                      <p:cBhvr additive="base">
                                        <p:cTn id="82" dur="2000"/>
                                        <p:tgtEl>
                                          <p:spTgt spid="7"/>
                                        </p:tgtEl>
                                        <p:attrNameLst>
                                          <p:attrName>ppt_y</p:attrName>
                                        </p:attrNameLst>
                                      </p:cBhvr>
                                      <p:tavLst>
                                        <p:tav tm="0">
                                          <p:val>
                                            <p:strVal val="ppt_y"/>
                                          </p:val>
                                        </p:tav>
                                        <p:tav tm="100000">
                                          <p:val>
                                            <p:strVal val="1+ppt_h/2"/>
                                          </p:val>
                                        </p:tav>
                                      </p:tavLst>
                                    </p:anim>
                                    <p:set>
                                      <p:cBhvr>
                                        <p:cTn id="83" dur="1" fill="hold">
                                          <p:stCondLst>
                                            <p:cond delay="1999"/>
                                          </p:stCondLst>
                                        </p:cTn>
                                        <p:tgtEl>
                                          <p:spTgt spid="7"/>
                                        </p:tgtEl>
                                        <p:attrNameLst>
                                          <p:attrName>style.visibility</p:attrName>
                                        </p:attrNameLst>
                                      </p:cBhvr>
                                      <p:to>
                                        <p:strVal val="hidden"/>
                                      </p:to>
                                    </p:set>
                                  </p:childTnLst>
                                </p:cTn>
                              </p:par>
                              <p:par>
                                <p:cTn id="84" presetID="2" presetClass="exit" presetSubtype="12" fill="hold" nodeType="withEffect">
                                  <p:stCondLst>
                                    <p:cond delay="0"/>
                                  </p:stCondLst>
                                  <p:childTnLst>
                                    <p:anim calcmode="lin" valueType="num">
                                      <p:cBhvr additive="base">
                                        <p:cTn id="85" dur="2000"/>
                                        <p:tgtEl>
                                          <p:spTgt spid="9"/>
                                        </p:tgtEl>
                                        <p:attrNameLst>
                                          <p:attrName>ppt_x</p:attrName>
                                        </p:attrNameLst>
                                      </p:cBhvr>
                                      <p:tavLst>
                                        <p:tav tm="0">
                                          <p:val>
                                            <p:strVal val="ppt_x"/>
                                          </p:val>
                                        </p:tav>
                                        <p:tav tm="100000">
                                          <p:val>
                                            <p:strVal val="0-ppt_w/2"/>
                                          </p:val>
                                        </p:tav>
                                      </p:tavLst>
                                    </p:anim>
                                    <p:anim calcmode="lin" valueType="num">
                                      <p:cBhvr additive="base">
                                        <p:cTn id="86" dur="2000"/>
                                        <p:tgtEl>
                                          <p:spTgt spid="9"/>
                                        </p:tgtEl>
                                        <p:attrNameLst>
                                          <p:attrName>ppt_y</p:attrName>
                                        </p:attrNameLst>
                                      </p:cBhvr>
                                      <p:tavLst>
                                        <p:tav tm="0">
                                          <p:val>
                                            <p:strVal val="ppt_y"/>
                                          </p:val>
                                        </p:tav>
                                        <p:tav tm="100000">
                                          <p:val>
                                            <p:strVal val="1+ppt_h/2"/>
                                          </p:val>
                                        </p:tav>
                                      </p:tavLst>
                                    </p:anim>
                                    <p:set>
                                      <p:cBhvr>
                                        <p:cTn id="87" dur="1" fill="hold">
                                          <p:stCondLst>
                                            <p:cond delay="1999"/>
                                          </p:stCondLst>
                                        </p:cTn>
                                        <p:tgtEl>
                                          <p:spTgt spid="9"/>
                                        </p:tgtEl>
                                        <p:attrNameLst>
                                          <p:attrName>style.visibility</p:attrName>
                                        </p:attrNameLst>
                                      </p:cBhvr>
                                      <p:to>
                                        <p:strVal val="hidden"/>
                                      </p:to>
                                    </p:set>
                                  </p:childTnLst>
                                </p:cTn>
                              </p:par>
                              <p:par>
                                <p:cTn id="88" presetID="8" presetClass="emph" presetSubtype="0" autoRev="1" fill="hold" nodeType="withEffect">
                                  <p:stCondLst>
                                    <p:cond delay="0"/>
                                  </p:stCondLst>
                                  <p:childTnLst>
                                    <p:animRot by="21600000">
                                      <p:cBhvr>
                                        <p:cTn id="89" dur="2000" fill="hold"/>
                                        <p:tgtEl>
                                          <p:spTgt spid="4"/>
                                        </p:tgtEl>
                                        <p:attrNameLst>
                                          <p:attrName>r</p:attrName>
                                        </p:attrNameLst>
                                      </p:cBhvr>
                                    </p:animRot>
                                  </p:childTnLst>
                                </p:cTn>
                              </p:par>
                              <p:par>
                                <p:cTn id="90" presetID="8" presetClass="emph" presetSubtype="0" autoRev="1" fill="hold" nodeType="withEffect">
                                  <p:stCondLst>
                                    <p:cond delay="0"/>
                                  </p:stCondLst>
                                  <p:childTnLst>
                                    <p:animRot by="21600000">
                                      <p:cBhvr>
                                        <p:cTn id="91" dur="2000" fill="hold"/>
                                        <p:tgtEl>
                                          <p:spTgt spid="6"/>
                                        </p:tgtEl>
                                        <p:attrNameLst>
                                          <p:attrName>r</p:attrName>
                                        </p:attrNameLst>
                                      </p:cBhvr>
                                    </p:animRot>
                                  </p:childTnLst>
                                </p:cTn>
                              </p:par>
                              <p:par>
                                <p:cTn id="92" presetID="8" presetClass="emph" presetSubtype="0" autoRev="1" fill="hold" nodeType="withEffect">
                                  <p:stCondLst>
                                    <p:cond delay="0"/>
                                  </p:stCondLst>
                                  <p:childTnLst>
                                    <p:animRot by="21600000">
                                      <p:cBhvr>
                                        <p:cTn id="93" dur="2000" fill="hold"/>
                                        <p:tgtEl>
                                          <p:spTgt spid="8"/>
                                        </p:tgtEl>
                                        <p:attrNameLst>
                                          <p:attrName>r</p:attrName>
                                        </p:attrNameLst>
                                      </p:cBhvr>
                                    </p:animRot>
                                  </p:childTnLst>
                                </p:cTn>
                              </p:par>
                              <p:par>
                                <p:cTn id="94" presetID="8" presetClass="emph" presetSubtype="0" autoRev="1" fill="hold" nodeType="withEffect">
                                  <p:stCondLst>
                                    <p:cond delay="0"/>
                                  </p:stCondLst>
                                  <p:childTnLst>
                                    <p:animRot by="21600000">
                                      <p:cBhvr>
                                        <p:cTn id="95" dur="2000" fill="hold"/>
                                        <p:tgtEl>
                                          <p:spTgt spid="10"/>
                                        </p:tgtEl>
                                        <p:attrNameLst>
                                          <p:attrName>r</p:attrName>
                                        </p:attrNameLst>
                                      </p:cBhvr>
                                    </p:animRot>
                                  </p:childTnLst>
                                </p:cTn>
                              </p:par>
                              <p:par>
                                <p:cTn id="96" presetID="8" presetClass="emph" presetSubtype="0" autoRev="1" fill="hold" nodeType="withEffect">
                                  <p:stCondLst>
                                    <p:cond delay="0"/>
                                  </p:stCondLst>
                                  <p:childTnLst>
                                    <p:animRot by="-21600000">
                                      <p:cBhvr>
                                        <p:cTn id="97" dur="2000" fill="hold"/>
                                        <p:tgtEl>
                                          <p:spTgt spid="3"/>
                                        </p:tgtEl>
                                        <p:attrNameLst>
                                          <p:attrName>r</p:attrName>
                                        </p:attrNameLst>
                                      </p:cBhvr>
                                    </p:animRot>
                                  </p:childTnLst>
                                </p:cTn>
                              </p:par>
                              <p:par>
                                <p:cTn id="98" presetID="8" presetClass="emph" presetSubtype="0" autoRev="1" fill="hold" nodeType="withEffect">
                                  <p:stCondLst>
                                    <p:cond delay="0"/>
                                  </p:stCondLst>
                                  <p:childTnLst>
                                    <p:animRot by="-21600000">
                                      <p:cBhvr>
                                        <p:cTn id="99" dur="2000" fill="hold"/>
                                        <p:tgtEl>
                                          <p:spTgt spid="5"/>
                                        </p:tgtEl>
                                        <p:attrNameLst>
                                          <p:attrName>r</p:attrName>
                                        </p:attrNameLst>
                                      </p:cBhvr>
                                    </p:animRot>
                                  </p:childTnLst>
                                </p:cTn>
                              </p:par>
                              <p:par>
                                <p:cTn id="100" presetID="8" presetClass="emph" presetSubtype="0" autoRev="1" fill="hold" nodeType="withEffect">
                                  <p:stCondLst>
                                    <p:cond delay="0"/>
                                  </p:stCondLst>
                                  <p:childTnLst>
                                    <p:animRot by="-21600000">
                                      <p:cBhvr>
                                        <p:cTn id="101" dur="2000" fill="hold"/>
                                        <p:tgtEl>
                                          <p:spTgt spid="7"/>
                                        </p:tgtEl>
                                        <p:attrNameLst>
                                          <p:attrName>r</p:attrName>
                                        </p:attrNameLst>
                                      </p:cBhvr>
                                    </p:animRot>
                                  </p:childTnLst>
                                </p:cTn>
                              </p:par>
                              <p:par>
                                <p:cTn id="102" presetID="8" presetClass="emph" presetSubtype="0" autoRev="1" fill="hold" nodeType="withEffect">
                                  <p:stCondLst>
                                    <p:cond delay="0"/>
                                  </p:stCondLst>
                                  <p:childTnLst>
                                    <p:animRot by="-21600000">
                                      <p:cBhvr>
                                        <p:cTn id="103" dur="2000" fill="hold"/>
                                        <p:tgtEl>
                                          <p:spTgt spid="9"/>
                                        </p:tgtEl>
                                        <p:attrNameLst>
                                          <p:attrName>r</p:attrName>
                                        </p:attrNameLst>
                                      </p:cBhvr>
                                    </p:animRot>
                                  </p:childTnLst>
                                </p:cTn>
                              </p:par>
                              <p:par>
                                <p:cTn id="104" presetID="17" presetClass="entr" presetSubtype="1"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2000" fill="hold"/>
                                        <p:tgtEl>
                                          <p:spTgt spid="2"/>
                                        </p:tgtEl>
                                        <p:attrNameLst>
                                          <p:attrName>ppt_x</p:attrName>
                                        </p:attrNameLst>
                                      </p:cBhvr>
                                      <p:tavLst>
                                        <p:tav tm="0">
                                          <p:val>
                                            <p:strVal val="#ppt_x"/>
                                          </p:val>
                                        </p:tav>
                                        <p:tav tm="100000">
                                          <p:val>
                                            <p:strVal val="#ppt_x"/>
                                          </p:val>
                                        </p:tav>
                                      </p:tavLst>
                                    </p:anim>
                                    <p:anim calcmode="lin" valueType="num">
                                      <p:cBhvr>
                                        <p:cTn id="107" dur="2000" fill="hold"/>
                                        <p:tgtEl>
                                          <p:spTgt spid="2"/>
                                        </p:tgtEl>
                                        <p:attrNameLst>
                                          <p:attrName>ppt_y</p:attrName>
                                        </p:attrNameLst>
                                      </p:cBhvr>
                                      <p:tavLst>
                                        <p:tav tm="0">
                                          <p:val>
                                            <p:strVal val="#ppt_y-#ppt_h/2"/>
                                          </p:val>
                                        </p:tav>
                                        <p:tav tm="100000">
                                          <p:val>
                                            <p:strVal val="#ppt_y"/>
                                          </p:val>
                                        </p:tav>
                                      </p:tavLst>
                                    </p:anim>
                                    <p:anim calcmode="lin" valueType="num">
                                      <p:cBhvr>
                                        <p:cTn id="108" dur="2000" fill="hold"/>
                                        <p:tgtEl>
                                          <p:spTgt spid="2"/>
                                        </p:tgtEl>
                                        <p:attrNameLst>
                                          <p:attrName>ppt_w</p:attrName>
                                        </p:attrNameLst>
                                      </p:cBhvr>
                                      <p:tavLst>
                                        <p:tav tm="0">
                                          <p:val>
                                            <p:strVal val="#ppt_w"/>
                                          </p:val>
                                        </p:tav>
                                        <p:tav tm="100000">
                                          <p:val>
                                            <p:strVal val="#ppt_w"/>
                                          </p:val>
                                        </p:tav>
                                      </p:tavLst>
                                    </p:anim>
                                    <p:anim calcmode="lin" valueType="num">
                                      <p:cBhvr>
                                        <p:cTn id="109" dur="2000" fill="hold"/>
                                        <p:tgtEl>
                                          <p:spTgt spid="2"/>
                                        </p:tgtEl>
                                        <p:attrNameLst>
                                          <p:attrName>ppt_h</p:attrName>
                                        </p:attrNameLst>
                                      </p:cBhvr>
                                      <p:tavLst>
                                        <p:tav tm="0">
                                          <p:val>
                                            <p:fltVal val="0"/>
                                          </p:val>
                                        </p:tav>
                                        <p:tav tm="100000">
                                          <p:val>
                                            <p:strVal val="#ppt_h"/>
                                          </p:val>
                                        </p:tav>
                                      </p:tavLst>
                                    </p:anim>
                                  </p:childTnLst>
                                </p:cTn>
                              </p:par>
                              <p:par>
                                <p:cTn id="110" presetID="3" presetClass="entr" presetSubtype="10" fill="hold" nodeType="withEffect">
                                  <p:stCondLst>
                                    <p:cond delay="0"/>
                                  </p:stCondLst>
                                  <p:childTnLst>
                                    <p:set>
                                      <p:cBhvr>
                                        <p:cTn id="111" dur="1" fill="hold">
                                          <p:stCondLst>
                                            <p:cond delay="0"/>
                                          </p:stCondLst>
                                        </p:cTn>
                                        <p:tgtEl>
                                          <p:spTgt spid="2"/>
                                        </p:tgtEl>
                                        <p:attrNameLst>
                                          <p:attrName>style.visibility</p:attrName>
                                        </p:attrNameLst>
                                      </p:cBhvr>
                                      <p:to>
                                        <p:strVal val="visible"/>
                                      </p:to>
                                    </p:set>
                                    <p:animEffect transition="in" filter="blinds(horizontal)">
                                      <p:cBhvr>
                                        <p:cTn id="11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El-secreto-de-los-violines-Stradivarius.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remolino1.png"/>
          <p:cNvPicPr>
            <a:picLocks noChangeAspect="1"/>
          </p:cNvPicPr>
          <p:nvPr/>
        </p:nvPicPr>
        <p:blipFill>
          <a:blip r:embed="rId3">
            <a:duotone>
              <a:prstClr val="black"/>
              <a:schemeClr val="accent6">
                <a:tint val="45000"/>
                <a:satMod val="400000"/>
              </a:schemeClr>
            </a:duotone>
            <a:lum bright="-20000" contrast="20000"/>
          </a:blip>
          <a:stretch>
            <a:fillRect/>
          </a:stretch>
        </p:blipFill>
        <p:spPr>
          <a:xfrm>
            <a:off x="0" y="1285866"/>
            <a:ext cx="1285884" cy="1285884"/>
          </a:xfrm>
          <a:prstGeom prst="rect">
            <a:avLst/>
          </a:prstGeom>
        </p:spPr>
      </p:pic>
      <p:pic>
        <p:nvPicPr>
          <p:cNvPr id="4" name="3 Imagen" descr="remolino1.png"/>
          <p:cNvPicPr>
            <a:picLocks noChangeAspect="1"/>
          </p:cNvPicPr>
          <p:nvPr/>
        </p:nvPicPr>
        <p:blipFill>
          <a:blip r:embed="rId3">
            <a:duotone>
              <a:prstClr val="black"/>
              <a:schemeClr val="accent6">
                <a:tint val="45000"/>
                <a:satMod val="400000"/>
              </a:schemeClr>
            </a:duotone>
            <a:lum bright="-20000" contrast="20000"/>
          </a:blip>
          <a:stretch>
            <a:fillRect/>
          </a:stretch>
        </p:blipFill>
        <p:spPr>
          <a:xfrm flipV="1">
            <a:off x="0" y="2428874"/>
            <a:ext cx="1285884" cy="1276360"/>
          </a:xfrm>
          <a:prstGeom prst="rect">
            <a:avLst/>
          </a:prstGeom>
        </p:spPr>
      </p:pic>
      <p:pic>
        <p:nvPicPr>
          <p:cNvPr id="5" name="4 Imagen" descr="remolino1.png"/>
          <p:cNvPicPr>
            <a:picLocks noChangeAspect="1"/>
          </p:cNvPicPr>
          <p:nvPr/>
        </p:nvPicPr>
        <p:blipFill>
          <a:blip r:embed="rId3">
            <a:duotone>
              <a:prstClr val="black"/>
              <a:schemeClr val="accent6">
                <a:tint val="45000"/>
                <a:satMod val="400000"/>
              </a:schemeClr>
            </a:duotone>
            <a:lum bright="-20000" contrast="20000"/>
          </a:blip>
          <a:stretch>
            <a:fillRect/>
          </a:stretch>
        </p:blipFill>
        <p:spPr>
          <a:xfrm>
            <a:off x="1142976" y="1285866"/>
            <a:ext cx="1285884" cy="1285884"/>
          </a:xfrm>
          <a:prstGeom prst="rect">
            <a:avLst/>
          </a:prstGeom>
        </p:spPr>
      </p:pic>
      <p:pic>
        <p:nvPicPr>
          <p:cNvPr id="6" name="5 Imagen" descr="remolino1.png"/>
          <p:cNvPicPr>
            <a:picLocks noChangeAspect="1"/>
          </p:cNvPicPr>
          <p:nvPr/>
        </p:nvPicPr>
        <p:blipFill>
          <a:blip r:embed="rId3">
            <a:duotone>
              <a:prstClr val="black"/>
              <a:schemeClr val="accent6">
                <a:tint val="45000"/>
                <a:satMod val="400000"/>
              </a:schemeClr>
            </a:duotone>
            <a:lum bright="-20000" contrast="20000"/>
          </a:blip>
          <a:stretch>
            <a:fillRect/>
          </a:stretch>
        </p:blipFill>
        <p:spPr>
          <a:xfrm flipV="1">
            <a:off x="1142976" y="2428874"/>
            <a:ext cx="1285884" cy="1276360"/>
          </a:xfrm>
          <a:prstGeom prst="rect">
            <a:avLst/>
          </a:prstGeom>
        </p:spPr>
      </p:pic>
      <p:pic>
        <p:nvPicPr>
          <p:cNvPr id="7" name="6 Imagen" descr="remolino1.png"/>
          <p:cNvPicPr>
            <a:picLocks noChangeAspect="1"/>
          </p:cNvPicPr>
          <p:nvPr/>
        </p:nvPicPr>
        <p:blipFill>
          <a:blip r:embed="rId3">
            <a:duotone>
              <a:prstClr val="black"/>
              <a:schemeClr val="accent6">
                <a:tint val="45000"/>
                <a:satMod val="400000"/>
              </a:schemeClr>
            </a:duotone>
            <a:lum bright="-20000" contrast="20000"/>
          </a:blip>
          <a:stretch>
            <a:fillRect/>
          </a:stretch>
        </p:blipFill>
        <p:spPr>
          <a:xfrm>
            <a:off x="2357454" y="1285866"/>
            <a:ext cx="1285884" cy="1285884"/>
          </a:xfrm>
          <a:prstGeom prst="rect">
            <a:avLst/>
          </a:prstGeom>
        </p:spPr>
      </p:pic>
      <p:pic>
        <p:nvPicPr>
          <p:cNvPr id="8" name="7 Imagen" descr="remolino1.png"/>
          <p:cNvPicPr>
            <a:picLocks noChangeAspect="1"/>
          </p:cNvPicPr>
          <p:nvPr/>
        </p:nvPicPr>
        <p:blipFill>
          <a:blip r:embed="rId3">
            <a:duotone>
              <a:prstClr val="black"/>
              <a:schemeClr val="accent6">
                <a:tint val="45000"/>
                <a:satMod val="400000"/>
              </a:schemeClr>
            </a:duotone>
            <a:lum bright="-20000" contrast="20000"/>
          </a:blip>
          <a:stretch>
            <a:fillRect/>
          </a:stretch>
        </p:blipFill>
        <p:spPr>
          <a:xfrm flipV="1">
            <a:off x="2357454" y="2428874"/>
            <a:ext cx="1285884" cy="1276360"/>
          </a:xfrm>
          <a:prstGeom prst="rect">
            <a:avLst/>
          </a:prstGeom>
        </p:spPr>
      </p:pic>
      <p:pic>
        <p:nvPicPr>
          <p:cNvPr id="9" name="8 Imagen" descr="remolino1.png"/>
          <p:cNvPicPr>
            <a:picLocks noChangeAspect="1"/>
          </p:cNvPicPr>
          <p:nvPr/>
        </p:nvPicPr>
        <p:blipFill>
          <a:blip r:embed="rId3">
            <a:duotone>
              <a:prstClr val="black"/>
              <a:schemeClr val="accent6">
                <a:tint val="45000"/>
                <a:satMod val="400000"/>
              </a:schemeClr>
            </a:duotone>
            <a:lum bright="-20000" contrast="20000"/>
          </a:blip>
          <a:stretch>
            <a:fillRect/>
          </a:stretch>
        </p:blipFill>
        <p:spPr>
          <a:xfrm>
            <a:off x="3500430" y="1285866"/>
            <a:ext cx="1285884" cy="1285884"/>
          </a:xfrm>
          <a:prstGeom prst="rect">
            <a:avLst/>
          </a:prstGeom>
        </p:spPr>
      </p:pic>
      <p:pic>
        <p:nvPicPr>
          <p:cNvPr id="10" name="9 Imagen" descr="remolino1.png"/>
          <p:cNvPicPr>
            <a:picLocks noChangeAspect="1"/>
          </p:cNvPicPr>
          <p:nvPr/>
        </p:nvPicPr>
        <p:blipFill>
          <a:blip r:embed="rId3">
            <a:duotone>
              <a:prstClr val="black"/>
              <a:schemeClr val="accent6">
                <a:tint val="45000"/>
                <a:satMod val="400000"/>
              </a:schemeClr>
            </a:duotone>
            <a:lum bright="-20000" contrast="20000"/>
          </a:blip>
          <a:stretch>
            <a:fillRect/>
          </a:stretch>
        </p:blipFill>
        <p:spPr>
          <a:xfrm flipV="1">
            <a:off x="3500430" y="2428874"/>
            <a:ext cx="1285884" cy="1276360"/>
          </a:xfrm>
          <a:prstGeom prst="rect">
            <a:avLst/>
          </a:prstGeom>
        </p:spPr>
      </p:pic>
      <p:pic>
        <p:nvPicPr>
          <p:cNvPr id="11" name="10 Imagen" descr="remolino1.png"/>
          <p:cNvPicPr>
            <a:picLocks noChangeAspect="1"/>
          </p:cNvPicPr>
          <p:nvPr/>
        </p:nvPicPr>
        <p:blipFill>
          <a:blip r:embed="rId3">
            <a:duotone>
              <a:prstClr val="black"/>
              <a:schemeClr val="accent6">
                <a:tint val="45000"/>
                <a:satMod val="400000"/>
              </a:schemeClr>
            </a:duotone>
            <a:lum bright="-20000" contrast="20000"/>
          </a:blip>
          <a:stretch>
            <a:fillRect/>
          </a:stretch>
        </p:blipFill>
        <p:spPr>
          <a:xfrm>
            <a:off x="4714908" y="1285866"/>
            <a:ext cx="1285884" cy="1285884"/>
          </a:xfrm>
          <a:prstGeom prst="rect">
            <a:avLst/>
          </a:prstGeom>
        </p:spPr>
      </p:pic>
      <p:pic>
        <p:nvPicPr>
          <p:cNvPr id="12" name="11 Imagen" descr="remolino1.png"/>
          <p:cNvPicPr>
            <a:picLocks noChangeAspect="1"/>
          </p:cNvPicPr>
          <p:nvPr/>
        </p:nvPicPr>
        <p:blipFill>
          <a:blip r:embed="rId3">
            <a:duotone>
              <a:prstClr val="black"/>
              <a:schemeClr val="accent6">
                <a:tint val="45000"/>
                <a:satMod val="400000"/>
              </a:schemeClr>
            </a:duotone>
            <a:lum bright="-20000" contrast="20000"/>
          </a:blip>
          <a:stretch>
            <a:fillRect/>
          </a:stretch>
        </p:blipFill>
        <p:spPr>
          <a:xfrm flipV="1">
            <a:off x="4714908" y="2428874"/>
            <a:ext cx="1285884" cy="1276360"/>
          </a:xfrm>
          <a:prstGeom prst="rect">
            <a:avLst/>
          </a:prstGeom>
        </p:spPr>
      </p:pic>
      <p:pic>
        <p:nvPicPr>
          <p:cNvPr id="13" name="12 Imagen" descr="remolino1.png"/>
          <p:cNvPicPr>
            <a:picLocks noChangeAspect="1"/>
          </p:cNvPicPr>
          <p:nvPr/>
        </p:nvPicPr>
        <p:blipFill>
          <a:blip r:embed="rId3">
            <a:duotone>
              <a:prstClr val="black"/>
              <a:schemeClr val="accent6">
                <a:tint val="45000"/>
                <a:satMod val="400000"/>
              </a:schemeClr>
            </a:duotone>
            <a:lum bright="-20000" contrast="20000"/>
          </a:blip>
          <a:stretch>
            <a:fillRect/>
          </a:stretch>
        </p:blipFill>
        <p:spPr>
          <a:xfrm>
            <a:off x="5857884" y="1285866"/>
            <a:ext cx="1285884" cy="1285884"/>
          </a:xfrm>
          <a:prstGeom prst="rect">
            <a:avLst/>
          </a:prstGeom>
        </p:spPr>
      </p:pic>
      <p:pic>
        <p:nvPicPr>
          <p:cNvPr id="14" name="13 Imagen" descr="remolino1.png"/>
          <p:cNvPicPr>
            <a:picLocks noChangeAspect="1"/>
          </p:cNvPicPr>
          <p:nvPr/>
        </p:nvPicPr>
        <p:blipFill>
          <a:blip r:embed="rId3">
            <a:duotone>
              <a:prstClr val="black"/>
              <a:schemeClr val="accent6">
                <a:tint val="45000"/>
                <a:satMod val="400000"/>
              </a:schemeClr>
            </a:duotone>
            <a:lum bright="-20000" contrast="20000"/>
          </a:blip>
          <a:stretch>
            <a:fillRect/>
          </a:stretch>
        </p:blipFill>
        <p:spPr>
          <a:xfrm flipV="1">
            <a:off x="5857884" y="2428874"/>
            <a:ext cx="1285884" cy="1276360"/>
          </a:xfrm>
          <a:prstGeom prst="rect">
            <a:avLst/>
          </a:prstGeom>
        </p:spPr>
      </p:pic>
      <p:pic>
        <p:nvPicPr>
          <p:cNvPr id="15" name="14 Imagen" descr="remolino1.png"/>
          <p:cNvPicPr>
            <a:picLocks noChangeAspect="1"/>
          </p:cNvPicPr>
          <p:nvPr/>
        </p:nvPicPr>
        <p:blipFill>
          <a:blip r:embed="rId3">
            <a:duotone>
              <a:prstClr val="black"/>
              <a:schemeClr val="accent6">
                <a:tint val="45000"/>
                <a:satMod val="400000"/>
              </a:schemeClr>
            </a:duotone>
            <a:lum bright="-20000" contrast="20000"/>
          </a:blip>
          <a:stretch>
            <a:fillRect/>
          </a:stretch>
        </p:blipFill>
        <p:spPr>
          <a:xfrm>
            <a:off x="6929486" y="1285866"/>
            <a:ext cx="1285884" cy="1285884"/>
          </a:xfrm>
          <a:prstGeom prst="rect">
            <a:avLst/>
          </a:prstGeom>
        </p:spPr>
      </p:pic>
      <p:pic>
        <p:nvPicPr>
          <p:cNvPr id="16" name="15 Imagen" descr="remolino1.png"/>
          <p:cNvPicPr>
            <a:picLocks noChangeAspect="1"/>
          </p:cNvPicPr>
          <p:nvPr/>
        </p:nvPicPr>
        <p:blipFill>
          <a:blip r:embed="rId3">
            <a:duotone>
              <a:prstClr val="black"/>
              <a:schemeClr val="accent6">
                <a:tint val="45000"/>
                <a:satMod val="400000"/>
              </a:schemeClr>
            </a:duotone>
            <a:lum bright="-20000" contrast="20000"/>
          </a:blip>
          <a:stretch>
            <a:fillRect/>
          </a:stretch>
        </p:blipFill>
        <p:spPr>
          <a:xfrm flipV="1">
            <a:off x="6929486" y="2428874"/>
            <a:ext cx="1285884" cy="1276360"/>
          </a:xfrm>
          <a:prstGeom prst="rect">
            <a:avLst/>
          </a:prstGeom>
        </p:spPr>
      </p:pic>
      <p:pic>
        <p:nvPicPr>
          <p:cNvPr id="17" name="16 Imagen" descr="remolino1.png"/>
          <p:cNvPicPr>
            <a:picLocks noChangeAspect="1"/>
          </p:cNvPicPr>
          <p:nvPr/>
        </p:nvPicPr>
        <p:blipFill>
          <a:blip r:embed="rId3">
            <a:duotone>
              <a:prstClr val="black"/>
              <a:schemeClr val="accent6">
                <a:tint val="45000"/>
                <a:satMod val="400000"/>
              </a:schemeClr>
            </a:duotone>
            <a:lum bright="-20000" contrast="20000"/>
          </a:blip>
          <a:stretch>
            <a:fillRect/>
          </a:stretch>
        </p:blipFill>
        <p:spPr>
          <a:xfrm>
            <a:off x="8072462" y="1285866"/>
            <a:ext cx="1285884" cy="1285884"/>
          </a:xfrm>
          <a:prstGeom prst="rect">
            <a:avLst/>
          </a:prstGeom>
        </p:spPr>
      </p:pic>
      <p:pic>
        <p:nvPicPr>
          <p:cNvPr id="18" name="17 Imagen" descr="remolino1.png"/>
          <p:cNvPicPr>
            <a:picLocks noChangeAspect="1"/>
          </p:cNvPicPr>
          <p:nvPr/>
        </p:nvPicPr>
        <p:blipFill>
          <a:blip r:embed="rId3">
            <a:duotone>
              <a:prstClr val="black"/>
              <a:schemeClr val="accent6">
                <a:tint val="45000"/>
                <a:satMod val="400000"/>
              </a:schemeClr>
            </a:duotone>
            <a:lum bright="-20000" contrast="20000"/>
          </a:blip>
          <a:stretch>
            <a:fillRect/>
          </a:stretch>
        </p:blipFill>
        <p:spPr>
          <a:xfrm flipV="1">
            <a:off x="8072462" y="2428874"/>
            <a:ext cx="1285884" cy="1276360"/>
          </a:xfrm>
          <a:prstGeom prst="rect">
            <a:avLst/>
          </a:prstGeom>
        </p:spPr>
      </p:pic>
      <p:sp>
        <p:nvSpPr>
          <p:cNvPr id="19" name="18 Rectángulo"/>
          <p:cNvSpPr/>
          <p:nvPr/>
        </p:nvSpPr>
        <p:spPr>
          <a:xfrm>
            <a:off x="-357222" y="-214332"/>
            <a:ext cx="9715568"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0-#ppt_w/2"/>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0-#ppt_w/2"/>
                                          </p:val>
                                        </p:tav>
                                        <p:tav tm="100000">
                                          <p:val>
                                            <p:strVal val="#ppt_x"/>
                                          </p:val>
                                        </p:tav>
                                      </p:tavLst>
                                    </p:anim>
                                    <p:anim calcmode="lin" valueType="num">
                                      <p:cBhvr additive="base">
                                        <p:cTn id="30" dur="2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0-#ppt_w/2"/>
                                          </p:val>
                                        </p:tav>
                                        <p:tav tm="100000">
                                          <p:val>
                                            <p:strVal val="#ppt_x"/>
                                          </p:val>
                                        </p:tav>
                                      </p:tavLst>
                                    </p:anim>
                                    <p:anim calcmode="lin" valueType="num">
                                      <p:cBhvr additive="base">
                                        <p:cTn id="34" dur="20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0-#ppt_w/2"/>
                                          </p:val>
                                        </p:tav>
                                        <p:tav tm="100000">
                                          <p:val>
                                            <p:strVal val="#ppt_x"/>
                                          </p:val>
                                        </p:tav>
                                      </p:tavLst>
                                    </p:anim>
                                    <p:anim calcmode="lin" valueType="num">
                                      <p:cBhvr additive="base">
                                        <p:cTn id="38" dur="2000" fill="hold"/>
                                        <p:tgtEl>
                                          <p:spTgt spid="17"/>
                                        </p:tgtEl>
                                        <p:attrNameLst>
                                          <p:attrName>ppt_y</p:attrName>
                                        </p:attrNameLst>
                                      </p:cBhvr>
                                      <p:tavLst>
                                        <p:tav tm="0">
                                          <p:val>
                                            <p:strVal val="1+#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4"/>
                                        </p:tgtEl>
                                        <p:attrNameLst>
                                          <p:attrName>style.visibility</p:attrName>
                                        </p:attrNameLst>
                                      </p:cBhvr>
                                      <p:to>
                                        <p:strVal val="visible"/>
                                      </p:to>
                                    </p:set>
                                    <p:anim calcmode="lin" valueType="num">
                                      <p:cBhvr additive="base">
                                        <p:cTn id="41" dur="2000" fill="hold"/>
                                        <p:tgtEl>
                                          <p:spTgt spid="4"/>
                                        </p:tgtEl>
                                        <p:attrNameLst>
                                          <p:attrName>ppt_x</p:attrName>
                                        </p:attrNameLst>
                                      </p:cBhvr>
                                      <p:tavLst>
                                        <p:tav tm="0">
                                          <p:val>
                                            <p:strVal val="0-#ppt_w/2"/>
                                          </p:val>
                                        </p:tav>
                                        <p:tav tm="100000">
                                          <p:val>
                                            <p:strVal val="#ppt_x"/>
                                          </p:val>
                                        </p:tav>
                                      </p:tavLst>
                                    </p:anim>
                                    <p:anim calcmode="lin" valueType="num">
                                      <p:cBhvr additive="base">
                                        <p:cTn id="42" dur="2000" fill="hold"/>
                                        <p:tgtEl>
                                          <p:spTgt spid="4"/>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6"/>
                                        </p:tgtEl>
                                        <p:attrNameLst>
                                          <p:attrName>style.visibility</p:attrName>
                                        </p:attrNameLst>
                                      </p:cBhvr>
                                      <p:to>
                                        <p:strVal val="visible"/>
                                      </p:to>
                                    </p:set>
                                    <p:anim calcmode="lin" valueType="num">
                                      <p:cBhvr additive="base">
                                        <p:cTn id="45" dur="2000" fill="hold"/>
                                        <p:tgtEl>
                                          <p:spTgt spid="6"/>
                                        </p:tgtEl>
                                        <p:attrNameLst>
                                          <p:attrName>ppt_x</p:attrName>
                                        </p:attrNameLst>
                                      </p:cBhvr>
                                      <p:tavLst>
                                        <p:tav tm="0">
                                          <p:val>
                                            <p:strVal val="0-#ppt_w/2"/>
                                          </p:val>
                                        </p:tav>
                                        <p:tav tm="100000">
                                          <p:val>
                                            <p:strVal val="#ppt_x"/>
                                          </p:val>
                                        </p:tav>
                                      </p:tavLst>
                                    </p:anim>
                                    <p:anim calcmode="lin" valueType="num">
                                      <p:cBhvr additive="base">
                                        <p:cTn id="46" dur="2000" fill="hold"/>
                                        <p:tgtEl>
                                          <p:spTgt spid="6"/>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additive="base">
                                        <p:cTn id="49" dur="2000" fill="hold"/>
                                        <p:tgtEl>
                                          <p:spTgt spid="8"/>
                                        </p:tgtEl>
                                        <p:attrNameLst>
                                          <p:attrName>ppt_x</p:attrName>
                                        </p:attrNameLst>
                                      </p:cBhvr>
                                      <p:tavLst>
                                        <p:tav tm="0">
                                          <p:val>
                                            <p:strVal val="0-#ppt_w/2"/>
                                          </p:val>
                                        </p:tav>
                                        <p:tav tm="100000">
                                          <p:val>
                                            <p:strVal val="#ppt_x"/>
                                          </p:val>
                                        </p:tav>
                                      </p:tavLst>
                                    </p:anim>
                                    <p:anim calcmode="lin" valueType="num">
                                      <p:cBhvr additive="base">
                                        <p:cTn id="50" dur="2000" fill="hold"/>
                                        <p:tgtEl>
                                          <p:spTgt spid="8"/>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additive="base">
                                        <p:cTn id="53" dur="2000" fill="hold"/>
                                        <p:tgtEl>
                                          <p:spTgt spid="10"/>
                                        </p:tgtEl>
                                        <p:attrNameLst>
                                          <p:attrName>ppt_x</p:attrName>
                                        </p:attrNameLst>
                                      </p:cBhvr>
                                      <p:tavLst>
                                        <p:tav tm="0">
                                          <p:val>
                                            <p:strVal val="0-#ppt_w/2"/>
                                          </p:val>
                                        </p:tav>
                                        <p:tav tm="100000">
                                          <p:val>
                                            <p:strVal val="#ppt_x"/>
                                          </p:val>
                                        </p:tav>
                                      </p:tavLst>
                                    </p:anim>
                                    <p:anim calcmode="lin" valueType="num">
                                      <p:cBhvr additive="base">
                                        <p:cTn id="54" dur="2000" fill="hold"/>
                                        <p:tgtEl>
                                          <p:spTgt spid="10"/>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additive="base">
                                        <p:cTn id="57" dur="2000" fill="hold"/>
                                        <p:tgtEl>
                                          <p:spTgt spid="12"/>
                                        </p:tgtEl>
                                        <p:attrNameLst>
                                          <p:attrName>ppt_x</p:attrName>
                                        </p:attrNameLst>
                                      </p:cBhvr>
                                      <p:tavLst>
                                        <p:tav tm="0">
                                          <p:val>
                                            <p:strVal val="0-#ppt_w/2"/>
                                          </p:val>
                                        </p:tav>
                                        <p:tav tm="100000">
                                          <p:val>
                                            <p:strVal val="#ppt_x"/>
                                          </p:val>
                                        </p:tav>
                                      </p:tavLst>
                                    </p:anim>
                                    <p:anim calcmode="lin" valueType="num">
                                      <p:cBhvr additive="base">
                                        <p:cTn id="58" dur="2000" fill="hold"/>
                                        <p:tgtEl>
                                          <p:spTgt spid="12"/>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additive="base">
                                        <p:cTn id="61" dur="2000" fill="hold"/>
                                        <p:tgtEl>
                                          <p:spTgt spid="14"/>
                                        </p:tgtEl>
                                        <p:attrNameLst>
                                          <p:attrName>ppt_x</p:attrName>
                                        </p:attrNameLst>
                                      </p:cBhvr>
                                      <p:tavLst>
                                        <p:tav tm="0">
                                          <p:val>
                                            <p:strVal val="0-#ppt_w/2"/>
                                          </p:val>
                                        </p:tav>
                                        <p:tav tm="100000">
                                          <p:val>
                                            <p:strVal val="#ppt_x"/>
                                          </p:val>
                                        </p:tav>
                                      </p:tavLst>
                                    </p:anim>
                                    <p:anim calcmode="lin" valueType="num">
                                      <p:cBhvr additive="base">
                                        <p:cTn id="62" dur="2000" fill="hold"/>
                                        <p:tgtEl>
                                          <p:spTgt spid="14"/>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16"/>
                                        </p:tgtEl>
                                        <p:attrNameLst>
                                          <p:attrName>style.visibility</p:attrName>
                                        </p:attrNameLst>
                                      </p:cBhvr>
                                      <p:to>
                                        <p:strVal val="visible"/>
                                      </p:to>
                                    </p:set>
                                    <p:anim calcmode="lin" valueType="num">
                                      <p:cBhvr additive="base">
                                        <p:cTn id="65" dur="2000" fill="hold"/>
                                        <p:tgtEl>
                                          <p:spTgt spid="16"/>
                                        </p:tgtEl>
                                        <p:attrNameLst>
                                          <p:attrName>ppt_x</p:attrName>
                                        </p:attrNameLst>
                                      </p:cBhvr>
                                      <p:tavLst>
                                        <p:tav tm="0">
                                          <p:val>
                                            <p:strVal val="0-#ppt_w/2"/>
                                          </p:val>
                                        </p:tav>
                                        <p:tav tm="100000">
                                          <p:val>
                                            <p:strVal val="#ppt_x"/>
                                          </p:val>
                                        </p:tav>
                                      </p:tavLst>
                                    </p:anim>
                                    <p:anim calcmode="lin" valueType="num">
                                      <p:cBhvr additive="base">
                                        <p:cTn id="66" dur="2000" fill="hold"/>
                                        <p:tgtEl>
                                          <p:spTgt spid="16"/>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0-#ppt_w/2"/>
                                          </p:val>
                                        </p:tav>
                                        <p:tav tm="100000">
                                          <p:val>
                                            <p:strVal val="#ppt_x"/>
                                          </p:val>
                                        </p:tav>
                                      </p:tavLst>
                                    </p:anim>
                                    <p:anim calcmode="lin" valueType="num">
                                      <p:cBhvr additive="base">
                                        <p:cTn id="70" dur="2000" fill="hold"/>
                                        <p:tgtEl>
                                          <p:spTgt spid="18"/>
                                        </p:tgtEl>
                                        <p:attrNameLst>
                                          <p:attrName>ppt_y</p:attrName>
                                        </p:attrNameLst>
                                      </p:cBhvr>
                                      <p:tavLst>
                                        <p:tav tm="0">
                                          <p:val>
                                            <p:strVal val="0-#ppt_h/2"/>
                                          </p:val>
                                        </p:tav>
                                        <p:tav tm="100000">
                                          <p:val>
                                            <p:strVal val="#ppt_y"/>
                                          </p:val>
                                        </p:tav>
                                      </p:tavLst>
                                    </p:anim>
                                  </p:childTnLst>
                                </p:cTn>
                              </p:par>
                              <p:par>
                                <p:cTn id="71" presetID="8" presetClass="emph" presetSubtype="0" autoRev="1" fill="hold" nodeType="withEffect">
                                  <p:stCondLst>
                                    <p:cond delay="0"/>
                                  </p:stCondLst>
                                  <p:childTnLst>
                                    <p:animRot by="21600000">
                                      <p:cBhvr>
                                        <p:cTn id="72" dur="2000" fill="hold"/>
                                        <p:tgtEl>
                                          <p:spTgt spid="3"/>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5"/>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7"/>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9"/>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11"/>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3"/>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5"/>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7"/>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4"/>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6"/>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8"/>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0"/>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2"/>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4"/>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6"/>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8"/>
                                        </p:tgtEl>
                                        <p:attrNameLst>
                                          <p:attrName>r</p:attrName>
                                        </p:attrNameLst>
                                      </p:cBhvr>
                                    </p:animRot>
                                  </p:childTnLst>
                                </p:cTn>
                              </p:par>
                            </p:childTnLst>
                          </p:cTn>
                        </p:par>
                        <p:par>
                          <p:cTn id="103" fill="hold">
                            <p:stCondLst>
                              <p:cond delay="4000"/>
                            </p:stCondLst>
                            <p:childTnLst>
                              <p:par>
                                <p:cTn id="104" presetID="2" presetClass="exit" presetSubtype="12" fill="hold" nodeType="afterEffect">
                                  <p:stCondLst>
                                    <p:cond delay="0"/>
                                  </p:stCondLst>
                                  <p:childTnLst>
                                    <p:anim calcmode="lin" valueType="num">
                                      <p:cBhvr additive="base">
                                        <p:cTn id="105" dur="2000"/>
                                        <p:tgtEl>
                                          <p:spTgt spid="3"/>
                                        </p:tgtEl>
                                        <p:attrNameLst>
                                          <p:attrName>ppt_x</p:attrName>
                                        </p:attrNameLst>
                                      </p:cBhvr>
                                      <p:tavLst>
                                        <p:tav tm="0">
                                          <p:val>
                                            <p:strVal val="ppt_x"/>
                                          </p:val>
                                        </p:tav>
                                        <p:tav tm="100000">
                                          <p:val>
                                            <p:strVal val="0-ppt_w/2"/>
                                          </p:val>
                                        </p:tav>
                                      </p:tavLst>
                                    </p:anim>
                                    <p:anim calcmode="lin" valueType="num">
                                      <p:cBhvr additive="base">
                                        <p:cTn id="106" dur="2000"/>
                                        <p:tgtEl>
                                          <p:spTgt spid="3"/>
                                        </p:tgtEl>
                                        <p:attrNameLst>
                                          <p:attrName>ppt_y</p:attrName>
                                        </p:attrNameLst>
                                      </p:cBhvr>
                                      <p:tavLst>
                                        <p:tav tm="0">
                                          <p:val>
                                            <p:strVal val="ppt_y"/>
                                          </p:val>
                                        </p:tav>
                                        <p:tav tm="100000">
                                          <p:val>
                                            <p:strVal val="1+ppt_h/2"/>
                                          </p:val>
                                        </p:tav>
                                      </p:tavLst>
                                    </p:anim>
                                    <p:set>
                                      <p:cBhvr>
                                        <p:cTn id="107" dur="1" fill="hold">
                                          <p:stCondLst>
                                            <p:cond delay="1999"/>
                                          </p:stCondLst>
                                        </p:cTn>
                                        <p:tgtEl>
                                          <p:spTgt spid="3"/>
                                        </p:tgtEl>
                                        <p:attrNameLst>
                                          <p:attrName>style.visibility</p:attrName>
                                        </p:attrNameLst>
                                      </p:cBhvr>
                                      <p:to>
                                        <p:strVal val="hidden"/>
                                      </p:to>
                                    </p:set>
                                  </p:childTnLst>
                                </p:cTn>
                              </p:par>
                              <p:par>
                                <p:cTn id="108" presetID="2" presetClass="exit" presetSubtype="12" fill="hold" nodeType="withEffect">
                                  <p:stCondLst>
                                    <p:cond delay="0"/>
                                  </p:stCondLst>
                                  <p:childTnLst>
                                    <p:anim calcmode="lin" valueType="num">
                                      <p:cBhvr additive="base">
                                        <p:cTn id="109" dur="2000"/>
                                        <p:tgtEl>
                                          <p:spTgt spid="5"/>
                                        </p:tgtEl>
                                        <p:attrNameLst>
                                          <p:attrName>ppt_x</p:attrName>
                                        </p:attrNameLst>
                                      </p:cBhvr>
                                      <p:tavLst>
                                        <p:tav tm="0">
                                          <p:val>
                                            <p:strVal val="ppt_x"/>
                                          </p:val>
                                        </p:tav>
                                        <p:tav tm="100000">
                                          <p:val>
                                            <p:strVal val="0-ppt_w/2"/>
                                          </p:val>
                                        </p:tav>
                                      </p:tavLst>
                                    </p:anim>
                                    <p:anim calcmode="lin" valueType="num">
                                      <p:cBhvr additive="base">
                                        <p:cTn id="110" dur="2000"/>
                                        <p:tgtEl>
                                          <p:spTgt spid="5"/>
                                        </p:tgtEl>
                                        <p:attrNameLst>
                                          <p:attrName>ppt_y</p:attrName>
                                        </p:attrNameLst>
                                      </p:cBhvr>
                                      <p:tavLst>
                                        <p:tav tm="0">
                                          <p:val>
                                            <p:strVal val="ppt_y"/>
                                          </p:val>
                                        </p:tav>
                                        <p:tav tm="100000">
                                          <p:val>
                                            <p:strVal val="1+ppt_h/2"/>
                                          </p:val>
                                        </p:tav>
                                      </p:tavLst>
                                    </p:anim>
                                    <p:set>
                                      <p:cBhvr>
                                        <p:cTn id="111" dur="1" fill="hold">
                                          <p:stCondLst>
                                            <p:cond delay="1999"/>
                                          </p:stCondLst>
                                        </p:cTn>
                                        <p:tgtEl>
                                          <p:spTgt spid="5"/>
                                        </p:tgtEl>
                                        <p:attrNameLst>
                                          <p:attrName>style.visibility</p:attrName>
                                        </p:attrNameLst>
                                      </p:cBhvr>
                                      <p:to>
                                        <p:strVal val="hidden"/>
                                      </p:to>
                                    </p:set>
                                  </p:childTnLst>
                                </p:cTn>
                              </p:par>
                              <p:par>
                                <p:cTn id="112" presetID="2" presetClass="exit" presetSubtype="12" fill="hold" nodeType="withEffect">
                                  <p:stCondLst>
                                    <p:cond delay="0"/>
                                  </p:stCondLst>
                                  <p:childTnLst>
                                    <p:anim calcmode="lin" valueType="num">
                                      <p:cBhvr additive="base">
                                        <p:cTn id="113" dur="2000"/>
                                        <p:tgtEl>
                                          <p:spTgt spid="7"/>
                                        </p:tgtEl>
                                        <p:attrNameLst>
                                          <p:attrName>ppt_x</p:attrName>
                                        </p:attrNameLst>
                                      </p:cBhvr>
                                      <p:tavLst>
                                        <p:tav tm="0">
                                          <p:val>
                                            <p:strVal val="ppt_x"/>
                                          </p:val>
                                        </p:tav>
                                        <p:tav tm="100000">
                                          <p:val>
                                            <p:strVal val="0-ppt_w/2"/>
                                          </p:val>
                                        </p:tav>
                                      </p:tavLst>
                                    </p:anim>
                                    <p:anim calcmode="lin" valueType="num">
                                      <p:cBhvr additive="base">
                                        <p:cTn id="114" dur="2000"/>
                                        <p:tgtEl>
                                          <p:spTgt spid="7"/>
                                        </p:tgtEl>
                                        <p:attrNameLst>
                                          <p:attrName>ppt_y</p:attrName>
                                        </p:attrNameLst>
                                      </p:cBhvr>
                                      <p:tavLst>
                                        <p:tav tm="0">
                                          <p:val>
                                            <p:strVal val="ppt_y"/>
                                          </p:val>
                                        </p:tav>
                                        <p:tav tm="100000">
                                          <p:val>
                                            <p:strVal val="1+ppt_h/2"/>
                                          </p:val>
                                        </p:tav>
                                      </p:tavLst>
                                    </p:anim>
                                    <p:set>
                                      <p:cBhvr>
                                        <p:cTn id="115" dur="1" fill="hold">
                                          <p:stCondLst>
                                            <p:cond delay="1999"/>
                                          </p:stCondLst>
                                        </p:cTn>
                                        <p:tgtEl>
                                          <p:spTgt spid="7"/>
                                        </p:tgtEl>
                                        <p:attrNameLst>
                                          <p:attrName>style.visibility</p:attrName>
                                        </p:attrNameLst>
                                      </p:cBhvr>
                                      <p:to>
                                        <p:strVal val="hidden"/>
                                      </p:to>
                                    </p:set>
                                  </p:childTnLst>
                                </p:cTn>
                              </p:par>
                              <p:par>
                                <p:cTn id="116" presetID="2" presetClass="exit" presetSubtype="12" fill="hold" nodeType="withEffect">
                                  <p:stCondLst>
                                    <p:cond delay="0"/>
                                  </p:stCondLst>
                                  <p:childTnLst>
                                    <p:anim calcmode="lin" valueType="num">
                                      <p:cBhvr additive="base">
                                        <p:cTn id="117" dur="2000"/>
                                        <p:tgtEl>
                                          <p:spTgt spid="9"/>
                                        </p:tgtEl>
                                        <p:attrNameLst>
                                          <p:attrName>ppt_x</p:attrName>
                                        </p:attrNameLst>
                                      </p:cBhvr>
                                      <p:tavLst>
                                        <p:tav tm="0">
                                          <p:val>
                                            <p:strVal val="ppt_x"/>
                                          </p:val>
                                        </p:tav>
                                        <p:tav tm="100000">
                                          <p:val>
                                            <p:strVal val="0-ppt_w/2"/>
                                          </p:val>
                                        </p:tav>
                                      </p:tavLst>
                                    </p:anim>
                                    <p:anim calcmode="lin" valueType="num">
                                      <p:cBhvr additive="base">
                                        <p:cTn id="118" dur="2000"/>
                                        <p:tgtEl>
                                          <p:spTgt spid="9"/>
                                        </p:tgtEl>
                                        <p:attrNameLst>
                                          <p:attrName>ppt_y</p:attrName>
                                        </p:attrNameLst>
                                      </p:cBhvr>
                                      <p:tavLst>
                                        <p:tav tm="0">
                                          <p:val>
                                            <p:strVal val="ppt_y"/>
                                          </p:val>
                                        </p:tav>
                                        <p:tav tm="100000">
                                          <p:val>
                                            <p:strVal val="1+ppt_h/2"/>
                                          </p:val>
                                        </p:tav>
                                      </p:tavLst>
                                    </p:anim>
                                    <p:set>
                                      <p:cBhvr>
                                        <p:cTn id="119" dur="1" fill="hold">
                                          <p:stCondLst>
                                            <p:cond delay="1999"/>
                                          </p:stCondLst>
                                        </p:cTn>
                                        <p:tgtEl>
                                          <p:spTgt spid="9"/>
                                        </p:tgtEl>
                                        <p:attrNameLst>
                                          <p:attrName>style.visibility</p:attrName>
                                        </p:attrNameLst>
                                      </p:cBhvr>
                                      <p:to>
                                        <p:strVal val="hidden"/>
                                      </p:to>
                                    </p:set>
                                  </p:childTnLst>
                                </p:cTn>
                              </p:par>
                              <p:par>
                                <p:cTn id="120" presetID="2" presetClass="exit" presetSubtype="12" fill="hold" nodeType="withEffect">
                                  <p:stCondLst>
                                    <p:cond delay="0"/>
                                  </p:stCondLst>
                                  <p:childTnLst>
                                    <p:anim calcmode="lin" valueType="num">
                                      <p:cBhvr additive="base">
                                        <p:cTn id="121" dur="2000"/>
                                        <p:tgtEl>
                                          <p:spTgt spid="11"/>
                                        </p:tgtEl>
                                        <p:attrNameLst>
                                          <p:attrName>ppt_x</p:attrName>
                                        </p:attrNameLst>
                                      </p:cBhvr>
                                      <p:tavLst>
                                        <p:tav tm="0">
                                          <p:val>
                                            <p:strVal val="ppt_x"/>
                                          </p:val>
                                        </p:tav>
                                        <p:tav tm="100000">
                                          <p:val>
                                            <p:strVal val="0-ppt_w/2"/>
                                          </p:val>
                                        </p:tav>
                                      </p:tavLst>
                                    </p:anim>
                                    <p:anim calcmode="lin" valueType="num">
                                      <p:cBhvr additive="base">
                                        <p:cTn id="122" dur="2000"/>
                                        <p:tgtEl>
                                          <p:spTgt spid="11"/>
                                        </p:tgtEl>
                                        <p:attrNameLst>
                                          <p:attrName>ppt_y</p:attrName>
                                        </p:attrNameLst>
                                      </p:cBhvr>
                                      <p:tavLst>
                                        <p:tav tm="0">
                                          <p:val>
                                            <p:strVal val="ppt_y"/>
                                          </p:val>
                                        </p:tav>
                                        <p:tav tm="100000">
                                          <p:val>
                                            <p:strVal val="1+ppt_h/2"/>
                                          </p:val>
                                        </p:tav>
                                      </p:tavLst>
                                    </p:anim>
                                    <p:set>
                                      <p:cBhvr>
                                        <p:cTn id="123" dur="1" fill="hold">
                                          <p:stCondLst>
                                            <p:cond delay="1999"/>
                                          </p:stCondLst>
                                        </p:cTn>
                                        <p:tgtEl>
                                          <p:spTgt spid="11"/>
                                        </p:tgtEl>
                                        <p:attrNameLst>
                                          <p:attrName>style.visibility</p:attrName>
                                        </p:attrNameLst>
                                      </p:cBhvr>
                                      <p:to>
                                        <p:strVal val="hidden"/>
                                      </p:to>
                                    </p:set>
                                  </p:childTnLst>
                                </p:cTn>
                              </p:par>
                              <p:par>
                                <p:cTn id="124" presetID="2" presetClass="exit" presetSubtype="12" fill="hold" nodeType="withEffect">
                                  <p:stCondLst>
                                    <p:cond delay="0"/>
                                  </p:stCondLst>
                                  <p:childTnLst>
                                    <p:anim calcmode="lin" valueType="num">
                                      <p:cBhvr additive="base">
                                        <p:cTn id="125" dur="2000"/>
                                        <p:tgtEl>
                                          <p:spTgt spid="13"/>
                                        </p:tgtEl>
                                        <p:attrNameLst>
                                          <p:attrName>ppt_x</p:attrName>
                                        </p:attrNameLst>
                                      </p:cBhvr>
                                      <p:tavLst>
                                        <p:tav tm="0">
                                          <p:val>
                                            <p:strVal val="ppt_x"/>
                                          </p:val>
                                        </p:tav>
                                        <p:tav tm="100000">
                                          <p:val>
                                            <p:strVal val="0-ppt_w/2"/>
                                          </p:val>
                                        </p:tav>
                                      </p:tavLst>
                                    </p:anim>
                                    <p:anim calcmode="lin" valueType="num">
                                      <p:cBhvr additive="base">
                                        <p:cTn id="126" dur="2000"/>
                                        <p:tgtEl>
                                          <p:spTgt spid="13"/>
                                        </p:tgtEl>
                                        <p:attrNameLst>
                                          <p:attrName>ppt_y</p:attrName>
                                        </p:attrNameLst>
                                      </p:cBhvr>
                                      <p:tavLst>
                                        <p:tav tm="0">
                                          <p:val>
                                            <p:strVal val="ppt_y"/>
                                          </p:val>
                                        </p:tav>
                                        <p:tav tm="100000">
                                          <p:val>
                                            <p:strVal val="1+ppt_h/2"/>
                                          </p:val>
                                        </p:tav>
                                      </p:tavLst>
                                    </p:anim>
                                    <p:set>
                                      <p:cBhvr>
                                        <p:cTn id="127" dur="1" fill="hold">
                                          <p:stCondLst>
                                            <p:cond delay="1999"/>
                                          </p:stCondLst>
                                        </p:cTn>
                                        <p:tgtEl>
                                          <p:spTgt spid="13"/>
                                        </p:tgtEl>
                                        <p:attrNameLst>
                                          <p:attrName>style.visibility</p:attrName>
                                        </p:attrNameLst>
                                      </p:cBhvr>
                                      <p:to>
                                        <p:strVal val="hidden"/>
                                      </p:to>
                                    </p:set>
                                  </p:childTnLst>
                                </p:cTn>
                              </p:par>
                              <p:par>
                                <p:cTn id="128" presetID="2" presetClass="exit" presetSubtype="12" fill="hold" nodeType="withEffect">
                                  <p:stCondLst>
                                    <p:cond delay="0"/>
                                  </p:stCondLst>
                                  <p:childTnLst>
                                    <p:anim calcmode="lin" valueType="num">
                                      <p:cBhvr additive="base">
                                        <p:cTn id="129" dur="2000"/>
                                        <p:tgtEl>
                                          <p:spTgt spid="15"/>
                                        </p:tgtEl>
                                        <p:attrNameLst>
                                          <p:attrName>ppt_x</p:attrName>
                                        </p:attrNameLst>
                                      </p:cBhvr>
                                      <p:tavLst>
                                        <p:tav tm="0">
                                          <p:val>
                                            <p:strVal val="ppt_x"/>
                                          </p:val>
                                        </p:tav>
                                        <p:tav tm="100000">
                                          <p:val>
                                            <p:strVal val="0-ppt_w/2"/>
                                          </p:val>
                                        </p:tav>
                                      </p:tavLst>
                                    </p:anim>
                                    <p:anim calcmode="lin" valueType="num">
                                      <p:cBhvr additive="base">
                                        <p:cTn id="130" dur="2000"/>
                                        <p:tgtEl>
                                          <p:spTgt spid="15"/>
                                        </p:tgtEl>
                                        <p:attrNameLst>
                                          <p:attrName>ppt_y</p:attrName>
                                        </p:attrNameLst>
                                      </p:cBhvr>
                                      <p:tavLst>
                                        <p:tav tm="0">
                                          <p:val>
                                            <p:strVal val="ppt_y"/>
                                          </p:val>
                                        </p:tav>
                                        <p:tav tm="100000">
                                          <p:val>
                                            <p:strVal val="1+ppt_h/2"/>
                                          </p:val>
                                        </p:tav>
                                      </p:tavLst>
                                    </p:anim>
                                    <p:set>
                                      <p:cBhvr>
                                        <p:cTn id="131" dur="1" fill="hold">
                                          <p:stCondLst>
                                            <p:cond delay="1999"/>
                                          </p:stCondLst>
                                        </p:cTn>
                                        <p:tgtEl>
                                          <p:spTgt spid="15"/>
                                        </p:tgtEl>
                                        <p:attrNameLst>
                                          <p:attrName>style.visibility</p:attrName>
                                        </p:attrNameLst>
                                      </p:cBhvr>
                                      <p:to>
                                        <p:strVal val="hidden"/>
                                      </p:to>
                                    </p:set>
                                  </p:childTnLst>
                                </p:cTn>
                              </p:par>
                              <p:par>
                                <p:cTn id="132" presetID="2" presetClass="exit" presetSubtype="12" fill="hold" nodeType="withEffect">
                                  <p:stCondLst>
                                    <p:cond delay="0"/>
                                  </p:stCondLst>
                                  <p:childTnLst>
                                    <p:anim calcmode="lin" valueType="num">
                                      <p:cBhvr additive="base">
                                        <p:cTn id="133" dur="2000"/>
                                        <p:tgtEl>
                                          <p:spTgt spid="17"/>
                                        </p:tgtEl>
                                        <p:attrNameLst>
                                          <p:attrName>ppt_x</p:attrName>
                                        </p:attrNameLst>
                                      </p:cBhvr>
                                      <p:tavLst>
                                        <p:tav tm="0">
                                          <p:val>
                                            <p:strVal val="ppt_x"/>
                                          </p:val>
                                        </p:tav>
                                        <p:tav tm="100000">
                                          <p:val>
                                            <p:strVal val="0-ppt_w/2"/>
                                          </p:val>
                                        </p:tav>
                                      </p:tavLst>
                                    </p:anim>
                                    <p:anim calcmode="lin" valueType="num">
                                      <p:cBhvr additive="base">
                                        <p:cTn id="134" dur="2000"/>
                                        <p:tgtEl>
                                          <p:spTgt spid="17"/>
                                        </p:tgtEl>
                                        <p:attrNameLst>
                                          <p:attrName>ppt_y</p:attrName>
                                        </p:attrNameLst>
                                      </p:cBhvr>
                                      <p:tavLst>
                                        <p:tav tm="0">
                                          <p:val>
                                            <p:strVal val="ppt_y"/>
                                          </p:val>
                                        </p:tav>
                                        <p:tav tm="100000">
                                          <p:val>
                                            <p:strVal val="1+ppt_h/2"/>
                                          </p:val>
                                        </p:tav>
                                      </p:tavLst>
                                    </p:anim>
                                    <p:set>
                                      <p:cBhvr>
                                        <p:cTn id="135" dur="1" fill="hold">
                                          <p:stCondLst>
                                            <p:cond delay="1999"/>
                                          </p:stCondLst>
                                        </p:cTn>
                                        <p:tgtEl>
                                          <p:spTgt spid="17"/>
                                        </p:tgtEl>
                                        <p:attrNameLst>
                                          <p:attrName>style.visibility</p:attrName>
                                        </p:attrNameLst>
                                      </p:cBhvr>
                                      <p:to>
                                        <p:strVal val="hidden"/>
                                      </p:to>
                                    </p:set>
                                  </p:childTnLst>
                                </p:cTn>
                              </p:par>
                              <p:par>
                                <p:cTn id="136" presetID="2" presetClass="exit" presetSubtype="9" fill="hold" nodeType="withEffect">
                                  <p:stCondLst>
                                    <p:cond delay="0"/>
                                  </p:stCondLst>
                                  <p:childTnLst>
                                    <p:anim calcmode="lin" valueType="num">
                                      <p:cBhvr additive="base">
                                        <p:cTn id="137" dur="2000"/>
                                        <p:tgtEl>
                                          <p:spTgt spid="4"/>
                                        </p:tgtEl>
                                        <p:attrNameLst>
                                          <p:attrName>ppt_x</p:attrName>
                                        </p:attrNameLst>
                                      </p:cBhvr>
                                      <p:tavLst>
                                        <p:tav tm="0">
                                          <p:val>
                                            <p:strVal val="ppt_x"/>
                                          </p:val>
                                        </p:tav>
                                        <p:tav tm="100000">
                                          <p:val>
                                            <p:strVal val="0-ppt_w/2"/>
                                          </p:val>
                                        </p:tav>
                                      </p:tavLst>
                                    </p:anim>
                                    <p:anim calcmode="lin" valueType="num">
                                      <p:cBhvr additive="base">
                                        <p:cTn id="138" dur="2000"/>
                                        <p:tgtEl>
                                          <p:spTgt spid="4"/>
                                        </p:tgtEl>
                                        <p:attrNameLst>
                                          <p:attrName>ppt_y</p:attrName>
                                        </p:attrNameLst>
                                      </p:cBhvr>
                                      <p:tavLst>
                                        <p:tav tm="0">
                                          <p:val>
                                            <p:strVal val="ppt_y"/>
                                          </p:val>
                                        </p:tav>
                                        <p:tav tm="100000">
                                          <p:val>
                                            <p:strVal val="0-ppt_h/2"/>
                                          </p:val>
                                        </p:tav>
                                      </p:tavLst>
                                    </p:anim>
                                    <p:set>
                                      <p:cBhvr>
                                        <p:cTn id="139" dur="1" fill="hold">
                                          <p:stCondLst>
                                            <p:cond delay="1999"/>
                                          </p:stCondLst>
                                        </p:cTn>
                                        <p:tgtEl>
                                          <p:spTgt spid="4"/>
                                        </p:tgtEl>
                                        <p:attrNameLst>
                                          <p:attrName>style.visibility</p:attrName>
                                        </p:attrNameLst>
                                      </p:cBhvr>
                                      <p:to>
                                        <p:strVal val="hidden"/>
                                      </p:to>
                                    </p:set>
                                  </p:childTnLst>
                                </p:cTn>
                              </p:par>
                              <p:par>
                                <p:cTn id="140" presetID="2" presetClass="exit" presetSubtype="9" fill="hold" nodeType="withEffect">
                                  <p:stCondLst>
                                    <p:cond delay="0"/>
                                  </p:stCondLst>
                                  <p:childTnLst>
                                    <p:anim calcmode="lin" valueType="num">
                                      <p:cBhvr additive="base">
                                        <p:cTn id="141" dur="2000"/>
                                        <p:tgtEl>
                                          <p:spTgt spid="6"/>
                                        </p:tgtEl>
                                        <p:attrNameLst>
                                          <p:attrName>ppt_x</p:attrName>
                                        </p:attrNameLst>
                                      </p:cBhvr>
                                      <p:tavLst>
                                        <p:tav tm="0">
                                          <p:val>
                                            <p:strVal val="ppt_x"/>
                                          </p:val>
                                        </p:tav>
                                        <p:tav tm="100000">
                                          <p:val>
                                            <p:strVal val="0-ppt_w/2"/>
                                          </p:val>
                                        </p:tav>
                                      </p:tavLst>
                                    </p:anim>
                                    <p:anim calcmode="lin" valueType="num">
                                      <p:cBhvr additive="base">
                                        <p:cTn id="142" dur="2000"/>
                                        <p:tgtEl>
                                          <p:spTgt spid="6"/>
                                        </p:tgtEl>
                                        <p:attrNameLst>
                                          <p:attrName>ppt_y</p:attrName>
                                        </p:attrNameLst>
                                      </p:cBhvr>
                                      <p:tavLst>
                                        <p:tav tm="0">
                                          <p:val>
                                            <p:strVal val="ppt_y"/>
                                          </p:val>
                                        </p:tav>
                                        <p:tav tm="100000">
                                          <p:val>
                                            <p:strVal val="0-ppt_h/2"/>
                                          </p:val>
                                        </p:tav>
                                      </p:tavLst>
                                    </p:anim>
                                    <p:set>
                                      <p:cBhvr>
                                        <p:cTn id="143" dur="1" fill="hold">
                                          <p:stCondLst>
                                            <p:cond delay="1999"/>
                                          </p:stCondLst>
                                        </p:cTn>
                                        <p:tgtEl>
                                          <p:spTgt spid="6"/>
                                        </p:tgtEl>
                                        <p:attrNameLst>
                                          <p:attrName>style.visibility</p:attrName>
                                        </p:attrNameLst>
                                      </p:cBhvr>
                                      <p:to>
                                        <p:strVal val="hidden"/>
                                      </p:to>
                                    </p:set>
                                  </p:childTnLst>
                                </p:cTn>
                              </p:par>
                              <p:par>
                                <p:cTn id="144" presetID="2" presetClass="exit" presetSubtype="9" fill="hold" nodeType="withEffect">
                                  <p:stCondLst>
                                    <p:cond delay="0"/>
                                  </p:stCondLst>
                                  <p:childTnLst>
                                    <p:anim calcmode="lin" valueType="num">
                                      <p:cBhvr additive="base">
                                        <p:cTn id="145" dur="2000"/>
                                        <p:tgtEl>
                                          <p:spTgt spid="8"/>
                                        </p:tgtEl>
                                        <p:attrNameLst>
                                          <p:attrName>ppt_x</p:attrName>
                                        </p:attrNameLst>
                                      </p:cBhvr>
                                      <p:tavLst>
                                        <p:tav tm="0">
                                          <p:val>
                                            <p:strVal val="ppt_x"/>
                                          </p:val>
                                        </p:tav>
                                        <p:tav tm="100000">
                                          <p:val>
                                            <p:strVal val="0-ppt_w/2"/>
                                          </p:val>
                                        </p:tav>
                                      </p:tavLst>
                                    </p:anim>
                                    <p:anim calcmode="lin" valueType="num">
                                      <p:cBhvr additive="base">
                                        <p:cTn id="146" dur="2000"/>
                                        <p:tgtEl>
                                          <p:spTgt spid="8"/>
                                        </p:tgtEl>
                                        <p:attrNameLst>
                                          <p:attrName>ppt_y</p:attrName>
                                        </p:attrNameLst>
                                      </p:cBhvr>
                                      <p:tavLst>
                                        <p:tav tm="0">
                                          <p:val>
                                            <p:strVal val="ppt_y"/>
                                          </p:val>
                                        </p:tav>
                                        <p:tav tm="100000">
                                          <p:val>
                                            <p:strVal val="0-ppt_h/2"/>
                                          </p:val>
                                        </p:tav>
                                      </p:tavLst>
                                    </p:anim>
                                    <p:set>
                                      <p:cBhvr>
                                        <p:cTn id="147" dur="1" fill="hold">
                                          <p:stCondLst>
                                            <p:cond delay="1999"/>
                                          </p:stCondLst>
                                        </p:cTn>
                                        <p:tgtEl>
                                          <p:spTgt spid="8"/>
                                        </p:tgtEl>
                                        <p:attrNameLst>
                                          <p:attrName>style.visibility</p:attrName>
                                        </p:attrNameLst>
                                      </p:cBhvr>
                                      <p:to>
                                        <p:strVal val="hidden"/>
                                      </p:to>
                                    </p:set>
                                  </p:childTnLst>
                                </p:cTn>
                              </p:par>
                              <p:par>
                                <p:cTn id="148" presetID="2" presetClass="exit" presetSubtype="9" fill="hold" nodeType="withEffect">
                                  <p:stCondLst>
                                    <p:cond delay="0"/>
                                  </p:stCondLst>
                                  <p:childTnLst>
                                    <p:anim calcmode="lin" valueType="num">
                                      <p:cBhvr additive="base">
                                        <p:cTn id="149" dur="2000"/>
                                        <p:tgtEl>
                                          <p:spTgt spid="10"/>
                                        </p:tgtEl>
                                        <p:attrNameLst>
                                          <p:attrName>ppt_x</p:attrName>
                                        </p:attrNameLst>
                                      </p:cBhvr>
                                      <p:tavLst>
                                        <p:tav tm="0">
                                          <p:val>
                                            <p:strVal val="ppt_x"/>
                                          </p:val>
                                        </p:tav>
                                        <p:tav tm="100000">
                                          <p:val>
                                            <p:strVal val="0-ppt_w/2"/>
                                          </p:val>
                                        </p:tav>
                                      </p:tavLst>
                                    </p:anim>
                                    <p:anim calcmode="lin" valueType="num">
                                      <p:cBhvr additive="base">
                                        <p:cTn id="150" dur="2000"/>
                                        <p:tgtEl>
                                          <p:spTgt spid="10"/>
                                        </p:tgtEl>
                                        <p:attrNameLst>
                                          <p:attrName>ppt_y</p:attrName>
                                        </p:attrNameLst>
                                      </p:cBhvr>
                                      <p:tavLst>
                                        <p:tav tm="0">
                                          <p:val>
                                            <p:strVal val="ppt_y"/>
                                          </p:val>
                                        </p:tav>
                                        <p:tav tm="100000">
                                          <p:val>
                                            <p:strVal val="0-ppt_h/2"/>
                                          </p:val>
                                        </p:tav>
                                      </p:tavLst>
                                    </p:anim>
                                    <p:set>
                                      <p:cBhvr>
                                        <p:cTn id="151" dur="1" fill="hold">
                                          <p:stCondLst>
                                            <p:cond delay="1999"/>
                                          </p:stCondLst>
                                        </p:cTn>
                                        <p:tgtEl>
                                          <p:spTgt spid="10"/>
                                        </p:tgtEl>
                                        <p:attrNameLst>
                                          <p:attrName>style.visibility</p:attrName>
                                        </p:attrNameLst>
                                      </p:cBhvr>
                                      <p:to>
                                        <p:strVal val="hidden"/>
                                      </p:to>
                                    </p:set>
                                  </p:childTnLst>
                                </p:cTn>
                              </p:par>
                              <p:par>
                                <p:cTn id="152" presetID="2" presetClass="exit" presetSubtype="9" fill="hold" nodeType="withEffect">
                                  <p:stCondLst>
                                    <p:cond delay="0"/>
                                  </p:stCondLst>
                                  <p:childTnLst>
                                    <p:anim calcmode="lin" valueType="num">
                                      <p:cBhvr additive="base">
                                        <p:cTn id="153" dur="2000"/>
                                        <p:tgtEl>
                                          <p:spTgt spid="12"/>
                                        </p:tgtEl>
                                        <p:attrNameLst>
                                          <p:attrName>ppt_x</p:attrName>
                                        </p:attrNameLst>
                                      </p:cBhvr>
                                      <p:tavLst>
                                        <p:tav tm="0">
                                          <p:val>
                                            <p:strVal val="ppt_x"/>
                                          </p:val>
                                        </p:tav>
                                        <p:tav tm="100000">
                                          <p:val>
                                            <p:strVal val="0-ppt_w/2"/>
                                          </p:val>
                                        </p:tav>
                                      </p:tavLst>
                                    </p:anim>
                                    <p:anim calcmode="lin" valueType="num">
                                      <p:cBhvr additive="base">
                                        <p:cTn id="154" dur="2000"/>
                                        <p:tgtEl>
                                          <p:spTgt spid="12"/>
                                        </p:tgtEl>
                                        <p:attrNameLst>
                                          <p:attrName>ppt_y</p:attrName>
                                        </p:attrNameLst>
                                      </p:cBhvr>
                                      <p:tavLst>
                                        <p:tav tm="0">
                                          <p:val>
                                            <p:strVal val="ppt_y"/>
                                          </p:val>
                                        </p:tav>
                                        <p:tav tm="100000">
                                          <p:val>
                                            <p:strVal val="0-ppt_h/2"/>
                                          </p:val>
                                        </p:tav>
                                      </p:tavLst>
                                    </p:anim>
                                    <p:set>
                                      <p:cBhvr>
                                        <p:cTn id="155" dur="1" fill="hold">
                                          <p:stCondLst>
                                            <p:cond delay="1999"/>
                                          </p:stCondLst>
                                        </p:cTn>
                                        <p:tgtEl>
                                          <p:spTgt spid="12"/>
                                        </p:tgtEl>
                                        <p:attrNameLst>
                                          <p:attrName>style.visibility</p:attrName>
                                        </p:attrNameLst>
                                      </p:cBhvr>
                                      <p:to>
                                        <p:strVal val="hidden"/>
                                      </p:to>
                                    </p:set>
                                  </p:childTnLst>
                                </p:cTn>
                              </p:par>
                              <p:par>
                                <p:cTn id="156" presetID="2" presetClass="exit" presetSubtype="9" fill="hold" nodeType="withEffect">
                                  <p:stCondLst>
                                    <p:cond delay="0"/>
                                  </p:stCondLst>
                                  <p:childTnLst>
                                    <p:anim calcmode="lin" valueType="num">
                                      <p:cBhvr additive="base">
                                        <p:cTn id="157" dur="2000"/>
                                        <p:tgtEl>
                                          <p:spTgt spid="14"/>
                                        </p:tgtEl>
                                        <p:attrNameLst>
                                          <p:attrName>ppt_x</p:attrName>
                                        </p:attrNameLst>
                                      </p:cBhvr>
                                      <p:tavLst>
                                        <p:tav tm="0">
                                          <p:val>
                                            <p:strVal val="ppt_x"/>
                                          </p:val>
                                        </p:tav>
                                        <p:tav tm="100000">
                                          <p:val>
                                            <p:strVal val="0-ppt_w/2"/>
                                          </p:val>
                                        </p:tav>
                                      </p:tavLst>
                                    </p:anim>
                                    <p:anim calcmode="lin" valueType="num">
                                      <p:cBhvr additive="base">
                                        <p:cTn id="158" dur="2000"/>
                                        <p:tgtEl>
                                          <p:spTgt spid="14"/>
                                        </p:tgtEl>
                                        <p:attrNameLst>
                                          <p:attrName>ppt_y</p:attrName>
                                        </p:attrNameLst>
                                      </p:cBhvr>
                                      <p:tavLst>
                                        <p:tav tm="0">
                                          <p:val>
                                            <p:strVal val="ppt_y"/>
                                          </p:val>
                                        </p:tav>
                                        <p:tav tm="100000">
                                          <p:val>
                                            <p:strVal val="0-ppt_h/2"/>
                                          </p:val>
                                        </p:tav>
                                      </p:tavLst>
                                    </p:anim>
                                    <p:set>
                                      <p:cBhvr>
                                        <p:cTn id="159" dur="1" fill="hold">
                                          <p:stCondLst>
                                            <p:cond delay="1999"/>
                                          </p:stCondLst>
                                        </p:cTn>
                                        <p:tgtEl>
                                          <p:spTgt spid="14"/>
                                        </p:tgtEl>
                                        <p:attrNameLst>
                                          <p:attrName>style.visibility</p:attrName>
                                        </p:attrNameLst>
                                      </p:cBhvr>
                                      <p:to>
                                        <p:strVal val="hidden"/>
                                      </p:to>
                                    </p:set>
                                  </p:childTnLst>
                                </p:cTn>
                              </p:par>
                              <p:par>
                                <p:cTn id="160" presetID="2" presetClass="exit" presetSubtype="9" fill="hold" nodeType="withEffect">
                                  <p:stCondLst>
                                    <p:cond delay="0"/>
                                  </p:stCondLst>
                                  <p:childTnLst>
                                    <p:anim calcmode="lin" valueType="num">
                                      <p:cBhvr additive="base">
                                        <p:cTn id="161" dur="2000"/>
                                        <p:tgtEl>
                                          <p:spTgt spid="16"/>
                                        </p:tgtEl>
                                        <p:attrNameLst>
                                          <p:attrName>ppt_x</p:attrName>
                                        </p:attrNameLst>
                                      </p:cBhvr>
                                      <p:tavLst>
                                        <p:tav tm="0">
                                          <p:val>
                                            <p:strVal val="ppt_x"/>
                                          </p:val>
                                        </p:tav>
                                        <p:tav tm="100000">
                                          <p:val>
                                            <p:strVal val="0-ppt_w/2"/>
                                          </p:val>
                                        </p:tav>
                                      </p:tavLst>
                                    </p:anim>
                                    <p:anim calcmode="lin" valueType="num">
                                      <p:cBhvr additive="base">
                                        <p:cTn id="162" dur="2000"/>
                                        <p:tgtEl>
                                          <p:spTgt spid="16"/>
                                        </p:tgtEl>
                                        <p:attrNameLst>
                                          <p:attrName>ppt_y</p:attrName>
                                        </p:attrNameLst>
                                      </p:cBhvr>
                                      <p:tavLst>
                                        <p:tav tm="0">
                                          <p:val>
                                            <p:strVal val="ppt_y"/>
                                          </p:val>
                                        </p:tav>
                                        <p:tav tm="100000">
                                          <p:val>
                                            <p:strVal val="0-ppt_h/2"/>
                                          </p:val>
                                        </p:tav>
                                      </p:tavLst>
                                    </p:anim>
                                    <p:set>
                                      <p:cBhvr>
                                        <p:cTn id="163" dur="1" fill="hold">
                                          <p:stCondLst>
                                            <p:cond delay="1999"/>
                                          </p:stCondLst>
                                        </p:cTn>
                                        <p:tgtEl>
                                          <p:spTgt spid="16"/>
                                        </p:tgtEl>
                                        <p:attrNameLst>
                                          <p:attrName>style.visibility</p:attrName>
                                        </p:attrNameLst>
                                      </p:cBhvr>
                                      <p:to>
                                        <p:strVal val="hidden"/>
                                      </p:to>
                                    </p:set>
                                  </p:childTnLst>
                                </p:cTn>
                              </p:par>
                              <p:par>
                                <p:cTn id="164" presetID="2" presetClass="exit" presetSubtype="9" fill="hold" nodeType="withEffect">
                                  <p:stCondLst>
                                    <p:cond delay="0"/>
                                  </p:stCondLst>
                                  <p:childTnLst>
                                    <p:anim calcmode="lin" valueType="num">
                                      <p:cBhvr additive="base">
                                        <p:cTn id="165" dur="2000"/>
                                        <p:tgtEl>
                                          <p:spTgt spid="18"/>
                                        </p:tgtEl>
                                        <p:attrNameLst>
                                          <p:attrName>ppt_x</p:attrName>
                                        </p:attrNameLst>
                                      </p:cBhvr>
                                      <p:tavLst>
                                        <p:tav tm="0">
                                          <p:val>
                                            <p:strVal val="ppt_x"/>
                                          </p:val>
                                        </p:tav>
                                        <p:tav tm="100000">
                                          <p:val>
                                            <p:strVal val="0-ppt_w/2"/>
                                          </p:val>
                                        </p:tav>
                                      </p:tavLst>
                                    </p:anim>
                                    <p:anim calcmode="lin" valueType="num">
                                      <p:cBhvr additive="base">
                                        <p:cTn id="166" dur="2000"/>
                                        <p:tgtEl>
                                          <p:spTgt spid="18"/>
                                        </p:tgtEl>
                                        <p:attrNameLst>
                                          <p:attrName>ppt_y</p:attrName>
                                        </p:attrNameLst>
                                      </p:cBhvr>
                                      <p:tavLst>
                                        <p:tav tm="0">
                                          <p:val>
                                            <p:strVal val="ppt_y"/>
                                          </p:val>
                                        </p:tav>
                                        <p:tav tm="100000">
                                          <p:val>
                                            <p:strVal val="0-ppt_h/2"/>
                                          </p:val>
                                        </p:tav>
                                      </p:tavLst>
                                    </p:anim>
                                    <p:set>
                                      <p:cBhvr>
                                        <p:cTn id="167" dur="1" fill="hold">
                                          <p:stCondLst>
                                            <p:cond delay="1999"/>
                                          </p:stCondLst>
                                        </p:cTn>
                                        <p:tgtEl>
                                          <p:spTgt spid="18"/>
                                        </p:tgtEl>
                                        <p:attrNameLst>
                                          <p:attrName>style.visibility</p:attrName>
                                        </p:attrNameLst>
                                      </p:cBhvr>
                                      <p:to>
                                        <p:strVal val="hidden"/>
                                      </p:to>
                                    </p:set>
                                  </p:childTnLst>
                                </p:cTn>
                              </p:par>
                              <p:par>
                                <p:cTn id="168" presetID="8" presetClass="emph" presetSubtype="0" autoRev="1" fill="hold" nodeType="withEffect">
                                  <p:stCondLst>
                                    <p:cond delay="0"/>
                                  </p:stCondLst>
                                  <p:childTnLst>
                                    <p:animRot by="-21600000">
                                      <p:cBhvr>
                                        <p:cTn id="169" dur="2000" fill="hold"/>
                                        <p:tgtEl>
                                          <p:spTgt spid="3"/>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5"/>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7"/>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9"/>
                                        </p:tgtEl>
                                        <p:attrNameLst>
                                          <p:attrName>r</p:attrName>
                                        </p:attrNameLst>
                                      </p:cBhvr>
                                    </p:animRot>
                                  </p:childTnLst>
                                </p:cTn>
                              </p:par>
                              <p:par>
                                <p:cTn id="176" presetID="8" presetClass="emph" presetSubtype="0" autoRev="1" fill="hold" nodeType="withEffect">
                                  <p:stCondLst>
                                    <p:cond delay="0"/>
                                  </p:stCondLst>
                                  <p:childTnLst>
                                    <p:animRot by="-21600000">
                                      <p:cBhvr>
                                        <p:cTn id="177" dur="2000" fill="hold"/>
                                        <p:tgtEl>
                                          <p:spTgt spid="11"/>
                                        </p:tgtEl>
                                        <p:attrNameLst>
                                          <p:attrName>r</p:attrName>
                                        </p:attrNameLst>
                                      </p:cBhvr>
                                    </p:animRot>
                                  </p:childTnLst>
                                </p:cTn>
                              </p:par>
                              <p:par>
                                <p:cTn id="178" presetID="8" presetClass="emph" presetSubtype="0" autoRev="1" fill="hold" nodeType="withEffect">
                                  <p:stCondLst>
                                    <p:cond delay="0"/>
                                  </p:stCondLst>
                                  <p:childTnLst>
                                    <p:animRot by="-21600000">
                                      <p:cBhvr>
                                        <p:cTn id="179" dur="2000" fill="hold"/>
                                        <p:tgtEl>
                                          <p:spTgt spid="13"/>
                                        </p:tgtEl>
                                        <p:attrNameLst>
                                          <p:attrName>r</p:attrName>
                                        </p:attrNameLst>
                                      </p:cBhvr>
                                    </p:animRot>
                                  </p:childTnLst>
                                </p:cTn>
                              </p:par>
                              <p:par>
                                <p:cTn id="180" presetID="8" presetClass="emph" presetSubtype="0" autoRev="1" fill="hold" nodeType="withEffect">
                                  <p:stCondLst>
                                    <p:cond delay="0"/>
                                  </p:stCondLst>
                                  <p:childTnLst>
                                    <p:animRot by="-21600000">
                                      <p:cBhvr>
                                        <p:cTn id="181" dur="2000" fill="hold"/>
                                        <p:tgtEl>
                                          <p:spTgt spid="15"/>
                                        </p:tgtEl>
                                        <p:attrNameLst>
                                          <p:attrName>r</p:attrName>
                                        </p:attrNameLst>
                                      </p:cBhvr>
                                    </p:animRot>
                                  </p:childTnLst>
                                </p:cTn>
                              </p:par>
                              <p:par>
                                <p:cTn id="182" presetID="8" presetClass="emph" presetSubtype="0" autoRev="1" fill="hold" nodeType="withEffect">
                                  <p:stCondLst>
                                    <p:cond delay="0"/>
                                  </p:stCondLst>
                                  <p:childTnLst>
                                    <p:animRot by="-21600000">
                                      <p:cBhvr>
                                        <p:cTn id="183" dur="2000" fill="hold"/>
                                        <p:tgtEl>
                                          <p:spTgt spid="17"/>
                                        </p:tgtEl>
                                        <p:attrNameLst>
                                          <p:attrName>r</p:attrName>
                                        </p:attrNameLst>
                                      </p:cBhvr>
                                    </p:animRot>
                                  </p:childTnLst>
                                </p:cTn>
                              </p:par>
                              <p:par>
                                <p:cTn id="184" presetID="8" presetClass="emph" presetSubtype="0" autoRev="1" fill="hold" nodeType="withEffect">
                                  <p:stCondLst>
                                    <p:cond delay="0"/>
                                  </p:stCondLst>
                                  <p:childTnLst>
                                    <p:animRot by="21600000">
                                      <p:cBhvr>
                                        <p:cTn id="185" dur="2000" fill="hold"/>
                                        <p:tgtEl>
                                          <p:spTgt spid="4"/>
                                        </p:tgtEl>
                                        <p:attrNameLst>
                                          <p:attrName>r</p:attrName>
                                        </p:attrNameLst>
                                      </p:cBhvr>
                                    </p:animRot>
                                  </p:childTnLst>
                                </p:cTn>
                              </p:par>
                              <p:par>
                                <p:cTn id="186" presetID="8" presetClass="emph" presetSubtype="0" autoRev="1" fill="hold" nodeType="withEffect">
                                  <p:stCondLst>
                                    <p:cond delay="0"/>
                                  </p:stCondLst>
                                  <p:childTnLst>
                                    <p:animRot by="21600000">
                                      <p:cBhvr>
                                        <p:cTn id="187" dur="2000" fill="hold"/>
                                        <p:tgtEl>
                                          <p:spTgt spid="6"/>
                                        </p:tgtEl>
                                        <p:attrNameLst>
                                          <p:attrName>r</p:attrName>
                                        </p:attrNameLst>
                                      </p:cBhvr>
                                    </p:animRot>
                                  </p:childTnLst>
                                </p:cTn>
                              </p:par>
                              <p:par>
                                <p:cTn id="188" presetID="8" presetClass="emph" presetSubtype="0" autoRev="1" fill="hold" nodeType="withEffect">
                                  <p:stCondLst>
                                    <p:cond delay="0"/>
                                  </p:stCondLst>
                                  <p:childTnLst>
                                    <p:animRot by="21600000">
                                      <p:cBhvr>
                                        <p:cTn id="189" dur="2000" fill="hold"/>
                                        <p:tgtEl>
                                          <p:spTgt spid="8"/>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10"/>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12"/>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4"/>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6"/>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8"/>
                                        </p:tgtEl>
                                        <p:attrNameLst>
                                          <p:attrName>r</p:attrName>
                                        </p:attrNameLst>
                                      </p:cBhvr>
                                    </p:animRot>
                                  </p:childTnLst>
                                </p:cTn>
                              </p:par>
                              <p:par>
                                <p:cTn id="200" presetID="17" presetClass="entr" presetSubtype="2"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2000" fill="hold"/>
                                        <p:tgtEl>
                                          <p:spTgt spid="2"/>
                                        </p:tgtEl>
                                        <p:attrNameLst>
                                          <p:attrName>ppt_x</p:attrName>
                                        </p:attrNameLst>
                                      </p:cBhvr>
                                      <p:tavLst>
                                        <p:tav tm="0">
                                          <p:val>
                                            <p:strVal val="#ppt_x+#ppt_w/2"/>
                                          </p:val>
                                        </p:tav>
                                        <p:tav tm="100000">
                                          <p:val>
                                            <p:strVal val="#ppt_x"/>
                                          </p:val>
                                        </p:tav>
                                      </p:tavLst>
                                    </p:anim>
                                    <p:anim calcmode="lin" valueType="num">
                                      <p:cBhvr>
                                        <p:cTn id="203" dur="2000" fill="hold"/>
                                        <p:tgtEl>
                                          <p:spTgt spid="2"/>
                                        </p:tgtEl>
                                        <p:attrNameLst>
                                          <p:attrName>ppt_y</p:attrName>
                                        </p:attrNameLst>
                                      </p:cBhvr>
                                      <p:tavLst>
                                        <p:tav tm="0">
                                          <p:val>
                                            <p:strVal val="#ppt_y"/>
                                          </p:val>
                                        </p:tav>
                                        <p:tav tm="100000">
                                          <p:val>
                                            <p:strVal val="#ppt_y"/>
                                          </p:val>
                                        </p:tav>
                                      </p:tavLst>
                                    </p:anim>
                                    <p:anim calcmode="lin" valueType="num">
                                      <p:cBhvr>
                                        <p:cTn id="204" dur="2000" fill="hold"/>
                                        <p:tgtEl>
                                          <p:spTgt spid="2"/>
                                        </p:tgtEl>
                                        <p:attrNameLst>
                                          <p:attrName>ppt_w</p:attrName>
                                        </p:attrNameLst>
                                      </p:cBhvr>
                                      <p:tavLst>
                                        <p:tav tm="0">
                                          <p:val>
                                            <p:fltVal val="0"/>
                                          </p:val>
                                        </p:tav>
                                        <p:tav tm="100000">
                                          <p:val>
                                            <p:strVal val="#ppt_w"/>
                                          </p:val>
                                        </p:tav>
                                      </p:tavLst>
                                    </p:anim>
                                    <p:anim calcmode="lin" valueType="num">
                                      <p:cBhvr>
                                        <p:cTn id="205" dur="2000" fill="hold"/>
                                        <p:tgtEl>
                                          <p:spTgt spid="2"/>
                                        </p:tgtEl>
                                        <p:attrNameLst>
                                          <p:attrName>ppt_h</p:attrName>
                                        </p:attrNameLst>
                                      </p:cBhvr>
                                      <p:tavLst>
                                        <p:tav tm="0">
                                          <p:val>
                                            <p:strVal val="#ppt_h"/>
                                          </p:val>
                                        </p:tav>
                                        <p:tav tm="100000">
                                          <p:val>
                                            <p:strVal val="#ppt_h"/>
                                          </p:val>
                                        </p:tav>
                                      </p:tavLst>
                                    </p:anim>
                                  </p:childTnLst>
                                </p:cTn>
                              </p:par>
                              <p:par>
                                <p:cTn id="206" presetID="16" presetClass="entr" presetSubtype="42" fill="hold" nodeType="withEffect">
                                  <p:stCondLst>
                                    <p:cond delay="0"/>
                                  </p:stCondLst>
                                  <p:childTnLst>
                                    <p:set>
                                      <p:cBhvr>
                                        <p:cTn id="207" dur="1" fill="hold">
                                          <p:stCondLst>
                                            <p:cond delay="0"/>
                                          </p:stCondLst>
                                        </p:cTn>
                                        <p:tgtEl>
                                          <p:spTgt spid="2"/>
                                        </p:tgtEl>
                                        <p:attrNameLst>
                                          <p:attrName>style.visibility</p:attrName>
                                        </p:attrNameLst>
                                      </p:cBhvr>
                                      <p:to>
                                        <p:strVal val="visible"/>
                                      </p:to>
                                    </p:set>
                                    <p:animEffect transition="in" filter="barn(outHorizontal)">
                                      <p:cBhvr>
                                        <p:cTn id="20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adre_pour_video_9_by_kidpaddleetcie-d98z2tx.png"/>
          <p:cNvPicPr>
            <a:picLocks noChangeAspect="1"/>
          </p:cNvPicPr>
          <p:nvPr/>
        </p:nvPicPr>
        <p:blipFill>
          <a:blip r:embed="rId2">
            <a:duotone>
              <a:prstClr val="black"/>
              <a:srgbClr val="D9C3A5">
                <a:tint val="50000"/>
                <a:satMod val="180000"/>
              </a:srgbClr>
            </a:duotone>
            <a:lum contrast="40000"/>
          </a:blip>
          <a:stretch>
            <a:fillRect/>
          </a:stretch>
        </p:blipFill>
        <p:spPr>
          <a:xfrm>
            <a:off x="0" y="1"/>
            <a:ext cx="9144000" cy="5143499"/>
          </a:xfrm>
          <a:prstGeom prst="rect">
            <a:avLst/>
          </a:prstGeom>
        </p:spPr>
      </p:pic>
      <p:pic>
        <p:nvPicPr>
          <p:cNvPr id="3" name="2 Imagen" descr="MUSICA (VIOLIN) (39).png"/>
          <p:cNvPicPr>
            <a:picLocks noChangeAspect="1"/>
          </p:cNvPicPr>
          <p:nvPr/>
        </p:nvPicPr>
        <p:blipFill>
          <a:blip r:embed="rId3"/>
          <a:stretch>
            <a:fillRect/>
          </a:stretch>
        </p:blipFill>
        <p:spPr>
          <a:xfrm>
            <a:off x="357158" y="1071552"/>
            <a:ext cx="3113015" cy="3691322"/>
          </a:xfrm>
          <a:prstGeom prst="rect">
            <a:avLst/>
          </a:prstGeom>
          <a:effectLst>
            <a:softEdge rad="12700"/>
          </a:effectLst>
        </p:spPr>
      </p:pic>
      <p:sp>
        <p:nvSpPr>
          <p:cNvPr id="5" name="4 CuadroTexto"/>
          <p:cNvSpPr txBox="1"/>
          <p:nvPr/>
        </p:nvSpPr>
        <p:spPr>
          <a:xfrm>
            <a:off x="3357554" y="1357304"/>
            <a:ext cx="5286412" cy="338554"/>
          </a:xfrm>
          <a:prstGeom prst="rect">
            <a:avLst/>
          </a:prstGeom>
          <a:noFill/>
        </p:spPr>
        <p:txBody>
          <a:bodyPr wrap="square" rtlCol="0">
            <a:spAutoFit/>
            <a:scene3d>
              <a:camera prst="orthographicFront"/>
              <a:lightRig rig="soft" dir="t">
                <a:rot lat="0" lon="0" rev="10800000"/>
              </a:lightRig>
            </a:scene3d>
            <a:sp3d>
              <a:bevelT w="27940" h="12700"/>
              <a:contourClr>
                <a:srgbClr val="DDDDDD"/>
              </a:contourClr>
            </a:sp3d>
          </a:bodyPr>
          <a:lstStyle/>
          <a:p>
            <a:r>
              <a:rPr lang="es-PE" sz="1600" b="1" spc="150" dirty="0" smtClean="0">
                <a:ln w="11430"/>
                <a:solidFill>
                  <a:srgbClr val="F8F8F8"/>
                </a:solidFill>
                <a:effectLst>
                  <a:outerShdw blurRad="25400" algn="tl" rotWithShape="0">
                    <a:srgbClr val="000000">
                      <a:alpha val="43000"/>
                    </a:srgbClr>
                  </a:outerShdw>
                </a:effectLst>
              </a:rPr>
              <a:t> </a:t>
            </a:r>
          </a:p>
        </p:txBody>
      </p:sp>
      <p:sp>
        <p:nvSpPr>
          <p:cNvPr id="7" name="6 CuadroTexto"/>
          <p:cNvSpPr txBox="1"/>
          <p:nvPr/>
        </p:nvSpPr>
        <p:spPr>
          <a:xfrm>
            <a:off x="3857620" y="2000246"/>
            <a:ext cx="4071965" cy="2308324"/>
          </a:xfrm>
          <a:prstGeom prst="rect">
            <a:avLst/>
          </a:prstGeom>
          <a:noFill/>
        </p:spPr>
        <p:txBody>
          <a:bodyPr wrap="square" rtlCol="0">
            <a:spAutoFit/>
            <a:scene3d>
              <a:camera prst="orthographicFront"/>
              <a:lightRig rig="soft" dir="t">
                <a:rot lat="0" lon="0" rev="10800000"/>
              </a:lightRig>
            </a:scene3d>
            <a:sp3d>
              <a:bevelT w="27940" h="12700"/>
              <a:contourClr>
                <a:srgbClr val="DDDDDD"/>
              </a:contourClr>
            </a:sp3d>
          </a:bodyPr>
          <a:lstStyle/>
          <a:p>
            <a:pPr algn="ctr"/>
            <a:r>
              <a:rPr lang="es-PE" sz="1600" b="1" spc="150" dirty="0" smtClean="0">
                <a:ln w="11430"/>
                <a:solidFill>
                  <a:srgbClr val="F8F8F8"/>
                </a:solidFill>
                <a:effectLst>
                  <a:outerShdw blurRad="25400" algn="tl" rotWithShape="0">
                    <a:srgbClr val="000000">
                      <a:alpha val="43000"/>
                    </a:srgbClr>
                  </a:outerShdw>
                </a:effectLst>
              </a:rPr>
              <a:t>A pesar de que existen muchos otros violines Stradivarius pertenecientes a personalidades destacadas de la historia y que fueron vendidos en subasta por una gran cantidad de dólares, sin duda, existe uno que destaca por encima del resto, no por su precio, la firma del </a:t>
            </a:r>
            <a:r>
              <a:rPr lang="es-PE" sz="1600" b="1" spc="150" dirty="0" err="1" smtClean="0">
                <a:ln w="11430"/>
                <a:solidFill>
                  <a:srgbClr val="F8F8F8"/>
                </a:solidFill>
                <a:effectLst>
                  <a:outerShdw blurRad="25400" algn="tl" rotWithShape="0">
                    <a:srgbClr val="000000">
                      <a:alpha val="43000"/>
                    </a:srgbClr>
                  </a:outerShdw>
                </a:effectLst>
              </a:rPr>
              <a:t>Luthier</a:t>
            </a:r>
            <a:r>
              <a:rPr lang="es-PE" sz="1600" b="1" spc="150" dirty="0" smtClean="0">
                <a:ln w="11430"/>
                <a:solidFill>
                  <a:srgbClr val="F8F8F8"/>
                </a:solidFill>
                <a:effectLst>
                  <a:outerShdw blurRad="25400" algn="tl" rotWithShape="0">
                    <a:srgbClr val="000000">
                      <a:alpha val="43000"/>
                    </a:srgbClr>
                  </a:outerShdw>
                </a:effectLst>
              </a:rPr>
              <a:t>, o sus características físicas, sino por donde fue encontrado: el violín del </a:t>
            </a:r>
            <a:r>
              <a:rPr lang="es-PE" sz="1600" b="1" spc="150" dirty="0" err="1" smtClean="0">
                <a:ln w="11430"/>
                <a:solidFill>
                  <a:srgbClr val="F8F8F8"/>
                </a:solidFill>
                <a:effectLst>
                  <a:outerShdw blurRad="25400" algn="tl" rotWithShape="0">
                    <a:srgbClr val="000000">
                      <a:alpha val="43000"/>
                    </a:srgbClr>
                  </a:outerShdw>
                </a:effectLst>
              </a:rPr>
              <a:t>Titanic</a:t>
            </a:r>
            <a:endParaRPr lang="es-PE" sz="1600" b="1" spc="150" dirty="0">
              <a:ln w="11430"/>
              <a:solidFill>
                <a:srgbClr val="F8F8F8"/>
              </a:solidFill>
              <a:effectLst>
                <a:outerShdw blurRad="25400" algn="tl" rotWithShape="0">
                  <a:srgbClr val="000000">
                    <a:alpha val="43000"/>
                  </a:srgbClr>
                </a:outerShdw>
              </a:effectLst>
            </a:endParaRPr>
          </a:p>
        </p:txBody>
      </p:sp>
      <p:pic>
        <p:nvPicPr>
          <p:cNvPr id="6" name="5 Imagen" descr="961c1e_8ffa03d328504d6586951410c715d90d.gif"/>
          <p:cNvPicPr>
            <a:picLocks noChangeAspect="1"/>
          </p:cNvPicPr>
          <p:nvPr/>
        </p:nvPicPr>
        <p:blipFill>
          <a:blip r:embed="rId4"/>
          <a:stretch>
            <a:fillRect/>
          </a:stretch>
        </p:blipFill>
        <p:spPr>
          <a:xfrm>
            <a:off x="4143372" y="1000114"/>
            <a:ext cx="3124200" cy="781050"/>
          </a:xfrm>
          <a:prstGeom prst="rect">
            <a:avLst/>
          </a:prstGeom>
        </p:spPr>
      </p:pic>
      <p:sp>
        <p:nvSpPr>
          <p:cNvPr id="8" name="7 Rectángulo"/>
          <p:cNvSpPr/>
          <p:nvPr/>
        </p:nvSpPr>
        <p:spPr>
          <a:xfrm>
            <a:off x="-357222" y="-214332"/>
            <a:ext cx="9715568" cy="5643602"/>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gr-2018-11-15-05.49.26-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Turtle_Graphics_Spiral.svg.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428992" y="0"/>
            <a:ext cx="1452699" cy="1409118"/>
          </a:xfrm>
          <a:prstGeom prst="rect">
            <a:avLst/>
          </a:prstGeom>
          <a:effectLst>
            <a:reflection blurRad="6350" stA="50000" endA="300" endPos="90000" dir="5400000" sy="-100000" algn="bl" rotWithShape="0"/>
          </a:effectLst>
        </p:spPr>
      </p:pic>
      <p:pic>
        <p:nvPicPr>
          <p:cNvPr id="4" name="3 Imagen" descr="Turtle_Graphics_Spiral.svg.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4429124" y="0"/>
            <a:ext cx="1538173" cy="1409118"/>
          </a:xfrm>
          <a:prstGeom prst="rect">
            <a:avLst/>
          </a:prstGeom>
          <a:effectLst>
            <a:reflection blurRad="6350" stA="50000" endA="300" endPos="90000" dir="5400000" sy="-100000" algn="bl" rotWithShape="0"/>
          </a:effectLst>
        </p:spPr>
      </p:pic>
      <p:pic>
        <p:nvPicPr>
          <p:cNvPr id="5" name="4 Imagen" descr="Turtle_Graphics_Spiral.svg.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428992" y="1357304"/>
            <a:ext cx="1452699" cy="1409118"/>
          </a:xfrm>
          <a:prstGeom prst="rect">
            <a:avLst/>
          </a:prstGeom>
          <a:effectLst>
            <a:reflection blurRad="6350" stA="50000" endA="300" endPos="90000" dir="5400000" sy="-100000" algn="bl" rotWithShape="0"/>
          </a:effectLst>
        </p:spPr>
      </p:pic>
      <p:pic>
        <p:nvPicPr>
          <p:cNvPr id="6" name="5 Imagen" descr="Turtle_Graphics_Spiral.svg.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4429124" y="1357304"/>
            <a:ext cx="1538173" cy="1409118"/>
          </a:xfrm>
          <a:prstGeom prst="rect">
            <a:avLst/>
          </a:prstGeom>
          <a:effectLst>
            <a:reflection blurRad="6350" stA="50000" endA="300" endPos="90000" dir="5400000" sy="-100000" algn="bl" rotWithShape="0"/>
          </a:effectLst>
        </p:spPr>
      </p:pic>
      <p:pic>
        <p:nvPicPr>
          <p:cNvPr id="7" name="6 Imagen" descr="Turtle_Graphics_Spiral.svg.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428992" y="2714644"/>
            <a:ext cx="1452699" cy="1409118"/>
          </a:xfrm>
          <a:prstGeom prst="rect">
            <a:avLst/>
          </a:prstGeom>
          <a:effectLst>
            <a:reflection blurRad="6350" stA="50000" endA="300" endPos="90000" dir="5400000" sy="-100000" algn="bl" rotWithShape="0"/>
          </a:effectLst>
        </p:spPr>
      </p:pic>
      <p:pic>
        <p:nvPicPr>
          <p:cNvPr id="8" name="7 Imagen" descr="Turtle_Graphics_Spiral.svg.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4429124" y="2714644"/>
            <a:ext cx="1538173" cy="1409118"/>
          </a:xfrm>
          <a:prstGeom prst="rect">
            <a:avLst/>
          </a:prstGeom>
          <a:effectLst>
            <a:reflection blurRad="6350" stA="50000" endA="300" endPos="90000" dir="5400000" sy="-100000" algn="bl" rotWithShape="0"/>
          </a:effectLst>
        </p:spPr>
      </p:pic>
      <p:pic>
        <p:nvPicPr>
          <p:cNvPr id="9" name="8 Imagen" descr="Turtle_Graphics_Spiral.svg.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428992" y="4071948"/>
            <a:ext cx="1452699" cy="1409118"/>
          </a:xfrm>
          <a:prstGeom prst="rect">
            <a:avLst/>
          </a:prstGeom>
          <a:effectLst>
            <a:reflection blurRad="6350" stA="50000" endA="300" endPos="90000" dir="5400000" sy="-100000" algn="bl" rotWithShape="0"/>
          </a:effectLst>
        </p:spPr>
      </p:pic>
      <p:pic>
        <p:nvPicPr>
          <p:cNvPr id="10" name="9 Imagen" descr="Turtle_Graphics_Spiral.svg.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4429124" y="4071948"/>
            <a:ext cx="1538173" cy="1409118"/>
          </a:xfrm>
          <a:prstGeom prst="rect">
            <a:avLst/>
          </a:prstGeom>
          <a:effectLst>
            <a:reflection blurRad="6350" stA="50000" endA="300" endPos="90000" dir="5400000" sy="-100000" algn="bl" rotWithShape="0"/>
          </a:effectLst>
        </p:spPr>
      </p:pic>
      <p:sp>
        <p:nvSpPr>
          <p:cNvPr id="11" name="10 Rectángulo"/>
          <p:cNvSpPr/>
          <p:nvPr/>
        </p:nvSpPr>
        <p:spPr>
          <a:xfrm>
            <a:off x="-357222" y="-214332"/>
            <a:ext cx="9715568"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2000" fill="hold"/>
                                        <p:tgtEl>
                                          <p:spTgt spid="4"/>
                                        </p:tgtEl>
                                        <p:attrNameLst>
                                          <p:attrName>ppt_x</p:attrName>
                                        </p:attrNameLst>
                                      </p:cBhvr>
                                      <p:tavLst>
                                        <p:tav tm="0">
                                          <p:val>
                                            <p:strVal val="0-#ppt_w/2"/>
                                          </p:val>
                                        </p:tav>
                                        <p:tav tm="100000">
                                          <p:val>
                                            <p:strVal val="#ppt_x"/>
                                          </p:val>
                                        </p:tav>
                                      </p:tavLst>
                                    </p:anim>
                                    <p:anim calcmode="lin" valueType="num">
                                      <p:cBhvr additive="base">
                                        <p:cTn id="26" dur="2000" fill="hold"/>
                                        <p:tgtEl>
                                          <p:spTgt spid="4"/>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additive="base">
                                        <p:cTn id="29" dur="2000" fill="hold"/>
                                        <p:tgtEl>
                                          <p:spTgt spid="6"/>
                                        </p:tgtEl>
                                        <p:attrNameLst>
                                          <p:attrName>ppt_x</p:attrName>
                                        </p:attrNameLst>
                                      </p:cBhvr>
                                      <p:tavLst>
                                        <p:tav tm="0">
                                          <p:val>
                                            <p:strVal val="0-#ppt_w/2"/>
                                          </p:val>
                                        </p:tav>
                                        <p:tav tm="100000">
                                          <p:val>
                                            <p:strVal val="#ppt_x"/>
                                          </p:val>
                                        </p:tav>
                                      </p:tavLst>
                                    </p:anim>
                                    <p:anim calcmode="lin" valueType="num">
                                      <p:cBhvr additive="base">
                                        <p:cTn id="30" dur="2000" fill="hold"/>
                                        <p:tgtEl>
                                          <p:spTgt spid="6"/>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2000" fill="hold"/>
                                        <p:tgtEl>
                                          <p:spTgt spid="8"/>
                                        </p:tgtEl>
                                        <p:attrNameLst>
                                          <p:attrName>ppt_x</p:attrName>
                                        </p:attrNameLst>
                                      </p:cBhvr>
                                      <p:tavLst>
                                        <p:tav tm="0">
                                          <p:val>
                                            <p:strVal val="0-#ppt_w/2"/>
                                          </p:val>
                                        </p:tav>
                                        <p:tav tm="100000">
                                          <p:val>
                                            <p:strVal val="#ppt_x"/>
                                          </p:val>
                                        </p:tav>
                                      </p:tavLst>
                                    </p:anim>
                                    <p:anim calcmode="lin" valueType="num">
                                      <p:cBhvr additive="base">
                                        <p:cTn id="34" dur="2000" fill="hold"/>
                                        <p:tgtEl>
                                          <p:spTgt spid="8"/>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8" presetClass="emph" presetSubtype="0" autoRev="1" fill="hold" nodeType="withEffect">
                                  <p:stCondLst>
                                    <p:cond delay="0"/>
                                  </p:stCondLst>
                                  <p:childTnLst>
                                    <p:animRot by="21600000">
                                      <p:cBhvr>
                                        <p:cTn id="40" dur="2000" fill="hold"/>
                                        <p:tgtEl>
                                          <p:spTgt spid="3"/>
                                        </p:tgtEl>
                                        <p:attrNameLst>
                                          <p:attrName>r</p:attrName>
                                        </p:attrNameLst>
                                      </p:cBhvr>
                                    </p:animRot>
                                  </p:childTnLst>
                                </p:cTn>
                              </p:par>
                              <p:par>
                                <p:cTn id="41" presetID="8" presetClass="emph" presetSubtype="0" autoRev="1" fill="hold" nodeType="withEffect">
                                  <p:stCondLst>
                                    <p:cond delay="0"/>
                                  </p:stCondLst>
                                  <p:childTnLst>
                                    <p:animRot by="21600000">
                                      <p:cBhvr>
                                        <p:cTn id="42" dur="2000" fill="hold"/>
                                        <p:tgtEl>
                                          <p:spTgt spid="5"/>
                                        </p:tgtEl>
                                        <p:attrNameLst>
                                          <p:attrName>r</p:attrName>
                                        </p:attrNameLst>
                                      </p:cBhvr>
                                    </p:animRot>
                                  </p:childTnLst>
                                </p:cTn>
                              </p:par>
                              <p:par>
                                <p:cTn id="43" presetID="8" presetClass="emph" presetSubtype="0" autoRev="1" fill="hold" nodeType="withEffect">
                                  <p:stCondLst>
                                    <p:cond delay="0"/>
                                  </p:stCondLst>
                                  <p:childTnLst>
                                    <p:animRot by="21600000">
                                      <p:cBhvr>
                                        <p:cTn id="44" dur="2000" fill="hold"/>
                                        <p:tgtEl>
                                          <p:spTgt spid="7"/>
                                        </p:tgtEl>
                                        <p:attrNameLst>
                                          <p:attrName>r</p:attrName>
                                        </p:attrNameLst>
                                      </p:cBhvr>
                                    </p:animRot>
                                  </p:childTnLst>
                                </p:cTn>
                              </p:par>
                              <p:par>
                                <p:cTn id="45" presetID="8" presetClass="emph" presetSubtype="0" autoRev="1" fill="hold" nodeType="withEffect">
                                  <p:stCondLst>
                                    <p:cond delay="0"/>
                                  </p:stCondLst>
                                  <p:childTnLst>
                                    <p:animRot by="21600000">
                                      <p:cBhvr>
                                        <p:cTn id="46" dur="2000" fill="hold"/>
                                        <p:tgtEl>
                                          <p:spTgt spid="9"/>
                                        </p:tgtEl>
                                        <p:attrNameLst>
                                          <p:attrName>r</p:attrName>
                                        </p:attrNameLst>
                                      </p:cBhvr>
                                    </p:animRot>
                                  </p:childTnLst>
                                </p:cTn>
                              </p:par>
                              <p:par>
                                <p:cTn id="47" presetID="8" presetClass="emph" presetSubtype="0" autoRev="1" fill="hold" nodeType="withEffect">
                                  <p:stCondLst>
                                    <p:cond delay="0"/>
                                  </p:stCondLst>
                                  <p:childTnLst>
                                    <p:animRot by="-21600000">
                                      <p:cBhvr>
                                        <p:cTn id="48" dur="2000" fill="hold"/>
                                        <p:tgtEl>
                                          <p:spTgt spid="4"/>
                                        </p:tgtEl>
                                        <p:attrNameLst>
                                          <p:attrName>r</p:attrName>
                                        </p:attrNameLst>
                                      </p:cBhvr>
                                    </p:animRot>
                                  </p:childTnLst>
                                </p:cTn>
                              </p:par>
                              <p:par>
                                <p:cTn id="49" presetID="8" presetClass="emph" presetSubtype="0" autoRev="1" fill="hold" nodeType="withEffect">
                                  <p:stCondLst>
                                    <p:cond delay="0"/>
                                  </p:stCondLst>
                                  <p:childTnLst>
                                    <p:animRot by="-21600000">
                                      <p:cBhvr>
                                        <p:cTn id="50" dur="2000" fill="hold"/>
                                        <p:tgtEl>
                                          <p:spTgt spid="6"/>
                                        </p:tgtEl>
                                        <p:attrNameLst>
                                          <p:attrName>r</p:attrName>
                                        </p:attrNameLst>
                                      </p:cBhvr>
                                    </p:animRot>
                                  </p:childTnLst>
                                </p:cTn>
                              </p:par>
                              <p:par>
                                <p:cTn id="51" presetID="8" presetClass="emph" presetSubtype="0" autoRev="1" fill="hold" nodeType="withEffect">
                                  <p:stCondLst>
                                    <p:cond delay="0"/>
                                  </p:stCondLst>
                                  <p:childTnLst>
                                    <p:animRot by="-21600000">
                                      <p:cBhvr>
                                        <p:cTn id="52" dur="2000" fill="hold"/>
                                        <p:tgtEl>
                                          <p:spTgt spid="8"/>
                                        </p:tgtEl>
                                        <p:attrNameLst>
                                          <p:attrName>r</p:attrName>
                                        </p:attrNameLst>
                                      </p:cBhvr>
                                    </p:animRot>
                                  </p:childTnLst>
                                </p:cTn>
                              </p:par>
                              <p:par>
                                <p:cTn id="53" presetID="8" presetClass="emph" presetSubtype="0" autoRev="1" fill="hold" nodeType="withEffect">
                                  <p:stCondLst>
                                    <p:cond delay="0"/>
                                  </p:stCondLst>
                                  <p:childTnLst>
                                    <p:animRot by="-21600000">
                                      <p:cBhvr>
                                        <p:cTn id="54" dur="2000" fill="hold"/>
                                        <p:tgtEl>
                                          <p:spTgt spid="10"/>
                                        </p:tgtEl>
                                        <p:attrNameLst>
                                          <p:attrName>r</p:attrName>
                                        </p:attrNameLst>
                                      </p:cBhvr>
                                    </p:animRot>
                                  </p:childTnLst>
                                </p:cTn>
                              </p:par>
                            </p:childTnLst>
                          </p:cTn>
                        </p:par>
                        <p:par>
                          <p:cTn id="55" fill="hold">
                            <p:stCondLst>
                              <p:cond delay="4000"/>
                            </p:stCondLst>
                            <p:childTnLst>
                              <p:par>
                                <p:cTn id="56" presetID="2" presetClass="exit" presetSubtype="6" fill="hold" nodeType="afterEffect">
                                  <p:stCondLst>
                                    <p:cond delay="0"/>
                                  </p:stCondLst>
                                  <p:childTnLst>
                                    <p:anim calcmode="lin" valueType="num">
                                      <p:cBhvr additive="base">
                                        <p:cTn id="57" dur="2000"/>
                                        <p:tgtEl>
                                          <p:spTgt spid="3"/>
                                        </p:tgtEl>
                                        <p:attrNameLst>
                                          <p:attrName>ppt_x</p:attrName>
                                        </p:attrNameLst>
                                      </p:cBhvr>
                                      <p:tavLst>
                                        <p:tav tm="0">
                                          <p:val>
                                            <p:strVal val="ppt_x"/>
                                          </p:val>
                                        </p:tav>
                                        <p:tav tm="100000">
                                          <p:val>
                                            <p:strVal val="1+ppt_w/2"/>
                                          </p:val>
                                        </p:tav>
                                      </p:tavLst>
                                    </p:anim>
                                    <p:anim calcmode="lin" valueType="num">
                                      <p:cBhvr additive="base">
                                        <p:cTn id="58" dur="2000"/>
                                        <p:tgtEl>
                                          <p:spTgt spid="3"/>
                                        </p:tgtEl>
                                        <p:attrNameLst>
                                          <p:attrName>ppt_y</p:attrName>
                                        </p:attrNameLst>
                                      </p:cBhvr>
                                      <p:tavLst>
                                        <p:tav tm="0">
                                          <p:val>
                                            <p:strVal val="ppt_y"/>
                                          </p:val>
                                        </p:tav>
                                        <p:tav tm="100000">
                                          <p:val>
                                            <p:strVal val="1+ppt_h/2"/>
                                          </p:val>
                                        </p:tav>
                                      </p:tavLst>
                                    </p:anim>
                                    <p:set>
                                      <p:cBhvr>
                                        <p:cTn id="59" dur="1" fill="hold">
                                          <p:stCondLst>
                                            <p:cond delay="1999"/>
                                          </p:stCondLst>
                                        </p:cTn>
                                        <p:tgtEl>
                                          <p:spTgt spid="3"/>
                                        </p:tgtEl>
                                        <p:attrNameLst>
                                          <p:attrName>style.visibility</p:attrName>
                                        </p:attrNameLst>
                                      </p:cBhvr>
                                      <p:to>
                                        <p:strVal val="hidden"/>
                                      </p:to>
                                    </p:set>
                                  </p:childTnLst>
                                </p:cTn>
                              </p:par>
                              <p:par>
                                <p:cTn id="60" presetID="2" presetClass="exit" presetSubtype="6" fill="hold" nodeType="withEffect">
                                  <p:stCondLst>
                                    <p:cond delay="0"/>
                                  </p:stCondLst>
                                  <p:childTnLst>
                                    <p:anim calcmode="lin" valueType="num">
                                      <p:cBhvr additive="base">
                                        <p:cTn id="61" dur="2000"/>
                                        <p:tgtEl>
                                          <p:spTgt spid="5"/>
                                        </p:tgtEl>
                                        <p:attrNameLst>
                                          <p:attrName>ppt_x</p:attrName>
                                        </p:attrNameLst>
                                      </p:cBhvr>
                                      <p:tavLst>
                                        <p:tav tm="0">
                                          <p:val>
                                            <p:strVal val="ppt_x"/>
                                          </p:val>
                                        </p:tav>
                                        <p:tav tm="100000">
                                          <p:val>
                                            <p:strVal val="1+ppt_w/2"/>
                                          </p:val>
                                        </p:tav>
                                      </p:tavLst>
                                    </p:anim>
                                    <p:anim calcmode="lin" valueType="num">
                                      <p:cBhvr additive="base">
                                        <p:cTn id="62" dur="2000"/>
                                        <p:tgtEl>
                                          <p:spTgt spid="5"/>
                                        </p:tgtEl>
                                        <p:attrNameLst>
                                          <p:attrName>ppt_y</p:attrName>
                                        </p:attrNameLst>
                                      </p:cBhvr>
                                      <p:tavLst>
                                        <p:tav tm="0">
                                          <p:val>
                                            <p:strVal val="ppt_y"/>
                                          </p:val>
                                        </p:tav>
                                        <p:tav tm="100000">
                                          <p:val>
                                            <p:strVal val="1+ppt_h/2"/>
                                          </p:val>
                                        </p:tav>
                                      </p:tavLst>
                                    </p:anim>
                                    <p:set>
                                      <p:cBhvr>
                                        <p:cTn id="63" dur="1" fill="hold">
                                          <p:stCondLst>
                                            <p:cond delay="1999"/>
                                          </p:stCondLst>
                                        </p:cTn>
                                        <p:tgtEl>
                                          <p:spTgt spid="5"/>
                                        </p:tgtEl>
                                        <p:attrNameLst>
                                          <p:attrName>style.visibility</p:attrName>
                                        </p:attrNameLst>
                                      </p:cBhvr>
                                      <p:to>
                                        <p:strVal val="hidden"/>
                                      </p:to>
                                    </p:set>
                                  </p:childTnLst>
                                </p:cTn>
                              </p:par>
                              <p:par>
                                <p:cTn id="64" presetID="2" presetClass="exit" presetSubtype="6" fill="hold" nodeType="withEffect">
                                  <p:stCondLst>
                                    <p:cond delay="0"/>
                                  </p:stCondLst>
                                  <p:childTnLst>
                                    <p:anim calcmode="lin" valueType="num">
                                      <p:cBhvr additive="base">
                                        <p:cTn id="65" dur="2000"/>
                                        <p:tgtEl>
                                          <p:spTgt spid="7"/>
                                        </p:tgtEl>
                                        <p:attrNameLst>
                                          <p:attrName>ppt_x</p:attrName>
                                        </p:attrNameLst>
                                      </p:cBhvr>
                                      <p:tavLst>
                                        <p:tav tm="0">
                                          <p:val>
                                            <p:strVal val="ppt_x"/>
                                          </p:val>
                                        </p:tav>
                                        <p:tav tm="100000">
                                          <p:val>
                                            <p:strVal val="1+ppt_w/2"/>
                                          </p:val>
                                        </p:tav>
                                      </p:tavLst>
                                    </p:anim>
                                    <p:anim calcmode="lin" valueType="num">
                                      <p:cBhvr additive="base">
                                        <p:cTn id="66" dur="2000"/>
                                        <p:tgtEl>
                                          <p:spTgt spid="7"/>
                                        </p:tgtEl>
                                        <p:attrNameLst>
                                          <p:attrName>ppt_y</p:attrName>
                                        </p:attrNameLst>
                                      </p:cBhvr>
                                      <p:tavLst>
                                        <p:tav tm="0">
                                          <p:val>
                                            <p:strVal val="ppt_y"/>
                                          </p:val>
                                        </p:tav>
                                        <p:tav tm="100000">
                                          <p:val>
                                            <p:strVal val="1+ppt_h/2"/>
                                          </p:val>
                                        </p:tav>
                                      </p:tavLst>
                                    </p:anim>
                                    <p:set>
                                      <p:cBhvr>
                                        <p:cTn id="67" dur="1" fill="hold">
                                          <p:stCondLst>
                                            <p:cond delay="1999"/>
                                          </p:stCondLst>
                                        </p:cTn>
                                        <p:tgtEl>
                                          <p:spTgt spid="7"/>
                                        </p:tgtEl>
                                        <p:attrNameLst>
                                          <p:attrName>style.visibility</p:attrName>
                                        </p:attrNameLst>
                                      </p:cBhvr>
                                      <p:to>
                                        <p:strVal val="hidden"/>
                                      </p:to>
                                    </p:set>
                                  </p:childTnLst>
                                </p:cTn>
                              </p:par>
                              <p:par>
                                <p:cTn id="68" presetID="2" presetClass="exit" presetSubtype="6" fill="hold" nodeType="withEffect">
                                  <p:stCondLst>
                                    <p:cond delay="0"/>
                                  </p:stCondLst>
                                  <p:childTnLst>
                                    <p:anim calcmode="lin" valueType="num">
                                      <p:cBhvr additive="base">
                                        <p:cTn id="69" dur="2000"/>
                                        <p:tgtEl>
                                          <p:spTgt spid="9"/>
                                        </p:tgtEl>
                                        <p:attrNameLst>
                                          <p:attrName>ppt_x</p:attrName>
                                        </p:attrNameLst>
                                      </p:cBhvr>
                                      <p:tavLst>
                                        <p:tav tm="0">
                                          <p:val>
                                            <p:strVal val="ppt_x"/>
                                          </p:val>
                                        </p:tav>
                                        <p:tav tm="100000">
                                          <p:val>
                                            <p:strVal val="1+ppt_w/2"/>
                                          </p:val>
                                        </p:tav>
                                      </p:tavLst>
                                    </p:anim>
                                    <p:anim calcmode="lin" valueType="num">
                                      <p:cBhvr additive="base">
                                        <p:cTn id="70" dur="2000"/>
                                        <p:tgtEl>
                                          <p:spTgt spid="9"/>
                                        </p:tgtEl>
                                        <p:attrNameLst>
                                          <p:attrName>ppt_y</p:attrName>
                                        </p:attrNameLst>
                                      </p:cBhvr>
                                      <p:tavLst>
                                        <p:tav tm="0">
                                          <p:val>
                                            <p:strVal val="ppt_y"/>
                                          </p:val>
                                        </p:tav>
                                        <p:tav tm="100000">
                                          <p:val>
                                            <p:strVal val="1+ppt_h/2"/>
                                          </p:val>
                                        </p:tav>
                                      </p:tavLst>
                                    </p:anim>
                                    <p:set>
                                      <p:cBhvr>
                                        <p:cTn id="71" dur="1" fill="hold">
                                          <p:stCondLst>
                                            <p:cond delay="1999"/>
                                          </p:stCondLst>
                                        </p:cTn>
                                        <p:tgtEl>
                                          <p:spTgt spid="9"/>
                                        </p:tgtEl>
                                        <p:attrNameLst>
                                          <p:attrName>style.visibility</p:attrName>
                                        </p:attrNameLst>
                                      </p:cBhvr>
                                      <p:to>
                                        <p:strVal val="hidden"/>
                                      </p:to>
                                    </p:set>
                                  </p:childTnLst>
                                </p:cTn>
                              </p:par>
                              <p:par>
                                <p:cTn id="72" presetID="2" presetClass="exit" presetSubtype="12" fill="hold" nodeType="withEffect">
                                  <p:stCondLst>
                                    <p:cond delay="0"/>
                                  </p:stCondLst>
                                  <p:childTnLst>
                                    <p:anim calcmode="lin" valueType="num">
                                      <p:cBhvr additive="base">
                                        <p:cTn id="73" dur="2000"/>
                                        <p:tgtEl>
                                          <p:spTgt spid="4"/>
                                        </p:tgtEl>
                                        <p:attrNameLst>
                                          <p:attrName>ppt_x</p:attrName>
                                        </p:attrNameLst>
                                      </p:cBhvr>
                                      <p:tavLst>
                                        <p:tav tm="0">
                                          <p:val>
                                            <p:strVal val="ppt_x"/>
                                          </p:val>
                                        </p:tav>
                                        <p:tav tm="100000">
                                          <p:val>
                                            <p:strVal val="0-ppt_w/2"/>
                                          </p:val>
                                        </p:tav>
                                      </p:tavLst>
                                    </p:anim>
                                    <p:anim calcmode="lin" valueType="num">
                                      <p:cBhvr additive="base">
                                        <p:cTn id="74" dur="2000"/>
                                        <p:tgtEl>
                                          <p:spTgt spid="4"/>
                                        </p:tgtEl>
                                        <p:attrNameLst>
                                          <p:attrName>ppt_y</p:attrName>
                                        </p:attrNameLst>
                                      </p:cBhvr>
                                      <p:tavLst>
                                        <p:tav tm="0">
                                          <p:val>
                                            <p:strVal val="ppt_y"/>
                                          </p:val>
                                        </p:tav>
                                        <p:tav tm="100000">
                                          <p:val>
                                            <p:strVal val="1+ppt_h/2"/>
                                          </p:val>
                                        </p:tav>
                                      </p:tavLst>
                                    </p:anim>
                                    <p:set>
                                      <p:cBhvr>
                                        <p:cTn id="75" dur="1" fill="hold">
                                          <p:stCondLst>
                                            <p:cond delay="1999"/>
                                          </p:stCondLst>
                                        </p:cTn>
                                        <p:tgtEl>
                                          <p:spTgt spid="4"/>
                                        </p:tgtEl>
                                        <p:attrNameLst>
                                          <p:attrName>style.visibility</p:attrName>
                                        </p:attrNameLst>
                                      </p:cBhvr>
                                      <p:to>
                                        <p:strVal val="hidden"/>
                                      </p:to>
                                    </p:set>
                                  </p:childTnLst>
                                </p:cTn>
                              </p:par>
                              <p:par>
                                <p:cTn id="76" presetID="2" presetClass="exit" presetSubtype="12" fill="hold" nodeType="withEffect">
                                  <p:stCondLst>
                                    <p:cond delay="0"/>
                                  </p:stCondLst>
                                  <p:childTnLst>
                                    <p:anim calcmode="lin" valueType="num">
                                      <p:cBhvr additive="base">
                                        <p:cTn id="77" dur="2000"/>
                                        <p:tgtEl>
                                          <p:spTgt spid="6"/>
                                        </p:tgtEl>
                                        <p:attrNameLst>
                                          <p:attrName>ppt_x</p:attrName>
                                        </p:attrNameLst>
                                      </p:cBhvr>
                                      <p:tavLst>
                                        <p:tav tm="0">
                                          <p:val>
                                            <p:strVal val="ppt_x"/>
                                          </p:val>
                                        </p:tav>
                                        <p:tav tm="100000">
                                          <p:val>
                                            <p:strVal val="0-ppt_w/2"/>
                                          </p:val>
                                        </p:tav>
                                      </p:tavLst>
                                    </p:anim>
                                    <p:anim calcmode="lin" valueType="num">
                                      <p:cBhvr additive="base">
                                        <p:cTn id="78" dur="2000"/>
                                        <p:tgtEl>
                                          <p:spTgt spid="6"/>
                                        </p:tgtEl>
                                        <p:attrNameLst>
                                          <p:attrName>ppt_y</p:attrName>
                                        </p:attrNameLst>
                                      </p:cBhvr>
                                      <p:tavLst>
                                        <p:tav tm="0">
                                          <p:val>
                                            <p:strVal val="ppt_y"/>
                                          </p:val>
                                        </p:tav>
                                        <p:tav tm="100000">
                                          <p:val>
                                            <p:strVal val="1+ppt_h/2"/>
                                          </p:val>
                                        </p:tav>
                                      </p:tavLst>
                                    </p:anim>
                                    <p:set>
                                      <p:cBhvr>
                                        <p:cTn id="79" dur="1" fill="hold">
                                          <p:stCondLst>
                                            <p:cond delay="1999"/>
                                          </p:stCondLst>
                                        </p:cTn>
                                        <p:tgtEl>
                                          <p:spTgt spid="6"/>
                                        </p:tgtEl>
                                        <p:attrNameLst>
                                          <p:attrName>style.visibility</p:attrName>
                                        </p:attrNameLst>
                                      </p:cBhvr>
                                      <p:to>
                                        <p:strVal val="hidden"/>
                                      </p:to>
                                    </p:set>
                                  </p:childTnLst>
                                </p:cTn>
                              </p:par>
                              <p:par>
                                <p:cTn id="80" presetID="2" presetClass="exit" presetSubtype="12" fill="hold" nodeType="withEffect">
                                  <p:stCondLst>
                                    <p:cond delay="0"/>
                                  </p:stCondLst>
                                  <p:childTnLst>
                                    <p:anim calcmode="lin" valueType="num">
                                      <p:cBhvr additive="base">
                                        <p:cTn id="81" dur="2000"/>
                                        <p:tgtEl>
                                          <p:spTgt spid="8"/>
                                        </p:tgtEl>
                                        <p:attrNameLst>
                                          <p:attrName>ppt_x</p:attrName>
                                        </p:attrNameLst>
                                      </p:cBhvr>
                                      <p:tavLst>
                                        <p:tav tm="0">
                                          <p:val>
                                            <p:strVal val="ppt_x"/>
                                          </p:val>
                                        </p:tav>
                                        <p:tav tm="100000">
                                          <p:val>
                                            <p:strVal val="0-ppt_w/2"/>
                                          </p:val>
                                        </p:tav>
                                      </p:tavLst>
                                    </p:anim>
                                    <p:anim calcmode="lin" valueType="num">
                                      <p:cBhvr additive="base">
                                        <p:cTn id="82" dur="2000"/>
                                        <p:tgtEl>
                                          <p:spTgt spid="8"/>
                                        </p:tgtEl>
                                        <p:attrNameLst>
                                          <p:attrName>ppt_y</p:attrName>
                                        </p:attrNameLst>
                                      </p:cBhvr>
                                      <p:tavLst>
                                        <p:tav tm="0">
                                          <p:val>
                                            <p:strVal val="ppt_y"/>
                                          </p:val>
                                        </p:tav>
                                        <p:tav tm="100000">
                                          <p:val>
                                            <p:strVal val="1+ppt_h/2"/>
                                          </p:val>
                                        </p:tav>
                                      </p:tavLst>
                                    </p:anim>
                                    <p:set>
                                      <p:cBhvr>
                                        <p:cTn id="83" dur="1" fill="hold">
                                          <p:stCondLst>
                                            <p:cond delay="1999"/>
                                          </p:stCondLst>
                                        </p:cTn>
                                        <p:tgtEl>
                                          <p:spTgt spid="8"/>
                                        </p:tgtEl>
                                        <p:attrNameLst>
                                          <p:attrName>style.visibility</p:attrName>
                                        </p:attrNameLst>
                                      </p:cBhvr>
                                      <p:to>
                                        <p:strVal val="hidden"/>
                                      </p:to>
                                    </p:set>
                                  </p:childTnLst>
                                </p:cTn>
                              </p:par>
                              <p:par>
                                <p:cTn id="84" presetID="2" presetClass="exit" presetSubtype="12" fill="hold" nodeType="withEffect">
                                  <p:stCondLst>
                                    <p:cond delay="0"/>
                                  </p:stCondLst>
                                  <p:childTnLst>
                                    <p:anim calcmode="lin" valueType="num">
                                      <p:cBhvr additive="base">
                                        <p:cTn id="85" dur="2000"/>
                                        <p:tgtEl>
                                          <p:spTgt spid="10"/>
                                        </p:tgtEl>
                                        <p:attrNameLst>
                                          <p:attrName>ppt_x</p:attrName>
                                        </p:attrNameLst>
                                      </p:cBhvr>
                                      <p:tavLst>
                                        <p:tav tm="0">
                                          <p:val>
                                            <p:strVal val="ppt_x"/>
                                          </p:val>
                                        </p:tav>
                                        <p:tav tm="100000">
                                          <p:val>
                                            <p:strVal val="0-ppt_w/2"/>
                                          </p:val>
                                        </p:tav>
                                      </p:tavLst>
                                    </p:anim>
                                    <p:anim calcmode="lin" valueType="num">
                                      <p:cBhvr additive="base">
                                        <p:cTn id="86" dur="2000"/>
                                        <p:tgtEl>
                                          <p:spTgt spid="10"/>
                                        </p:tgtEl>
                                        <p:attrNameLst>
                                          <p:attrName>ppt_y</p:attrName>
                                        </p:attrNameLst>
                                      </p:cBhvr>
                                      <p:tavLst>
                                        <p:tav tm="0">
                                          <p:val>
                                            <p:strVal val="ppt_y"/>
                                          </p:val>
                                        </p:tav>
                                        <p:tav tm="100000">
                                          <p:val>
                                            <p:strVal val="1+ppt_h/2"/>
                                          </p:val>
                                        </p:tav>
                                      </p:tavLst>
                                    </p:anim>
                                    <p:set>
                                      <p:cBhvr>
                                        <p:cTn id="87" dur="1" fill="hold">
                                          <p:stCondLst>
                                            <p:cond delay="1999"/>
                                          </p:stCondLst>
                                        </p:cTn>
                                        <p:tgtEl>
                                          <p:spTgt spid="10"/>
                                        </p:tgtEl>
                                        <p:attrNameLst>
                                          <p:attrName>style.visibility</p:attrName>
                                        </p:attrNameLst>
                                      </p:cBhvr>
                                      <p:to>
                                        <p:strVal val="hidden"/>
                                      </p:to>
                                    </p:set>
                                  </p:childTnLst>
                                </p:cTn>
                              </p:par>
                              <p:par>
                                <p:cTn id="88" presetID="8" presetClass="emph" presetSubtype="0" autoRev="1" fill="hold" nodeType="withEffect">
                                  <p:stCondLst>
                                    <p:cond delay="0"/>
                                  </p:stCondLst>
                                  <p:childTnLst>
                                    <p:animRot by="21600000">
                                      <p:cBhvr>
                                        <p:cTn id="89" dur="2000" fill="hold"/>
                                        <p:tgtEl>
                                          <p:spTgt spid="4"/>
                                        </p:tgtEl>
                                        <p:attrNameLst>
                                          <p:attrName>r</p:attrName>
                                        </p:attrNameLst>
                                      </p:cBhvr>
                                    </p:animRot>
                                  </p:childTnLst>
                                </p:cTn>
                              </p:par>
                              <p:par>
                                <p:cTn id="90" presetID="8" presetClass="emph" presetSubtype="0" autoRev="1" fill="hold" nodeType="withEffect">
                                  <p:stCondLst>
                                    <p:cond delay="0"/>
                                  </p:stCondLst>
                                  <p:childTnLst>
                                    <p:animRot by="21600000">
                                      <p:cBhvr>
                                        <p:cTn id="91" dur="2000" fill="hold"/>
                                        <p:tgtEl>
                                          <p:spTgt spid="6"/>
                                        </p:tgtEl>
                                        <p:attrNameLst>
                                          <p:attrName>r</p:attrName>
                                        </p:attrNameLst>
                                      </p:cBhvr>
                                    </p:animRot>
                                  </p:childTnLst>
                                </p:cTn>
                              </p:par>
                              <p:par>
                                <p:cTn id="92" presetID="8" presetClass="emph" presetSubtype="0" autoRev="1" fill="hold" nodeType="withEffect">
                                  <p:stCondLst>
                                    <p:cond delay="0"/>
                                  </p:stCondLst>
                                  <p:childTnLst>
                                    <p:animRot by="21600000">
                                      <p:cBhvr>
                                        <p:cTn id="93" dur="2000" fill="hold"/>
                                        <p:tgtEl>
                                          <p:spTgt spid="8"/>
                                        </p:tgtEl>
                                        <p:attrNameLst>
                                          <p:attrName>r</p:attrName>
                                        </p:attrNameLst>
                                      </p:cBhvr>
                                    </p:animRot>
                                  </p:childTnLst>
                                </p:cTn>
                              </p:par>
                              <p:par>
                                <p:cTn id="94" presetID="8" presetClass="emph" presetSubtype="0" autoRev="1" fill="hold" nodeType="withEffect">
                                  <p:stCondLst>
                                    <p:cond delay="0"/>
                                  </p:stCondLst>
                                  <p:childTnLst>
                                    <p:animRot by="21600000">
                                      <p:cBhvr>
                                        <p:cTn id="95" dur="2000" fill="hold"/>
                                        <p:tgtEl>
                                          <p:spTgt spid="10"/>
                                        </p:tgtEl>
                                        <p:attrNameLst>
                                          <p:attrName>r</p:attrName>
                                        </p:attrNameLst>
                                      </p:cBhvr>
                                    </p:animRot>
                                  </p:childTnLst>
                                </p:cTn>
                              </p:par>
                              <p:par>
                                <p:cTn id="96" presetID="8" presetClass="emph" presetSubtype="0" autoRev="1" fill="hold" nodeType="withEffect">
                                  <p:stCondLst>
                                    <p:cond delay="0"/>
                                  </p:stCondLst>
                                  <p:childTnLst>
                                    <p:animRot by="-21600000">
                                      <p:cBhvr>
                                        <p:cTn id="97" dur="2000" fill="hold"/>
                                        <p:tgtEl>
                                          <p:spTgt spid="3"/>
                                        </p:tgtEl>
                                        <p:attrNameLst>
                                          <p:attrName>r</p:attrName>
                                        </p:attrNameLst>
                                      </p:cBhvr>
                                    </p:animRot>
                                  </p:childTnLst>
                                </p:cTn>
                              </p:par>
                              <p:par>
                                <p:cTn id="98" presetID="8" presetClass="emph" presetSubtype="0" autoRev="1" fill="hold" nodeType="withEffect">
                                  <p:stCondLst>
                                    <p:cond delay="0"/>
                                  </p:stCondLst>
                                  <p:childTnLst>
                                    <p:animRot by="-21600000">
                                      <p:cBhvr>
                                        <p:cTn id="99" dur="2000" fill="hold"/>
                                        <p:tgtEl>
                                          <p:spTgt spid="5"/>
                                        </p:tgtEl>
                                        <p:attrNameLst>
                                          <p:attrName>r</p:attrName>
                                        </p:attrNameLst>
                                      </p:cBhvr>
                                    </p:animRot>
                                  </p:childTnLst>
                                </p:cTn>
                              </p:par>
                              <p:par>
                                <p:cTn id="100" presetID="8" presetClass="emph" presetSubtype="0" autoRev="1" fill="hold" nodeType="withEffect">
                                  <p:stCondLst>
                                    <p:cond delay="0"/>
                                  </p:stCondLst>
                                  <p:childTnLst>
                                    <p:animRot by="-21600000">
                                      <p:cBhvr>
                                        <p:cTn id="101" dur="2000" fill="hold"/>
                                        <p:tgtEl>
                                          <p:spTgt spid="7"/>
                                        </p:tgtEl>
                                        <p:attrNameLst>
                                          <p:attrName>r</p:attrName>
                                        </p:attrNameLst>
                                      </p:cBhvr>
                                    </p:animRot>
                                  </p:childTnLst>
                                </p:cTn>
                              </p:par>
                              <p:par>
                                <p:cTn id="102" presetID="8" presetClass="emph" presetSubtype="0" autoRev="1" fill="hold" nodeType="withEffect">
                                  <p:stCondLst>
                                    <p:cond delay="0"/>
                                  </p:stCondLst>
                                  <p:childTnLst>
                                    <p:animRot by="-21600000">
                                      <p:cBhvr>
                                        <p:cTn id="103" dur="2000" fill="hold"/>
                                        <p:tgtEl>
                                          <p:spTgt spid="9"/>
                                        </p:tgtEl>
                                        <p:attrNameLst>
                                          <p:attrName>r</p:attrName>
                                        </p:attrNameLst>
                                      </p:cBhvr>
                                    </p:animRot>
                                  </p:childTnLst>
                                </p:cTn>
                              </p:par>
                              <p:par>
                                <p:cTn id="104" presetID="17" presetClass="entr" presetSubtype="1"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2000" fill="hold"/>
                                        <p:tgtEl>
                                          <p:spTgt spid="2"/>
                                        </p:tgtEl>
                                        <p:attrNameLst>
                                          <p:attrName>ppt_x</p:attrName>
                                        </p:attrNameLst>
                                      </p:cBhvr>
                                      <p:tavLst>
                                        <p:tav tm="0">
                                          <p:val>
                                            <p:strVal val="#ppt_x"/>
                                          </p:val>
                                        </p:tav>
                                        <p:tav tm="100000">
                                          <p:val>
                                            <p:strVal val="#ppt_x"/>
                                          </p:val>
                                        </p:tav>
                                      </p:tavLst>
                                    </p:anim>
                                    <p:anim calcmode="lin" valueType="num">
                                      <p:cBhvr>
                                        <p:cTn id="107" dur="2000" fill="hold"/>
                                        <p:tgtEl>
                                          <p:spTgt spid="2"/>
                                        </p:tgtEl>
                                        <p:attrNameLst>
                                          <p:attrName>ppt_y</p:attrName>
                                        </p:attrNameLst>
                                      </p:cBhvr>
                                      <p:tavLst>
                                        <p:tav tm="0">
                                          <p:val>
                                            <p:strVal val="#ppt_y-#ppt_h/2"/>
                                          </p:val>
                                        </p:tav>
                                        <p:tav tm="100000">
                                          <p:val>
                                            <p:strVal val="#ppt_y"/>
                                          </p:val>
                                        </p:tav>
                                      </p:tavLst>
                                    </p:anim>
                                    <p:anim calcmode="lin" valueType="num">
                                      <p:cBhvr>
                                        <p:cTn id="108" dur="2000" fill="hold"/>
                                        <p:tgtEl>
                                          <p:spTgt spid="2"/>
                                        </p:tgtEl>
                                        <p:attrNameLst>
                                          <p:attrName>ppt_w</p:attrName>
                                        </p:attrNameLst>
                                      </p:cBhvr>
                                      <p:tavLst>
                                        <p:tav tm="0">
                                          <p:val>
                                            <p:strVal val="#ppt_w"/>
                                          </p:val>
                                        </p:tav>
                                        <p:tav tm="100000">
                                          <p:val>
                                            <p:strVal val="#ppt_w"/>
                                          </p:val>
                                        </p:tav>
                                      </p:tavLst>
                                    </p:anim>
                                    <p:anim calcmode="lin" valueType="num">
                                      <p:cBhvr>
                                        <p:cTn id="109" dur="2000" fill="hold"/>
                                        <p:tgtEl>
                                          <p:spTgt spid="2"/>
                                        </p:tgtEl>
                                        <p:attrNameLst>
                                          <p:attrName>ppt_h</p:attrName>
                                        </p:attrNameLst>
                                      </p:cBhvr>
                                      <p:tavLst>
                                        <p:tav tm="0">
                                          <p:val>
                                            <p:fltVal val="0"/>
                                          </p:val>
                                        </p:tav>
                                        <p:tav tm="100000">
                                          <p:val>
                                            <p:strVal val="#ppt_h"/>
                                          </p:val>
                                        </p:tav>
                                      </p:tavLst>
                                    </p:anim>
                                  </p:childTnLst>
                                </p:cTn>
                              </p:par>
                              <p:par>
                                <p:cTn id="110" presetID="5" presetClass="entr" presetSubtype="5" fill="hold" nodeType="withEffect">
                                  <p:stCondLst>
                                    <p:cond delay="0"/>
                                  </p:stCondLst>
                                  <p:childTnLst>
                                    <p:set>
                                      <p:cBhvr>
                                        <p:cTn id="111" dur="1" fill="hold">
                                          <p:stCondLst>
                                            <p:cond delay="0"/>
                                          </p:stCondLst>
                                        </p:cTn>
                                        <p:tgtEl>
                                          <p:spTgt spid="2"/>
                                        </p:tgtEl>
                                        <p:attrNameLst>
                                          <p:attrName>style.visibility</p:attrName>
                                        </p:attrNameLst>
                                      </p:cBhvr>
                                      <p:to>
                                        <p:strVal val="visible"/>
                                      </p:to>
                                    </p:set>
                                    <p:animEffect transition="in" filter="checkerboard(down)">
                                      <p:cBhvr>
                                        <p:cTn id="11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he_Old_Violin.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music-2756904_960_720.png"/>
          <p:cNvPicPr>
            <a:picLocks noChangeAspect="1"/>
          </p:cNvPicPr>
          <p:nvPr/>
        </p:nvPicPr>
        <p:blipFill>
          <a:blip r:embed="rId3">
            <a:duotone>
              <a:schemeClr val="accent6">
                <a:shade val="45000"/>
                <a:satMod val="135000"/>
              </a:schemeClr>
              <a:prstClr val="white"/>
            </a:duotone>
            <a:lum contrast="40000"/>
          </a:blip>
          <a:stretch>
            <a:fillRect/>
          </a:stretch>
        </p:blipFill>
        <p:spPr>
          <a:xfrm>
            <a:off x="-214346" y="-142894"/>
            <a:ext cx="1352651" cy="1142990"/>
          </a:xfrm>
          <a:prstGeom prst="rect">
            <a:avLst/>
          </a:prstGeom>
          <a:effectLst>
            <a:reflection blurRad="6350" stA="50000" endA="295" endPos="92000" dist="101600" dir="5400000" sy="-100000" algn="bl" rotWithShape="0"/>
          </a:effectLst>
        </p:spPr>
      </p:pic>
      <p:pic>
        <p:nvPicPr>
          <p:cNvPr id="4" name="3 Imagen" descr="music-2756904_960_720.png"/>
          <p:cNvPicPr>
            <a:picLocks noChangeAspect="1"/>
          </p:cNvPicPr>
          <p:nvPr/>
        </p:nvPicPr>
        <p:blipFill>
          <a:blip r:embed="rId3">
            <a:duotone>
              <a:schemeClr val="accent6">
                <a:shade val="45000"/>
                <a:satMod val="135000"/>
              </a:schemeClr>
              <a:prstClr val="white"/>
            </a:duotone>
            <a:lum contrast="40000"/>
          </a:blip>
          <a:stretch>
            <a:fillRect/>
          </a:stretch>
        </p:blipFill>
        <p:spPr>
          <a:xfrm>
            <a:off x="500034" y="785800"/>
            <a:ext cx="1352651" cy="1142990"/>
          </a:xfrm>
          <a:prstGeom prst="rect">
            <a:avLst/>
          </a:prstGeom>
          <a:effectLst>
            <a:reflection blurRad="6350" stA="50000" endA="295" endPos="92000" dist="101600" dir="5400000" sy="-100000" algn="bl" rotWithShape="0"/>
          </a:effectLst>
        </p:spPr>
      </p:pic>
      <p:pic>
        <p:nvPicPr>
          <p:cNvPr id="5" name="4 Imagen" descr="music-2756904_960_720.png"/>
          <p:cNvPicPr>
            <a:picLocks noChangeAspect="1"/>
          </p:cNvPicPr>
          <p:nvPr/>
        </p:nvPicPr>
        <p:blipFill>
          <a:blip r:embed="rId3">
            <a:duotone>
              <a:schemeClr val="accent6">
                <a:shade val="45000"/>
                <a:satMod val="135000"/>
              </a:schemeClr>
              <a:prstClr val="white"/>
            </a:duotone>
            <a:lum contrast="40000"/>
          </a:blip>
          <a:stretch>
            <a:fillRect/>
          </a:stretch>
        </p:blipFill>
        <p:spPr>
          <a:xfrm>
            <a:off x="1428728" y="1643056"/>
            <a:ext cx="1352651" cy="1142990"/>
          </a:xfrm>
          <a:prstGeom prst="rect">
            <a:avLst/>
          </a:prstGeom>
          <a:effectLst>
            <a:reflection blurRad="6350" stA="50000" endA="295" endPos="92000" dist="101600" dir="5400000" sy="-100000" algn="bl" rotWithShape="0"/>
          </a:effectLst>
        </p:spPr>
      </p:pic>
      <p:pic>
        <p:nvPicPr>
          <p:cNvPr id="6" name="5 Imagen" descr="music-2756904_960_720.png"/>
          <p:cNvPicPr>
            <a:picLocks noChangeAspect="1"/>
          </p:cNvPicPr>
          <p:nvPr/>
        </p:nvPicPr>
        <p:blipFill>
          <a:blip r:embed="rId3">
            <a:duotone>
              <a:schemeClr val="accent6">
                <a:shade val="45000"/>
                <a:satMod val="135000"/>
              </a:schemeClr>
              <a:prstClr val="white"/>
            </a:duotone>
            <a:lum contrast="40000"/>
          </a:blip>
          <a:stretch>
            <a:fillRect/>
          </a:stretch>
        </p:blipFill>
        <p:spPr>
          <a:xfrm>
            <a:off x="2500298" y="2357436"/>
            <a:ext cx="1352651" cy="1142990"/>
          </a:xfrm>
          <a:prstGeom prst="rect">
            <a:avLst/>
          </a:prstGeom>
          <a:effectLst>
            <a:reflection blurRad="6350" stA="50000" endA="295" endPos="92000" dist="101600" dir="5400000" sy="-100000" algn="bl" rotWithShape="0"/>
          </a:effectLst>
        </p:spPr>
      </p:pic>
      <p:pic>
        <p:nvPicPr>
          <p:cNvPr id="7" name="6 Imagen" descr="music-2756904_960_720.png"/>
          <p:cNvPicPr>
            <a:picLocks noChangeAspect="1"/>
          </p:cNvPicPr>
          <p:nvPr/>
        </p:nvPicPr>
        <p:blipFill>
          <a:blip r:embed="rId3">
            <a:duotone>
              <a:schemeClr val="accent6">
                <a:shade val="45000"/>
                <a:satMod val="135000"/>
              </a:schemeClr>
              <a:prstClr val="white"/>
            </a:duotone>
            <a:lum contrast="40000"/>
          </a:blip>
          <a:stretch>
            <a:fillRect/>
          </a:stretch>
        </p:blipFill>
        <p:spPr>
          <a:xfrm>
            <a:off x="3571868" y="2928940"/>
            <a:ext cx="1352651" cy="1142990"/>
          </a:xfrm>
          <a:prstGeom prst="rect">
            <a:avLst/>
          </a:prstGeom>
          <a:effectLst>
            <a:reflection blurRad="6350" stA="50000" endA="295" endPos="92000" dist="101600" dir="5400000" sy="-100000" algn="bl" rotWithShape="0"/>
          </a:effectLst>
        </p:spPr>
      </p:pic>
      <p:pic>
        <p:nvPicPr>
          <p:cNvPr id="8" name="7 Imagen" descr="music-2756904_960_720.png"/>
          <p:cNvPicPr>
            <a:picLocks noChangeAspect="1"/>
          </p:cNvPicPr>
          <p:nvPr/>
        </p:nvPicPr>
        <p:blipFill>
          <a:blip r:embed="rId3">
            <a:duotone>
              <a:schemeClr val="accent6">
                <a:shade val="45000"/>
                <a:satMod val="135000"/>
              </a:schemeClr>
              <a:prstClr val="white"/>
            </a:duotone>
            <a:lum contrast="40000"/>
          </a:blip>
          <a:stretch>
            <a:fillRect/>
          </a:stretch>
        </p:blipFill>
        <p:spPr>
          <a:xfrm>
            <a:off x="4857752" y="3286130"/>
            <a:ext cx="1352651" cy="1142990"/>
          </a:xfrm>
          <a:prstGeom prst="rect">
            <a:avLst/>
          </a:prstGeom>
          <a:effectLst>
            <a:reflection blurRad="6350" stA="50000" endA="295" endPos="92000" dist="101600" dir="5400000" sy="-100000" algn="bl" rotWithShape="0"/>
          </a:effectLst>
        </p:spPr>
      </p:pic>
      <p:pic>
        <p:nvPicPr>
          <p:cNvPr id="9" name="8 Imagen" descr="music-2756904_960_720.png"/>
          <p:cNvPicPr>
            <a:picLocks noChangeAspect="1"/>
          </p:cNvPicPr>
          <p:nvPr/>
        </p:nvPicPr>
        <p:blipFill>
          <a:blip r:embed="rId3">
            <a:duotone>
              <a:schemeClr val="accent6">
                <a:shade val="45000"/>
                <a:satMod val="135000"/>
              </a:schemeClr>
              <a:prstClr val="white"/>
            </a:duotone>
            <a:lum contrast="40000"/>
          </a:blip>
          <a:stretch>
            <a:fillRect/>
          </a:stretch>
        </p:blipFill>
        <p:spPr>
          <a:xfrm>
            <a:off x="6215074" y="3571882"/>
            <a:ext cx="1352651" cy="1142990"/>
          </a:xfrm>
          <a:prstGeom prst="rect">
            <a:avLst/>
          </a:prstGeom>
          <a:effectLst>
            <a:reflection blurRad="6350" stA="50000" endA="295" endPos="92000" dist="101600" dir="5400000" sy="-100000" algn="bl" rotWithShape="0"/>
          </a:effectLst>
        </p:spPr>
      </p:pic>
      <p:pic>
        <p:nvPicPr>
          <p:cNvPr id="10" name="9 Imagen" descr="music-2756904_960_720.png"/>
          <p:cNvPicPr>
            <a:picLocks noChangeAspect="1"/>
          </p:cNvPicPr>
          <p:nvPr/>
        </p:nvPicPr>
        <p:blipFill>
          <a:blip r:embed="rId3">
            <a:duotone>
              <a:schemeClr val="accent6">
                <a:shade val="45000"/>
                <a:satMod val="135000"/>
              </a:schemeClr>
              <a:prstClr val="white"/>
            </a:duotone>
            <a:lum contrast="40000"/>
          </a:blip>
          <a:stretch>
            <a:fillRect/>
          </a:stretch>
        </p:blipFill>
        <p:spPr>
          <a:xfrm>
            <a:off x="7572396" y="4000510"/>
            <a:ext cx="1352651" cy="1142990"/>
          </a:xfrm>
          <a:prstGeom prst="rect">
            <a:avLst/>
          </a:prstGeom>
          <a:effectLst>
            <a:reflection blurRad="6350" stA="50000" endA="295" endPos="92000" dist="101600" dir="5400000" sy="-100000" algn="bl" rotWithShape="0"/>
          </a:effectLst>
        </p:spPr>
      </p:pic>
      <p:sp>
        <p:nvSpPr>
          <p:cNvPr id="11" name="10 Rectángulo"/>
          <p:cNvSpPr/>
          <p:nvPr/>
        </p:nvSpPr>
        <p:spPr>
          <a:xfrm>
            <a:off x="-357222" y="-214332"/>
            <a:ext cx="9715568"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1+#ppt_w/2"/>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1+#ppt_w/2"/>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1+#ppt_w/2"/>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8" presetClass="emph" presetSubtype="0" autoRev="1" fill="hold" nodeType="withEffect">
                                  <p:stCondLst>
                                    <p:cond delay="0"/>
                                  </p:stCondLst>
                                  <p:childTnLst>
                                    <p:animRot by="21600000">
                                      <p:cBhvr>
                                        <p:cTn id="40" dur="2000" fill="hold"/>
                                        <p:tgtEl>
                                          <p:spTgt spid="3"/>
                                        </p:tgtEl>
                                        <p:attrNameLst>
                                          <p:attrName>r</p:attrName>
                                        </p:attrNameLst>
                                      </p:cBhvr>
                                    </p:animRot>
                                  </p:childTnLst>
                                </p:cTn>
                              </p:par>
                              <p:par>
                                <p:cTn id="41" presetID="8" presetClass="emph" presetSubtype="0" autoRev="1" fill="hold" nodeType="withEffect">
                                  <p:stCondLst>
                                    <p:cond delay="0"/>
                                  </p:stCondLst>
                                  <p:childTnLst>
                                    <p:animRot by="21600000">
                                      <p:cBhvr>
                                        <p:cTn id="42" dur="2000" fill="hold"/>
                                        <p:tgtEl>
                                          <p:spTgt spid="4"/>
                                        </p:tgtEl>
                                        <p:attrNameLst>
                                          <p:attrName>r</p:attrName>
                                        </p:attrNameLst>
                                      </p:cBhvr>
                                    </p:animRot>
                                  </p:childTnLst>
                                </p:cTn>
                              </p:par>
                              <p:par>
                                <p:cTn id="43" presetID="8" presetClass="emph" presetSubtype="0" autoRev="1" fill="hold" nodeType="withEffect">
                                  <p:stCondLst>
                                    <p:cond delay="0"/>
                                  </p:stCondLst>
                                  <p:childTnLst>
                                    <p:animRot by="21600000">
                                      <p:cBhvr>
                                        <p:cTn id="44" dur="2000" fill="hold"/>
                                        <p:tgtEl>
                                          <p:spTgt spid="5"/>
                                        </p:tgtEl>
                                        <p:attrNameLst>
                                          <p:attrName>r</p:attrName>
                                        </p:attrNameLst>
                                      </p:cBhvr>
                                    </p:animRot>
                                  </p:childTnLst>
                                </p:cTn>
                              </p:par>
                              <p:par>
                                <p:cTn id="45" presetID="8" presetClass="emph" presetSubtype="0" autoRev="1" fill="hold" nodeType="withEffect">
                                  <p:stCondLst>
                                    <p:cond delay="0"/>
                                  </p:stCondLst>
                                  <p:childTnLst>
                                    <p:animRot by="21600000">
                                      <p:cBhvr>
                                        <p:cTn id="46" dur="2000" fill="hold"/>
                                        <p:tgtEl>
                                          <p:spTgt spid="6"/>
                                        </p:tgtEl>
                                        <p:attrNameLst>
                                          <p:attrName>r</p:attrName>
                                        </p:attrNameLst>
                                      </p:cBhvr>
                                    </p:animRot>
                                  </p:childTnLst>
                                </p:cTn>
                              </p:par>
                              <p:par>
                                <p:cTn id="47" presetID="8" presetClass="emph" presetSubtype="0" autoRev="1" fill="hold" nodeType="withEffect">
                                  <p:stCondLst>
                                    <p:cond delay="0"/>
                                  </p:stCondLst>
                                  <p:childTnLst>
                                    <p:animRot by="21600000">
                                      <p:cBhvr>
                                        <p:cTn id="48" dur="2000" fill="hold"/>
                                        <p:tgtEl>
                                          <p:spTgt spid="7"/>
                                        </p:tgtEl>
                                        <p:attrNameLst>
                                          <p:attrName>r</p:attrName>
                                        </p:attrNameLst>
                                      </p:cBhvr>
                                    </p:animRot>
                                  </p:childTnLst>
                                </p:cTn>
                              </p:par>
                              <p:par>
                                <p:cTn id="49" presetID="8" presetClass="emph" presetSubtype="0" autoRev="1" fill="hold" nodeType="withEffect">
                                  <p:stCondLst>
                                    <p:cond delay="0"/>
                                  </p:stCondLst>
                                  <p:childTnLst>
                                    <p:animRot by="21600000">
                                      <p:cBhvr>
                                        <p:cTn id="50" dur="2000" fill="hold"/>
                                        <p:tgtEl>
                                          <p:spTgt spid="8"/>
                                        </p:tgtEl>
                                        <p:attrNameLst>
                                          <p:attrName>r</p:attrName>
                                        </p:attrNameLst>
                                      </p:cBhvr>
                                    </p:animRot>
                                  </p:childTnLst>
                                </p:cTn>
                              </p:par>
                              <p:par>
                                <p:cTn id="51" presetID="8" presetClass="emph" presetSubtype="0" autoRev="1" fill="hold" nodeType="withEffect">
                                  <p:stCondLst>
                                    <p:cond delay="0"/>
                                  </p:stCondLst>
                                  <p:childTnLst>
                                    <p:animRot by="21600000">
                                      <p:cBhvr>
                                        <p:cTn id="52" dur="2000" fill="hold"/>
                                        <p:tgtEl>
                                          <p:spTgt spid="9"/>
                                        </p:tgtEl>
                                        <p:attrNameLst>
                                          <p:attrName>r</p:attrName>
                                        </p:attrNameLst>
                                      </p:cBhvr>
                                    </p:animRot>
                                  </p:childTnLst>
                                </p:cTn>
                              </p:par>
                              <p:par>
                                <p:cTn id="53" presetID="8" presetClass="emph" presetSubtype="0" autoRev="1" fill="hold" nodeType="withEffect">
                                  <p:stCondLst>
                                    <p:cond delay="0"/>
                                  </p:stCondLst>
                                  <p:childTnLst>
                                    <p:animRot by="21600000">
                                      <p:cBhvr>
                                        <p:cTn id="54" dur="2000" fill="hold"/>
                                        <p:tgtEl>
                                          <p:spTgt spid="10"/>
                                        </p:tgtEl>
                                        <p:attrNameLst>
                                          <p:attrName>r</p:attrName>
                                        </p:attrNameLst>
                                      </p:cBhvr>
                                    </p:animRot>
                                  </p:childTnLst>
                                </p:cTn>
                              </p:par>
                            </p:childTnLst>
                          </p:cTn>
                        </p:par>
                        <p:par>
                          <p:cTn id="55" fill="hold">
                            <p:stCondLst>
                              <p:cond delay="4000"/>
                            </p:stCondLst>
                            <p:childTnLst>
                              <p:par>
                                <p:cTn id="56" presetID="2" presetClass="exit" presetSubtype="6" fill="hold" nodeType="afterEffect">
                                  <p:stCondLst>
                                    <p:cond delay="0"/>
                                  </p:stCondLst>
                                  <p:childTnLst>
                                    <p:anim calcmode="lin" valueType="num">
                                      <p:cBhvr additive="base">
                                        <p:cTn id="57" dur="2000"/>
                                        <p:tgtEl>
                                          <p:spTgt spid="3"/>
                                        </p:tgtEl>
                                        <p:attrNameLst>
                                          <p:attrName>ppt_x</p:attrName>
                                        </p:attrNameLst>
                                      </p:cBhvr>
                                      <p:tavLst>
                                        <p:tav tm="0">
                                          <p:val>
                                            <p:strVal val="ppt_x"/>
                                          </p:val>
                                        </p:tav>
                                        <p:tav tm="100000">
                                          <p:val>
                                            <p:strVal val="1+ppt_w/2"/>
                                          </p:val>
                                        </p:tav>
                                      </p:tavLst>
                                    </p:anim>
                                    <p:anim calcmode="lin" valueType="num">
                                      <p:cBhvr additive="base">
                                        <p:cTn id="58" dur="2000"/>
                                        <p:tgtEl>
                                          <p:spTgt spid="3"/>
                                        </p:tgtEl>
                                        <p:attrNameLst>
                                          <p:attrName>ppt_y</p:attrName>
                                        </p:attrNameLst>
                                      </p:cBhvr>
                                      <p:tavLst>
                                        <p:tav tm="0">
                                          <p:val>
                                            <p:strVal val="ppt_y"/>
                                          </p:val>
                                        </p:tav>
                                        <p:tav tm="100000">
                                          <p:val>
                                            <p:strVal val="1+ppt_h/2"/>
                                          </p:val>
                                        </p:tav>
                                      </p:tavLst>
                                    </p:anim>
                                    <p:set>
                                      <p:cBhvr>
                                        <p:cTn id="59" dur="1" fill="hold">
                                          <p:stCondLst>
                                            <p:cond delay="1999"/>
                                          </p:stCondLst>
                                        </p:cTn>
                                        <p:tgtEl>
                                          <p:spTgt spid="3"/>
                                        </p:tgtEl>
                                        <p:attrNameLst>
                                          <p:attrName>style.visibility</p:attrName>
                                        </p:attrNameLst>
                                      </p:cBhvr>
                                      <p:to>
                                        <p:strVal val="hidden"/>
                                      </p:to>
                                    </p:set>
                                  </p:childTnLst>
                                </p:cTn>
                              </p:par>
                              <p:par>
                                <p:cTn id="60" presetID="2" presetClass="exit" presetSubtype="6" fill="hold" nodeType="withEffect">
                                  <p:stCondLst>
                                    <p:cond delay="0"/>
                                  </p:stCondLst>
                                  <p:childTnLst>
                                    <p:anim calcmode="lin" valueType="num">
                                      <p:cBhvr additive="base">
                                        <p:cTn id="61" dur="2000"/>
                                        <p:tgtEl>
                                          <p:spTgt spid="4"/>
                                        </p:tgtEl>
                                        <p:attrNameLst>
                                          <p:attrName>ppt_x</p:attrName>
                                        </p:attrNameLst>
                                      </p:cBhvr>
                                      <p:tavLst>
                                        <p:tav tm="0">
                                          <p:val>
                                            <p:strVal val="ppt_x"/>
                                          </p:val>
                                        </p:tav>
                                        <p:tav tm="100000">
                                          <p:val>
                                            <p:strVal val="1+ppt_w/2"/>
                                          </p:val>
                                        </p:tav>
                                      </p:tavLst>
                                    </p:anim>
                                    <p:anim calcmode="lin" valueType="num">
                                      <p:cBhvr additive="base">
                                        <p:cTn id="62" dur="2000"/>
                                        <p:tgtEl>
                                          <p:spTgt spid="4"/>
                                        </p:tgtEl>
                                        <p:attrNameLst>
                                          <p:attrName>ppt_y</p:attrName>
                                        </p:attrNameLst>
                                      </p:cBhvr>
                                      <p:tavLst>
                                        <p:tav tm="0">
                                          <p:val>
                                            <p:strVal val="ppt_y"/>
                                          </p:val>
                                        </p:tav>
                                        <p:tav tm="100000">
                                          <p:val>
                                            <p:strVal val="1+ppt_h/2"/>
                                          </p:val>
                                        </p:tav>
                                      </p:tavLst>
                                    </p:anim>
                                    <p:set>
                                      <p:cBhvr>
                                        <p:cTn id="63" dur="1" fill="hold">
                                          <p:stCondLst>
                                            <p:cond delay="1999"/>
                                          </p:stCondLst>
                                        </p:cTn>
                                        <p:tgtEl>
                                          <p:spTgt spid="4"/>
                                        </p:tgtEl>
                                        <p:attrNameLst>
                                          <p:attrName>style.visibility</p:attrName>
                                        </p:attrNameLst>
                                      </p:cBhvr>
                                      <p:to>
                                        <p:strVal val="hidden"/>
                                      </p:to>
                                    </p:set>
                                  </p:childTnLst>
                                </p:cTn>
                              </p:par>
                              <p:par>
                                <p:cTn id="64" presetID="2" presetClass="exit" presetSubtype="6" fill="hold" nodeType="withEffect">
                                  <p:stCondLst>
                                    <p:cond delay="0"/>
                                  </p:stCondLst>
                                  <p:childTnLst>
                                    <p:anim calcmode="lin" valueType="num">
                                      <p:cBhvr additive="base">
                                        <p:cTn id="65" dur="2000"/>
                                        <p:tgtEl>
                                          <p:spTgt spid="5"/>
                                        </p:tgtEl>
                                        <p:attrNameLst>
                                          <p:attrName>ppt_x</p:attrName>
                                        </p:attrNameLst>
                                      </p:cBhvr>
                                      <p:tavLst>
                                        <p:tav tm="0">
                                          <p:val>
                                            <p:strVal val="ppt_x"/>
                                          </p:val>
                                        </p:tav>
                                        <p:tav tm="100000">
                                          <p:val>
                                            <p:strVal val="1+ppt_w/2"/>
                                          </p:val>
                                        </p:tav>
                                      </p:tavLst>
                                    </p:anim>
                                    <p:anim calcmode="lin" valueType="num">
                                      <p:cBhvr additive="base">
                                        <p:cTn id="66" dur="2000"/>
                                        <p:tgtEl>
                                          <p:spTgt spid="5"/>
                                        </p:tgtEl>
                                        <p:attrNameLst>
                                          <p:attrName>ppt_y</p:attrName>
                                        </p:attrNameLst>
                                      </p:cBhvr>
                                      <p:tavLst>
                                        <p:tav tm="0">
                                          <p:val>
                                            <p:strVal val="ppt_y"/>
                                          </p:val>
                                        </p:tav>
                                        <p:tav tm="100000">
                                          <p:val>
                                            <p:strVal val="1+ppt_h/2"/>
                                          </p:val>
                                        </p:tav>
                                      </p:tavLst>
                                    </p:anim>
                                    <p:set>
                                      <p:cBhvr>
                                        <p:cTn id="67" dur="1" fill="hold">
                                          <p:stCondLst>
                                            <p:cond delay="1999"/>
                                          </p:stCondLst>
                                        </p:cTn>
                                        <p:tgtEl>
                                          <p:spTgt spid="5"/>
                                        </p:tgtEl>
                                        <p:attrNameLst>
                                          <p:attrName>style.visibility</p:attrName>
                                        </p:attrNameLst>
                                      </p:cBhvr>
                                      <p:to>
                                        <p:strVal val="hidden"/>
                                      </p:to>
                                    </p:set>
                                  </p:childTnLst>
                                </p:cTn>
                              </p:par>
                              <p:par>
                                <p:cTn id="68" presetID="2" presetClass="exit" presetSubtype="6" fill="hold" nodeType="withEffect">
                                  <p:stCondLst>
                                    <p:cond delay="0"/>
                                  </p:stCondLst>
                                  <p:childTnLst>
                                    <p:anim calcmode="lin" valueType="num">
                                      <p:cBhvr additive="base">
                                        <p:cTn id="69" dur="2000"/>
                                        <p:tgtEl>
                                          <p:spTgt spid="6"/>
                                        </p:tgtEl>
                                        <p:attrNameLst>
                                          <p:attrName>ppt_x</p:attrName>
                                        </p:attrNameLst>
                                      </p:cBhvr>
                                      <p:tavLst>
                                        <p:tav tm="0">
                                          <p:val>
                                            <p:strVal val="ppt_x"/>
                                          </p:val>
                                        </p:tav>
                                        <p:tav tm="100000">
                                          <p:val>
                                            <p:strVal val="1+ppt_w/2"/>
                                          </p:val>
                                        </p:tav>
                                      </p:tavLst>
                                    </p:anim>
                                    <p:anim calcmode="lin" valueType="num">
                                      <p:cBhvr additive="base">
                                        <p:cTn id="70" dur="2000"/>
                                        <p:tgtEl>
                                          <p:spTgt spid="6"/>
                                        </p:tgtEl>
                                        <p:attrNameLst>
                                          <p:attrName>ppt_y</p:attrName>
                                        </p:attrNameLst>
                                      </p:cBhvr>
                                      <p:tavLst>
                                        <p:tav tm="0">
                                          <p:val>
                                            <p:strVal val="ppt_y"/>
                                          </p:val>
                                        </p:tav>
                                        <p:tav tm="100000">
                                          <p:val>
                                            <p:strVal val="1+ppt_h/2"/>
                                          </p:val>
                                        </p:tav>
                                      </p:tavLst>
                                    </p:anim>
                                    <p:set>
                                      <p:cBhvr>
                                        <p:cTn id="71" dur="1" fill="hold">
                                          <p:stCondLst>
                                            <p:cond delay="1999"/>
                                          </p:stCondLst>
                                        </p:cTn>
                                        <p:tgtEl>
                                          <p:spTgt spid="6"/>
                                        </p:tgtEl>
                                        <p:attrNameLst>
                                          <p:attrName>style.visibility</p:attrName>
                                        </p:attrNameLst>
                                      </p:cBhvr>
                                      <p:to>
                                        <p:strVal val="hidden"/>
                                      </p:to>
                                    </p:set>
                                  </p:childTnLst>
                                </p:cTn>
                              </p:par>
                              <p:par>
                                <p:cTn id="72" presetID="2" presetClass="exit" presetSubtype="6" fill="hold" nodeType="withEffect">
                                  <p:stCondLst>
                                    <p:cond delay="0"/>
                                  </p:stCondLst>
                                  <p:childTnLst>
                                    <p:anim calcmode="lin" valueType="num">
                                      <p:cBhvr additive="base">
                                        <p:cTn id="73" dur="2000"/>
                                        <p:tgtEl>
                                          <p:spTgt spid="7"/>
                                        </p:tgtEl>
                                        <p:attrNameLst>
                                          <p:attrName>ppt_x</p:attrName>
                                        </p:attrNameLst>
                                      </p:cBhvr>
                                      <p:tavLst>
                                        <p:tav tm="0">
                                          <p:val>
                                            <p:strVal val="ppt_x"/>
                                          </p:val>
                                        </p:tav>
                                        <p:tav tm="100000">
                                          <p:val>
                                            <p:strVal val="1+ppt_w/2"/>
                                          </p:val>
                                        </p:tav>
                                      </p:tavLst>
                                    </p:anim>
                                    <p:anim calcmode="lin" valueType="num">
                                      <p:cBhvr additive="base">
                                        <p:cTn id="74" dur="2000"/>
                                        <p:tgtEl>
                                          <p:spTgt spid="7"/>
                                        </p:tgtEl>
                                        <p:attrNameLst>
                                          <p:attrName>ppt_y</p:attrName>
                                        </p:attrNameLst>
                                      </p:cBhvr>
                                      <p:tavLst>
                                        <p:tav tm="0">
                                          <p:val>
                                            <p:strVal val="ppt_y"/>
                                          </p:val>
                                        </p:tav>
                                        <p:tav tm="100000">
                                          <p:val>
                                            <p:strVal val="1+ppt_h/2"/>
                                          </p:val>
                                        </p:tav>
                                      </p:tavLst>
                                    </p:anim>
                                    <p:set>
                                      <p:cBhvr>
                                        <p:cTn id="75" dur="1" fill="hold">
                                          <p:stCondLst>
                                            <p:cond delay="1999"/>
                                          </p:stCondLst>
                                        </p:cTn>
                                        <p:tgtEl>
                                          <p:spTgt spid="7"/>
                                        </p:tgtEl>
                                        <p:attrNameLst>
                                          <p:attrName>style.visibility</p:attrName>
                                        </p:attrNameLst>
                                      </p:cBhvr>
                                      <p:to>
                                        <p:strVal val="hidden"/>
                                      </p:to>
                                    </p:set>
                                  </p:childTnLst>
                                </p:cTn>
                              </p:par>
                              <p:par>
                                <p:cTn id="76" presetID="2" presetClass="exit" presetSubtype="6" fill="hold" nodeType="withEffect">
                                  <p:stCondLst>
                                    <p:cond delay="0"/>
                                  </p:stCondLst>
                                  <p:childTnLst>
                                    <p:anim calcmode="lin" valueType="num">
                                      <p:cBhvr additive="base">
                                        <p:cTn id="77" dur="2000"/>
                                        <p:tgtEl>
                                          <p:spTgt spid="8"/>
                                        </p:tgtEl>
                                        <p:attrNameLst>
                                          <p:attrName>ppt_x</p:attrName>
                                        </p:attrNameLst>
                                      </p:cBhvr>
                                      <p:tavLst>
                                        <p:tav tm="0">
                                          <p:val>
                                            <p:strVal val="ppt_x"/>
                                          </p:val>
                                        </p:tav>
                                        <p:tav tm="100000">
                                          <p:val>
                                            <p:strVal val="1+ppt_w/2"/>
                                          </p:val>
                                        </p:tav>
                                      </p:tavLst>
                                    </p:anim>
                                    <p:anim calcmode="lin" valueType="num">
                                      <p:cBhvr additive="base">
                                        <p:cTn id="78" dur="2000"/>
                                        <p:tgtEl>
                                          <p:spTgt spid="8"/>
                                        </p:tgtEl>
                                        <p:attrNameLst>
                                          <p:attrName>ppt_y</p:attrName>
                                        </p:attrNameLst>
                                      </p:cBhvr>
                                      <p:tavLst>
                                        <p:tav tm="0">
                                          <p:val>
                                            <p:strVal val="ppt_y"/>
                                          </p:val>
                                        </p:tav>
                                        <p:tav tm="100000">
                                          <p:val>
                                            <p:strVal val="1+ppt_h/2"/>
                                          </p:val>
                                        </p:tav>
                                      </p:tavLst>
                                    </p:anim>
                                    <p:set>
                                      <p:cBhvr>
                                        <p:cTn id="79" dur="1" fill="hold">
                                          <p:stCondLst>
                                            <p:cond delay="1999"/>
                                          </p:stCondLst>
                                        </p:cTn>
                                        <p:tgtEl>
                                          <p:spTgt spid="8"/>
                                        </p:tgtEl>
                                        <p:attrNameLst>
                                          <p:attrName>style.visibility</p:attrName>
                                        </p:attrNameLst>
                                      </p:cBhvr>
                                      <p:to>
                                        <p:strVal val="hidden"/>
                                      </p:to>
                                    </p:set>
                                  </p:childTnLst>
                                </p:cTn>
                              </p:par>
                              <p:par>
                                <p:cTn id="80" presetID="2" presetClass="exit" presetSubtype="6" fill="hold" nodeType="withEffect">
                                  <p:stCondLst>
                                    <p:cond delay="0"/>
                                  </p:stCondLst>
                                  <p:childTnLst>
                                    <p:anim calcmode="lin" valueType="num">
                                      <p:cBhvr additive="base">
                                        <p:cTn id="81" dur="2000"/>
                                        <p:tgtEl>
                                          <p:spTgt spid="9"/>
                                        </p:tgtEl>
                                        <p:attrNameLst>
                                          <p:attrName>ppt_x</p:attrName>
                                        </p:attrNameLst>
                                      </p:cBhvr>
                                      <p:tavLst>
                                        <p:tav tm="0">
                                          <p:val>
                                            <p:strVal val="ppt_x"/>
                                          </p:val>
                                        </p:tav>
                                        <p:tav tm="100000">
                                          <p:val>
                                            <p:strVal val="1+ppt_w/2"/>
                                          </p:val>
                                        </p:tav>
                                      </p:tavLst>
                                    </p:anim>
                                    <p:anim calcmode="lin" valueType="num">
                                      <p:cBhvr additive="base">
                                        <p:cTn id="82" dur="2000"/>
                                        <p:tgtEl>
                                          <p:spTgt spid="9"/>
                                        </p:tgtEl>
                                        <p:attrNameLst>
                                          <p:attrName>ppt_y</p:attrName>
                                        </p:attrNameLst>
                                      </p:cBhvr>
                                      <p:tavLst>
                                        <p:tav tm="0">
                                          <p:val>
                                            <p:strVal val="ppt_y"/>
                                          </p:val>
                                        </p:tav>
                                        <p:tav tm="100000">
                                          <p:val>
                                            <p:strVal val="1+ppt_h/2"/>
                                          </p:val>
                                        </p:tav>
                                      </p:tavLst>
                                    </p:anim>
                                    <p:set>
                                      <p:cBhvr>
                                        <p:cTn id="83" dur="1" fill="hold">
                                          <p:stCondLst>
                                            <p:cond delay="1999"/>
                                          </p:stCondLst>
                                        </p:cTn>
                                        <p:tgtEl>
                                          <p:spTgt spid="9"/>
                                        </p:tgtEl>
                                        <p:attrNameLst>
                                          <p:attrName>style.visibility</p:attrName>
                                        </p:attrNameLst>
                                      </p:cBhvr>
                                      <p:to>
                                        <p:strVal val="hidden"/>
                                      </p:to>
                                    </p:set>
                                  </p:childTnLst>
                                </p:cTn>
                              </p:par>
                              <p:par>
                                <p:cTn id="84" presetID="2" presetClass="exit" presetSubtype="6" fill="hold" nodeType="withEffect">
                                  <p:stCondLst>
                                    <p:cond delay="0"/>
                                  </p:stCondLst>
                                  <p:childTnLst>
                                    <p:anim calcmode="lin" valueType="num">
                                      <p:cBhvr additive="base">
                                        <p:cTn id="85" dur="2000"/>
                                        <p:tgtEl>
                                          <p:spTgt spid="10"/>
                                        </p:tgtEl>
                                        <p:attrNameLst>
                                          <p:attrName>ppt_x</p:attrName>
                                        </p:attrNameLst>
                                      </p:cBhvr>
                                      <p:tavLst>
                                        <p:tav tm="0">
                                          <p:val>
                                            <p:strVal val="ppt_x"/>
                                          </p:val>
                                        </p:tav>
                                        <p:tav tm="100000">
                                          <p:val>
                                            <p:strVal val="1+ppt_w/2"/>
                                          </p:val>
                                        </p:tav>
                                      </p:tavLst>
                                    </p:anim>
                                    <p:anim calcmode="lin" valueType="num">
                                      <p:cBhvr additive="base">
                                        <p:cTn id="86" dur="2000"/>
                                        <p:tgtEl>
                                          <p:spTgt spid="10"/>
                                        </p:tgtEl>
                                        <p:attrNameLst>
                                          <p:attrName>ppt_y</p:attrName>
                                        </p:attrNameLst>
                                      </p:cBhvr>
                                      <p:tavLst>
                                        <p:tav tm="0">
                                          <p:val>
                                            <p:strVal val="ppt_y"/>
                                          </p:val>
                                        </p:tav>
                                        <p:tav tm="100000">
                                          <p:val>
                                            <p:strVal val="1+ppt_h/2"/>
                                          </p:val>
                                        </p:tav>
                                      </p:tavLst>
                                    </p:anim>
                                    <p:set>
                                      <p:cBhvr>
                                        <p:cTn id="87" dur="1" fill="hold">
                                          <p:stCondLst>
                                            <p:cond delay="1999"/>
                                          </p:stCondLst>
                                        </p:cTn>
                                        <p:tgtEl>
                                          <p:spTgt spid="10"/>
                                        </p:tgtEl>
                                        <p:attrNameLst>
                                          <p:attrName>style.visibility</p:attrName>
                                        </p:attrNameLst>
                                      </p:cBhvr>
                                      <p:to>
                                        <p:strVal val="hidden"/>
                                      </p:to>
                                    </p:set>
                                  </p:childTnLst>
                                </p:cTn>
                              </p:par>
                              <p:par>
                                <p:cTn id="88" presetID="8" presetClass="emph" presetSubtype="0" autoRev="1" fill="hold" nodeType="withEffect">
                                  <p:stCondLst>
                                    <p:cond delay="0"/>
                                  </p:stCondLst>
                                  <p:childTnLst>
                                    <p:animRot by="-21600000">
                                      <p:cBhvr>
                                        <p:cTn id="89" dur="2000" fill="hold"/>
                                        <p:tgtEl>
                                          <p:spTgt spid="3"/>
                                        </p:tgtEl>
                                        <p:attrNameLst>
                                          <p:attrName>r</p:attrName>
                                        </p:attrNameLst>
                                      </p:cBhvr>
                                    </p:animRot>
                                  </p:childTnLst>
                                </p:cTn>
                              </p:par>
                              <p:par>
                                <p:cTn id="90" presetID="8" presetClass="emph" presetSubtype="0" autoRev="1" fill="hold" nodeType="withEffect">
                                  <p:stCondLst>
                                    <p:cond delay="0"/>
                                  </p:stCondLst>
                                  <p:childTnLst>
                                    <p:animRot by="-21600000">
                                      <p:cBhvr>
                                        <p:cTn id="91" dur="2000" fill="hold"/>
                                        <p:tgtEl>
                                          <p:spTgt spid="4"/>
                                        </p:tgtEl>
                                        <p:attrNameLst>
                                          <p:attrName>r</p:attrName>
                                        </p:attrNameLst>
                                      </p:cBhvr>
                                    </p:animRot>
                                  </p:childTnLst>
                                </p:cTn>
                              </p:par>
                              <p:par>
                                <p:cTn id="92" presetID="8" presetClass="emph" presetSubtype="0" autoRev="1" fill="hold" nodeType="withEffect">
                                  <p:stCondLst>
                                    <p:cond delay="0"/>
                                  </p:stCondLst>
                                  <p:childTnLst>
                                    <p:animRot by="-21600000">
                                      <p:cBhvr>
                                        <p:cTn id="93" dur="2000" fill="hold"/>
                                        <p:tgtEl>
                                          <p:spTgt spid="5"/>
                                        </p:tgtEl>
                                        <p:attrNameLst>
                                          <p:attrName>r</p:attrName>
                                        </p:attrNameLst>
                                      </p:cBhvr>
                                    </p:animRot>
                                  </p:childTnLst>
                                </p:cTn>
                              </p:par>
                              <p:par>
                                <p:cTn id="94" presetID="8" presetClass="emph" presetSubtype="0" autoRev="1" fill="hold" nodeType="withEffect">
                                  <p:stCondLst>
                                    <p:cond delay="0"/>
                                  </p:stCondLst>
                                  <p:childTnLst>
                                    <p:animRot by="-21600000">
                                      <p:cBhvr>
                                        <p:cTn id="95" dur="2000" fill="hold"/>
                                        <p:tgtEl>
                                          <p:spTgt spid="6"/>
                                        </p:tgtEl>
                                        <p:attrNameLst>
                                          <p:attrName>r</p:attrName>
                                        </p:attrNameLst>
                                      </p:cBhvr>
                                    </p:animRot>
                                  </p:childTnLst>
                                </p:cTn>
                              </p:par>
                              <p:par>
                                <p:cTn id="96" presetID="8" presetClass="emph" presetSubtype="0" autoRev="1" fill="hold" nodeType="withEffect">
                                  <p:stCondLst>
                                    <p:cond delay="0"/>
                                  </p:stCondLst>
                                  <p:childTnLst>
                                    <p:animRot by="-21600000">
                                      <p:cBhvr>
                                        <p:cTn id="97" dur="2000" fill="hold"/>
                                        <p:tgtEl>
                                          <p:spTgt spid="7"/>
                                        </p:tgtEl>
                                        <p:attrNameLst>
                                          <p:attrName>r</p:attrName>
                                        </p:attrNameLst>
                                      </p:cBhvr>
                                    </p:animRot>
                                  </p:childTnLst>
                                </p:cTn>
                              </p:par>
                              <p:par>
                                <p:cTn id="98" presetID="8" presetClass="emph" presetSubtype="0" autoRev="1" fill="hold" nodeType="withEffect">
                                  <p:stCondLst>
                                    <p:cond delay="0"/>
                                  </p:stCondLst>
                                  <p:childTnLst>
                                    <p:animRot by="-21600000">
                                      <p:cBhvr>
                                        <p:cTn id="99" dur="2000" fill="hold"/>
                                        <p:tgtEl>
                                          <p:spTgt spid="8"/>
                                        </p:tgtEl>
                                        <p:attrNameLst>
                                          <p:attrName>r</p:attrName>
                                        </p:attrNameLst>
                                      </p:cBhvr>
                                    </p:animRot>
                                  </p:childTnLst>
                                </p:cTn>
                              </p:par>
                              <p:par>
                                <p:cTn id="100" presetID="8" presetClass="emph" presetSubtype="0" autoRev="1" fill="hold" nodeType="withEffect">
                                  <p:stCondLst>
                                    <p:cond delay="0"/>
                                  </p:stCondLst>
                                  <p:childTnLst>
                                    <p:animRot by="-21600000">
                                      <p:cBhvr>
                                        <p:cTn id="101" dur="2000" fill="hold"/>
                                        <p:tgtEl>
                                          <p:spTgt spid="9"/>
                                        </p:tgtEl>
                                        <p:attrNameLst>
                                          <p:attrName>r</p:attrName>
                                        </p:attrNameLst>
                                      </p:cBhvr>
                                    </p:animRot>
                                  </p:childTnLst>
                                </p:cTn>
                              </p:par>
                              <p:par>
                                <p:cTn id="102" presetID="8" presetClass="emph" presetSubtype="0" autoRev="1" fill="hold" nodeType="withEffect">
                                  <p:stCondLst>
                                    <p:cond delay="0"/>
                                  </p:stCondLst>
                                  <p:childTnLst>
                                    <p:animRot by="-21600000">
                                      <p:cBhvr>
                                        <p:cTn id="103" dur="2000" fill="hold"/>
                                        <p:tgtEl>
                                          <p:spTgt spid="10"/>
                                        </p:tgtEl>
                                        <p:attrNameLst>
                                          <p:attrName>r</p:attrName>
                                        </p:attrNameLst>
                                      </p:cBhvr>
                                    </p:animRot>
                                  </p:childTnLst>
                                </p:cTn>
                              </p:par>
                              <p:par>
                                <p:cTn id="104" presetID="2" presetClass="entr" presetSubtype="9"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additive="base">
                                        <p:cTn id="106" dur="2000" fill="hold"/>
                                        <p:tgtEl>
                                          <p:spTgt spid="2"/>
                                        </p:tgtEl>
                                        <p:attrNameLst>
                                          <p:attrName>ppt_x</p:attrName>
                                        </p:attrNameLst>
                                      </p:cBhvr>
                                      <p:tavLst>
                                        <p:tav tm="0">
                                          <p:val>
                                            <p:strVal val="0-#ppt_w/2"/>
                                          </p:val>
                                        </p:tav>
                                        <p:tav tm="100000">
                                          <p:val>
                                            <p:strVal val="#ppt_x"/>
                                          </p:val>
                                        </p:tav>
                                      </p:tavLst>
                                    </p:anim>
                                    <p:anim calcmode="lin" valueType="num">
                                      <p:cBhvr additive="base">
                                        <p:cTn id="107" dur="20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adre_pour_video_9_by_kidpaddleetcie-d98z2tx.png"/>
          <p:cNvPicPr>
            <a:picLocks noChangeAspect="1"/>
          </p:cNvPicPr>
          <p:nvPr/>
        </p:nvPicPr>
        <p:blipFill>
          <a:blip r:embed="rId2">
            <a:duotone>
              <a:prstClr val="black"/>
              <a:srgbClr val="D9C3A5">
                <a:tint val="50000"/>
                <a:satMod val="180000"/>
              </a:srgbClr>
            </a:duotone>
            <a:lum contrast="40000"/>
          </a:blip>
          <a:stretch>
            <a:fillRect/>
          </a:stretch>
        </p:blipFill>
        <p:spPr>
          <a:xfrm>
            <a:off x="0" y="1"/>
            <a:ext cx="9144000" cy="5143499"/>
          </a:xfrm>
          <a:prstGeom prst="rect">
            <a:avLst/>
          </a:prstGeom>
        </p:spPr>
      </p:pic>
      <p:pic>
        <p:nvPicPr>
          <p:cNvPr id="3" name="2 Imagen" descr="MUSICA (VIOLIN) (39).png"/>
          <p:cNvPicPr>
            <a:picLocks noChangeAspect="1"/>
          </p:cNvPicPr>
          <p:nvPr/>
        </p:nvPicPr>
        <p:blipFill>
          <a:blip r:embed="rId3"/>
          <a:stretch>
            <a:fillRect/>
          </a:stretch>
        </p:blipFill>
        <p:spPr>
          <a:xfrm>
            <a:off x="357158" y="1071552"/>
            <a:ext cx="3113015" cy="3691322"/>
          </a:xfrm>
          <a:prstGeom prst="rect">
            <a:avLst/>
          </a:prstGeom>
          <a:effectLst>
            <a:softEdge rad="12700"/>
          </a:effectLst>
        </p:spPr>
      </p:pic>
      <p:sp>
        <p:nvSpPr>
          <p:cNvPr id="5" name="4 CuadroTexto"/>
          <p:cNvSpPr txBox="1"/>
          <p:nvPr/>
        </p:nvSpPr>
        <p:spPr>
          <a:xfrm>
            <a:off x="3357554" y="1357304"/>
            <a:ext cx="5286412" cy="338554"/>
          </a:xfrm>
          <a:prstGeom prst="rect">
            <a:avLst/>
          </a:prstGeom>
          <a:noFill/>
        </p:spPr>
        <p:txBody>
          <a:bodyPr wrap="square" rtlCol="0">
            <a:spAutoFit/>
            <a:scene3d>
              <a:camera prst="orthographicFront"/>
              <a:lightRig rig="soft" dir="t">
                <a:rot lat="0" lon="0" rev="10800000"/>
              </a:lightRig>
            </a:scene3d>
            <a:sp3d>
              <a:bevelT w="27940" h="12700"/>
              <a:contourClr>
                <a:srgbClr val="DDDDDD"/>
              </a:contourClr>
            </a:sp3d>
          </a:bodyPr>
          <a:lstStyle/>
          <a:p>
            <a:r>
              <a:rPr lang="es-PE" sz="1600" b="1" spc="150" dirty="0" smtClean="0">
                <a:ln w="11430"/>
                <a:solidFill>
                  <a:srgbClr val="F8F8F8"/>
                </a:solidFill>
                <a:effectLst>
                  <a:outerShdw blurRad="25400" algn="tl" rotWithShape="0">
                    <a:srgbClr val="000000">
                      <a:alpha val="43000"/>
                    </a:srgbClr>
                  </a:outerShdw>
                </a:effectLst>
              </a:rPr>
              <a:t> </a:t>
            </a:r>
          </a:p>
        </p:txBody>
      </p:sp>
      <p:sp>
        <p:nvSpPr>
          <p:cNvPr id="7" name="6 CuadroTexto"/>
          <p:cNvSpPr txBox="1"/>
          <p:nvPr/>
        </p:nvSpPr>
        <p:spPr>
          <a:xfrm>
            <a:off x="3786182" y="2214560"/>
            <a:ext cx="4071965" cy="2062103"/>
          </a:xfrm>
          <a:prstGeom prst="rect">
            <a:avLst/>
          </a:prstGeom>
          <a:noFill/>
        </p:spPr>
        <p:txBody>
          <a:bodyPr wrap="square" rtlCol="0">
            <a:spAutoFit/>
            <a:scene3d>
              <a:camera prst="orthographicFront"/>
              <a:lightRig rig="soft" dir="t">
                <a:rot lat="0" lon="0" rev="10800000"/>
              </a:lightRig>
            </a:scene3d>
            <a:sp3d>
              <a:bevelT w="27940" h="12700"/>
              <a:contourClr>
                <a:srgbClr val="DDDDDD"/>
              </a:contourClr>
            </a:sp3d>
          </a:bodyPr>
          <a:lstStyle/>
          <a:p>
            <a:pPr algn="ctr"/>
            <a:r>
              <a:rPr lang="es-PE" sz="1600" b="1" spc="150" dirty="0" smtClean="0">
                <a:ln w="11430"/>
                <a:solidFill>
                  <a:srgbClr val="F8F8F8"/>
                </a:solidFill>
                <a:effectLst>
                  <a:outerShdw blurRad="25400" algn="tl" rotWithShape="0">
                    <a:srgbClr val="000000">
                      <a:alpha val="43000"/>
                    </a:srgbClr>
                  </a:outerShdw>
                </a:effectLst>
              </a:rPr>
              <a:t>Este instrumento fue autentificado en el año 2013 y aunque se desconoce el autor de su fábrica no podía faltar en un artículo como este. Sobrevivió al naufragio del transatlántico en 1912 y perteneció a Wallace </a:t>
            </a:r>
            <a:r>
              <a:rPr lang="es-PE" sz="1600" b="1" spc="150" dirty="0" err="1" smtClean="0">
                <a:ln w="11430"/>
                <a:solidFill>
                  <a:srgbClr val="F8F8F8"/>
                </a:solidFill>
                <a:effectLst>
                  <a:outerShdw blurRad="25400" algn="tl" rotWithShape="0">
                    <a:srgbClr val="000000">
                      <a:alpha val="43000"/>
                    </a:srgbClr>
                  </a:outerShdw>
                </a:effectLst>
              </a:rPr>
              <a:t>Hartley</a:t>
            </a:r>
            <a:r>
              <a:rPr lang="es-PE" sz="1600" b="1" spc="150" dirty="0" smtClean="0">
                <a:ln w="11430"/>
                <a:solidFill>
                  <a:srgbClr val="F8F8F8"/>
                </a:solidFill>
                <a:effectLst>
                  <a:outerShdw blurRad="25400" algn="tl" rotWithShape="0">
                    <a:srgbClr val="000000">
                      <a:alpha val="43000"/>
                    </a:srgbClr>
                  </a:outerShdw>
                </a:effectLst>
              </a:rPr>
              <a:t>, director de la conocida orquesta del </a:t>
            </a:r>
            <a:r>
              <a:rPr lang="es-PE" sz="1600" b="1" spc="150" dirty="0" err="1" smtClean="0">
                <a:ln w="11430"/>
                <a:solidFill>
                  <a:srgbClr val="F8F8F8"/>
                </a:solidFill>
                <a:effectLst>
                  <a:outerShdw blurRad="25400" algn="tl" rotWithShape="0">
                    <a:srgbClr val="000000">
                      <a:alpha val="43000"/>
                    </a:srgbClr>
                  </a:outerShdw>
                </a:effectLst>
              </a:rPr>
              <a:t>Titanic</a:t>
            </a:r>
            <a:r>
              <a:rPr lang="es-PE" sz="1600" b="1" spc="150" dirty="0" smtClean="0">
                <a:ln w="11430"/>
                <a:solidFill>
                  <a:srgbClr val="F8F8F8"/>
                </a:solidFill>
                <a:effectLst>
                  <a:outerShdw blurRad="25400" algn="tl" rotWithShape="0">
                    <a:srgbClr val="000000">
                      <a:alpha val="43000"/>
                    </a:srgbClr>
                  </a:outerShdw>
                </a:effectLst>
              </a:rPr>
              <a:t>.</a:t>
            </a:r>
          </a:p>
          <a:p>
            <a:pPr algn="ctr"/>
            <a:endParaRPr lang="es-PE" sz="1600" b="1" spc="150" dirty="0">
              <a:ln w="11430"/>
              <a:solidFill>
                <a:srgbClr val="F8F8F8"/>
              </a:solidFill>
              <a:effectLst>
                <a:outerShdw blurRad="25400" algn="tl" rotWithShape="0">
                  <a:srgbClr val="000000">
                    <a:alpha val="43000"/>
                  </a:srgbClr>
                </a:outerShdw>
              </a:effectLst>
            </a:endParaRPr>
          </a:p>
        </p:txBody>
      </p:sp>
      <p:pic>
        <p:nvPicPr>
          <p:cNvPr id="6" name="5 Imagen" descr="961c1e_8ffa03d328504d6586951410c715d90d.gif"/>
          <p:cNvPicPr>
            <a:picLocks noChangeAspect="1"/>
          </p:cNvPicPr>
          <p:nvPr/>
        </p:nvPicPr>
        <p:blipFill>
          <a:blip r:embed="rId4"/>
          <a:stretch>
            <a:fillRect/>
          </a:stretch>
        </p:blipFill>
        <p:spPr>
          <a:xfrm>
            <a:off x="4143372" y="1071552"/>
            <a:ext cx="3124200" cy="781050"/>
          </a:xfrm>
          <a:prstGeom prst="rect">
            <a:avLst/>
          </a:prstGeom>
        </p:spPr>
      </p:pic>
      <p:sp>
        <p:nvSpPr>
          <p:cNvPr id="8" name="7 Rectángulo"/>
          <p:cNvSpPr/>
          <p:nvPr/>
        </p:nvSpPr>
        <p:spPr>
          <a:xfrm>
            <a:off x="-357222" y="-214332"/>
            <a:ext cx="9715568" cy="5643602"/>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Huppertz_Verstraeten_Geigenbauer-0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fireworks-burst-color-512.png"/>
          <p:cNvPicPr>
            <a:picLocks noChangeAspect="1"/>
          </p:cNvPicPr>
          <p:nvPr/>
        </p:nvPicPr>
        <p:blipFill>
          <a:blip r:embed="rId3">
            <a:lum contrast="40000"/>
          </a:blip>
          <a:stretch>
            <a:fillRect/>
          </a:stretch>
        </p:blipFill>
        <p:spPr>
          <a:xfrm>
            <a:off x="0" y="0"/>
            <a:ext cx="1071552" cy="1071552"/>
          </a:xfrm>
          <a:prstGeom prst="rect">
            <a:avLst/>
          </a:prstGeom>
          <a:effectLst>
            <a:reflection blurRad="6350" stA="50000" endA="300" endPos="90000" dir="5400000" sy="-100000" algn="bl" rotWithShape="0"/>
          </a:effectLst>
        </p:spPr>
      </p:pic>
      <p:pic>
        <p:nvPicPr>
          <p:cNvPr id="5" name="4 Imagen" descr="fireworks-burst-color-512.png"/>
          <p:cNvPicPr>
            <a:picLocks noChangeAspect="1"/>
          </p:cNvPicPr>
          <p:nvPr/>
        </p:nvPicPr>
        <p:blipFill>
          <a:blip r:embed="rId3">
            <a:duotone>
              <a:schemeClr val="bg2">
                <a:shade val="45000"/>
                <a:satMod val="135000"/>
              </a:schemeClr>
              <a:prstClr val="white"/>
            </a:duotone>
            <a:lum bright="40000"/>
          </a:blip>
          <a:stretch>
            <a:fillRect/>
          </a:stretch>
        </p:blipFill>
        <p:spPr>
          <a:xfrm>
            <a:off x="3428992" y="4071948"/>
            <a:ext cx="1071552" cy="1071552"/>
          </a:xfrm>
          <a:prstGeom prst="rect">
            <a:avLst/>
          </a:prstGeom>
          <a:effectLst>
            <a:reflection blurRad="6350" stA="50000" endA="300" endPos="90000" dir="5400000" sy="-100000" algn="bl" rotWithShape="0"/>
          </a:effectLst>
        </p:spPr>
      </p:pic>
      <p:pic>
        <p:nvPicPr>
          <p:cNvPr id="6" name="5 Imagen" descr="fireworks-burst-color-512.png"/>
          <p:cNvPicPr>
            <a:picLocks noChangeAspect="1"/>
          </p:cNvPicPr>
          <p:nvPr/>
        </p:nvPicPr>
        <p:blipFill>
          <a:blip r:embed="rId3">
            <a:duotone>
              <a:schemeClr val="bg2">
                <a:shade val="45000"/>
                <a:satMod val="135000"/>
              </a:schemeClr>
              <a:prstClr val="white"/>
            </a:duotone>
            <a:lum bright="40000"/>
          </a:blip>
          <a:stretch>
            <a:fillRect/>
          </a:stretch>
        </p:blipFill>
        <p:spPr>
          <a:xfrm>
            <a:off x="4572000" y="4071948"/>
            <a:ext cx="1071552" cy="1071552"/>
          </a:xfrm>
          <a:prstGeom prst="rect">
            <a:avLst/>
          </a:prstGeom>
          <a:effectLst>
            <a:reflection blurRad="6350" stA="50000" endA="300" endPos="90000" dir="5400000" sy="-100000" algn="bl" rotWithShape="0"/>
          </a:effectLst>
        </p:spPr>
      </p:pic>
      <p:pic>
        <p:nvPicPr>
          <p:cNvPr id="7" name="6 Imagen" descr="fireworks-burst-color-512.png"/>
          <p:cNvPicPr>
            <a:picLocks noChangeAspect="1"/>
          </p:cNvPicPr>
          <p:nvPr/>
        </p:nvPicPr>
        <p:blipFill>
          <a:blip r:embed="rId3">
            <a:lum contrast="40000"/>
          </a:blip>
          <a:stretch>
            <a:fillRect/>
          </a:stretch>
        </p:blipFill>
        <p:spPr>
          <a:xfrm>
            <a:off x="8072448" y="0"/>
            <a:ext cx="1071552" cy="1071552"/>
          </a:xfrm>
          <a:prstGeom prst="rect">
            <a:avLst/>
          </a:prstGeom>
          <a:effectLst>
            <a:reflection blurRad="6350" stA="50000" endA="300" endPos="90000" dir="5400000" sy="-100000" algn="bl" rotWithShape="0"/>
          </a:effectLst>
        </p:spPr>
      </p:pic>
      <p:pic>
        <p:nvPicPr>
          <p:cNvPr id="8" name="7 Imagen" descr="fireworks-burst-color-512.png"/>
          <p:cNvPicPr>
            <a:picLocks noChangeAspect="1"/>
          </p:cNvPicPr>
          <p:nvPr/>
        </p:nvPicPr>
        <p:blipFill>
          <a:blip r:embed="rId3">
            <a:duotone>
              <a:schemeClr val="bg2">
                <a:shade val="45000"/>
                <a:satMod val="135000"/>
              </a:schemeClr>
              <a:prstClr val="white"/>
            </a:duotone>
            <a:lum bright="40000"/>
          </a:blip>
          <a:stretch>
            <a:fillRect/>
          </a:stretch>
        </p:blipFill>
        <p:spPr>
          <a:xfrm>
            <a:off x="785786" y="571486"/>
            <a:ext cx="1071552" cy="1071552"/>
          </a:xfrm>
          <a:prstGeom prst="rect">
            <a:avLst/>
          </a:prstGeom>
          <a:effectLst>
            <a:reflection blurRad="6350" stA="50000" endA="300" endPos="90000" dir="5400000" sy="-100000" algn="bl" rotWithShape="0"/>
          </a:effectLst>
        </p:spPr>
      </p:pic>
      <p:pic>
        <p:nvPicPr>
          <p:cNvPr id="9" name="8 Imagen" descr="fireworks-burst-color-512.png"/>
          <p:cNvPicPr>
            <a:picLocks noChangeAspect="1"/>
          </p:cNvPicPr>
          <p:nvPr/>
        </p:nvPicPr>
        <p:blipFill>
          <a:blip r:embed="rId3">
            <a:lum contrast="40000"/>
          </a:blip>
          <a:stretch>
            <a:fillRect/>
          </a:stretch>
        </p:blipFill>
        <p:spPr>
          <a:xfrm>
            <a:off x="1571604" y="1428742"/>
            <a:ext cx="1071552" cy="1071552"/>
          </a:xfrm>
          <a:prstGeom prst="rect">
            <a:avLst/>
          </a:prstGeom>
          <a:effectLst>
            <a:reflection blurRad="6350" stA="50000" endA="300" endPos="90000" dir="5400000" sy="-100000" algn="bl" rotWithShape="0"/>
          </a:effectLst>
        </p:spPr>
      </p:pic>
      <p:pic>
        <p:nvPicPr>
          <p:cNvPr id="10" name="9 Imagen" descr="fireworks-burst-color-512.png"/>
          <p:cNvPicPr>
            <a:picLocks noChangeAspect="1"/>
          </p:cNvPicPr>
          <p:nvPr/>
        </p:nvPicPr>
        <p:blipFill>
          <a:blip r:embed="rId3">
            <a:duotone>
              <a:schemeClr val="bg2">
                <a:shade val="45000"/>
                <a:satMod val="135000"/>
              </a:schemeClr>
              <a:prstClr val="white"/>
            </a:duotone>
            <a:lum bright="40000"/>
          </a:blip>
          <a:stretch>
            <a:fillRect/>
          </a:stretch>
        </p:blipFill>
        <p:spPr>
          <a:xfrm>
            <a:off x="2143108" y="2357436"/>
            <a:ext cx="1071552" cy="1071552"/>
          </a:xfrm>
          <a:prstGeom prst="rect">
            <a:avLst/>
          </a:prstGeom>
          <a:effectLst>
            <a:reflection blurRad="6350" stA="50000" endA="300" endPos="90000" dir="5400000" sy="-100000" algn="bl" rotWithShape="0"/>
          </a:effectLst>
        </p:spPr>
      </p:pic>
      <p:pic>
        <p:nvPicPr>
          <p:cNvPr id="11" name="10 Imagen" descr="fireworks-burst-color-512.png"/>
          <p:cNvPicPr>
            <a:picLocks noChangeAspect="1"/>
          </p:cNvPicPr>
          <p:nvPr/>
        </p:nvPicPr>
        <p:blipFill>
          <a:blip r:embed="rId3">
            <a:lum contrast="40000"/>
          </a:blip>
          <a:stretch>
            <a:fillRect/>
          </a:stretch>
        </p:blipFill>
        <p:spPr>
          <a:xfrm>
            <a:off x="2857488" y="3214692"/>
            <a:ext cx="1071552" cy="1071552"/>
          </a:xfrm>
          <a:prstGeom prst="rect">
            <a:avLst/>
          </a:prstGeom>
          <a:effectLst>
            <a:reflection blurRad="6350" stA="50000" endA="300" endPos="90000" dir="5400000" sy="-100000" algn="bl" rotWithShape="0"/>
          </a:effectLst>
        </p:spPr>
      </p:pic>
      <p:pic>
        <p:nvPicPr>
          <p:cNvPr id="12" name="11 Imagen" descr="fireworks-burst-color-512.png"/>
          <p:cNvPicPr>
            <a:picLocks noChangeAspect="1"/>
          </p:cNvPicPr>
          <p:nvPr/>
        </p:nvPicPr>
        <p:blipFill>
          <a:blip r:embed="rId3">
            <a:duotone>
              <a:schemeClr val="bg2">
                <a:shade val="45000"/>
                <a:satMod val="135000"/>
              </a:schemeClr>
              <a:prstClr val="white"/>
            </a:duotone>
            <a:lum bright="40000"/>
          </a:blip>
          <a:stretch>
            <a:fillRect/>
          </a:stretch>
        </p:blipFill>
        <p:spPr>
          <a:xfrm>
            <a:off x="7429520" y="785800"/>
            <a:ext cx="1071552" cy="1071552"/>
          </a:xfrm>
          <a:prstGeom prst="rect">
            <a:avLst/>
          </a:prstGeom>
          <a:effectLst>
            <a:reflection blurRad="6350" stA="50000" endA="300" endPos="90000" dir="5400000" sy="-100000" algn="bl" rotWithShape="0"/>
          </a:effectLst>
        </p:spPr>
      </p:pic>
      <p:pic>
        <p:nvPicPr>
          <p:cNvPr id="13" name="12 Imagen" descr="fireworks-burst-color-512.png"/>
          <p:cNvPicPr>
            <a:picLocks noChangeAspect="1"/>
          </p:cNvPicPr>
          <p:nvPr/>
        </p:nvPicPr>
        <p:blipFill>
          <a:blip r:embed="rId3">
            <a:lum contrast="40000"/>
          </a:blip>
          <a:stretch>
            <a:fillRect/>
          </a:stretch>
        </p:blipFill>
        <p:spPr>
          <a:xfrm>
            <a:off x="6643702" y="1643056"/>
            <a:ext cx="1071552" cy="1071552"/>
          </a:xfrm>
          <a:prstGeom prst="rect">
            <a:avLst/>
          </a:prstGeom>
          <a:effectLst>
            <a:reflection blurRad="6350" stA="50000" endA="300" endPos="90000" dir="5400000" sy="-100000" algn="bl" rotWithShape="0"/>
          </a:effectLst>
        </p:spPr>
      </p:pic>
      <p:pic>
        <p:nvPicPr>
          <p:cNvPr id="14" name="13 Imagen" descr="fireworks-burst-color-512.png"/>
          <p:cNvPicPr>
            <a:picLocks noChangeAspect="1"/>
          </p:cNvPicPr>
          <p:nvPr/>
        </p:nvPicPr>
        <p:blipFill>
          <a:blip r:embed="rId3">
            <a:duotone>
              <a:schemeClr val="bg2">
                <a:shade val="45000"/>
                <a:satMod val="135000"/>
              </a:schemeClr>
              <a:prstClr val="white"/>
            </a:duotone>
            <a:lum bright="40000"/>
          </a:blip>
          <a:stretch>
            <a:fillRect/>
          </a:stretch>
        </p:blipFill>
        <p:spPr>
          <a:xfrm>
            <a:off x="6000760" y="2500312"/>
            <a:ext cx="1071552" cy="1071552"/>
          </a:xfrm>
          <a:prstGeom prst="rect">
            <a:avLst/>
          </a:prstGeom>
          <a:effectLst>
            <a:reflection blurRad="6350" stA="50000" endA="300" endPos="90000" dir="5400000" sy="-100000" algn="bl" rotWithShape="0"/>
          </a:effectLst>
        </p:spPr>
      </p:pic>
      <p:pic>
        <p:nvPicPr>
          <p:cNvPr id="15" name="14 Imagen" descr="fireworks-burst-color-512.png"/>
          <p:cNvPicPr>
            <a:picLocks noChangeAspect="1"/>
          </p:cNvPicPr>
          <p:nvPr/>
        </p:nvPicPr>
        <p:blipFill>
          <a:blip r:embed="rId3">
            <a:lum contrast="40000"/>
          </a:blip>
          <a:stretch>
            <a:fillRect/>
          </a:stretch>
        </p:blipFill>
        <p:spPr>
          <a:xfrm>
            <a:off x="5429256" y="3429006"/>
            <a:ext cx="1071552" cy="1071552"/>
          </a:xfrm>
          <a:prstGeom prst="rect">
            <a:avLst/>
          </a:prstGeom>
          <a:effectLst>
            <a:reflection blurRad="6350" stA="50000" endA="300" endPos="90000" dir="5400000" sy="-100000" algn="bl" rotWithShape="0"/>
          </a:effectLst>
        </p:spPr>
      </p:pic>
      <p:sp>
        <p:nvSpPr>
          <p:cNvPr id="16" name="15 Rectángulo"/>
          <p:cNvSpPr/>
          <p:nvPr/>
        </p:nvSpPr>
        <p:spPr>
          <a:xfrm>
            <a:off x="-357222" y="-214332"/>
            <a:ext cx="9715568"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2000" fill="hold"/>
                                        <p:tgtEl>
                                          <p:spTgt spid="10"/>
                                        </p:tgtEl>
                                        <p:attrNameLst>
                                          <p:attrName>ppt_x</p:attrName>
                                        </p:attrNameLst>
                                      </p:cBhvr>
                                      <p:tavLst>
                                        <p:tav tm="0">
                                          <p:val>
                                            <p:strVal val="1+#ppt_w/2"/>
                                          </p:val>
                                        </p:tav>
                                        <p:tav tm="100000">
                                          <p:val>
                                            <p:strVal val="#ppt_x"/>
                                          </p:val>
                                        </p:tav>
                                      </p:tavLst>
                                    </p:anim>
                                    <p:anim calcmode="lin" valueType="num">
                                      <p:cBhvr additive="base">
                                        <p:cTn id="26" dur="2000" fill="hold"/>
                                        <p:tgtEl>
                                          <p:spTgt spid="10"/>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2000" fill="hold"/>
                                        <p:tgtEl>
                                          <p:spTgt spid="11"/>
                                        </p:tgtEl>
                                        <p:attrNameLst>
                                          <p:attrName>ppt_x</p:attrName>
                                        </p:attrNameLst>
                                      </p:cBhvr>
                                      <p:tavLst>
                                        <p:tav tm="0">
                                          <p:val>
                                            <p:strVal val="1+#ppt_w/2"/>
                                          </p:val>
                                        </p:tav>
                                        <p:tav tm="100000">
                                          <p:val>
                                            <p:strVal val="#ppt_x"/>
                                          </p:val>
                                        </p:tav>
                                      </p:tavLst>
                                    </p:anim>
                                    <p:anim calcmode="lin" valueType="num">
                                      <p:cBhvr additive="base">
                                        <p:cTn id="30" dur="2000" fill="hold"/>
                                        <p:tgtEl>
                                          <p:spTgt spid="11"/>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2000" fill="hold"/>
                                        <p:tgtEl>
                                          <p:spTgt spid="6"/>
                                        </p:tgtEl>
                                        <p:attrNameLst>
                                          <p:attrName>ppt_x</p:attrName>
                                        </p:attrNameLst>
                                      </p:cBhvr>
                                      <p:tavLst>
                                        <p:tav tm="0">
                                          <p:val>
                                            <p:strVal val="0-#ppt_w/2"/>
                                          </p:val>
                                        </p:tav>
                                        <p:tav tm="100000">
                                          <p:val>
                                            <p:strVal val="#ppt_x"/>
                                          </p:val>
                                        </p:tav>
                                      </p:tavLst>
                                    </p:anim>
                                    <p:anim calcmode="lin" valueType="num">
                                      <p:cBhvr additive="base">
                                        <p:cTn id="34" dur="2000" fill="hold"/>
                                        <p:tgtEl>
                                          <p:spTgt spid="6"/>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2000" fill="hold"/>
                                        <p:tgtEl>
                                          <p:spTgt spid="7"/>
                                        </p:tgtEl>
                                        <p:attrNameLst>
                                          <p:attrName>ppt_x</p:attrName>
                                        </p:attrNameLst>
                                      </p:cBhvr>
                                      <p:tavLst>
                                        <p:tav tm="0">
                                          <p:val>
                                            <p:strVal val="0-#ppt_w/2"/>
                                          </p:val>
                                        </p:tav>
                                        <p:tav tm="100000">
                                          <p:val>
                                            <p:strVal val="#ppt_x"/>
                                          </p:val>
                                        </p:tav>
                                      </p:tavLst>
                                    </p:anim>
                                    <p:anim calcmode="lin" valueType="num">
                                      <p:cBhvr additive="base">
                                        <p:cTn id="38" dur="2000" fill="hold"/>
                                        <p:tgtEl>
                                          <p:spTgt spid="7"/>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0-#ppt_w/2"/>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0-#ppt_w/2"/>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0-#ppt_w/2"/>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5"/>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8"/>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9"/>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10"/>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11"/>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6"/>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7"/>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12"/>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3"/>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4"/>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5"/>
                                        </p:tgtEl>
                                        <p:attrNameLst>
                                          <p:attrName>r</p:attrName>
                                        </p:attrNameLst>
                                      </p:cBhvr>
                                    </p:animRot>
                                  </p:childTnLst>
                                </p:cTn>
                              </p:par>
                            </p:childTnLst>
                          </p:cTn>
                        </p:par>
                        <p:par>
                          <p:cTn id="79" fill="hold">
                            <p:stCondLst>
                              <p:cond delay="4000"/>
                            </p:stCondLst>
                            <p:childTnLst>
                              <p:par>
                                <p:cTn id="80" presetID="2" presetClass="exit" presetSubtype="6" fill="hold" nodeType="afterEffect">
                                  <p:stCondLst>
                                    <p:cond delay="0"/>
                                  </p:stCondLst>
                                  <p:childTnLst>
                                    <p:anim calcmode="lin" valueType="num">
                                      <p:cBhvr additive="base">
                                        <p:cTn id="81" dur="2000"/>
                                        <p:tgtEl>
                                          <p:spTgt spid="4"/>
                                        </p:tgtEl>
                                        <p:attrNameLst>
                                          <p:attrName>ppt_x</p:attrName>
                                        </p:attrNameLst>
                                      </p:cBhvr>
                                      <p:tavLst>
                                        <p:tav tm="0">
                                          <p:val>
                                            <p:strVal val="ppt_x"/>
                                          </p:val>
                                        </p:tav>
                                        <p:tav tm="100000">
                                          <p:val>
                                            <p:strVal val="1+ppt_w/2"/>
                                          </p:val>
                                        </p:tav>
                                      </p:tavLst>
                                    </p:anim>
                                    <p:anim calcmode="lin" valueType="num">
                                      <p:cBhvr additive="base">
                                        <p:cTn id="82" dur="2000"/>
                                        <p:tgtEl>
                                          <p:spTgt spid="4"/>
                                        </p:tgtEl>
                                        <p:attrNameLst>
                                          <p:attrName>ppt_y</p:attrName>
                                        </p:attrNameLst>
                                      </p:cBhvr>
                                      <p:tavLst>
                                        <p:tav tm="0">
                                          <p:val>
                                            <p:strVal val="ppt_y"/>
                                          </p:val>
                                        </p:tav>
                                        <p:tav tm="100000">
                                          <p:val>
                                            <p:strVal val="1+ppt_h/2"/>
                                          </p:val>
                                        </p:tav>
                                      </p:tavLst>
                                    </p:anim>
                                    <p:set>
                                      <p:cBhvr>
                                        <p:cTn id="83" dur="1" fill="hold">
                                          <p:stCondLst>
                                            <p:cond delay="1999"/>
                                          </p:stCondLst>
                                        </p:cTn>
                                        <p:tgtEl>
                                          <p:spTgt spid="4"/>
                                        </p:tgtEl>
                                        <p:attrNameLst>
                                          <p:attrName>style.visibility</p:attrName>
                                        </p:attrNameLst>
                                      </p:cBhvr>
                                      <p:to>
                                        <p:strVal val="hidden"/>
                                      </p:to>
                                    </p:set>
                                  </p:childTnLst>
                                </p:cTn>
                              </p:par>
                              <p:par>
                                <p:cTn id="84" presetID="2" presetClass="exit" presetSubtype="6" fill="hold" nodeType="withEffect">
                                  <p:stCondLst>
                                    <p:cond delay="0"/>
                                  </p:stCondLst>
                                  <p:childTnLst>
                                    <p:anim calcmode="lin" valueType="num">
                                      <p:cBhvr additive="base">
                                        <p:cTn id="85" dur="2000"/>
                                        <p:tgtEl>
                                          <p:spTgt spid="5"/>
                                        </p:tgtEl>
                                        <p:attrNameLst>
                                          <p:attrName>ppt_x</p:attrName>
                                        </p:attrNameLst>
                                      </p:cBhvr>
                                      <p:tavLst>
                                        <p:tav tm="0">
                                          <p:val>
                                            <p:strVal val="ppt_x"/>
                                          </p:val>
                                        </p:tav>
                                        <p:tav tm="100000">
                                          <p:val>
                                            <p:strVal val="1+ppt_w/2"/>
                                          </p:val>
                                        </p:tav>
                                      </p:tavLst>
                                    </p:anim>
                                    <p:anim calcmode="lin" valueType="num">
                                      <p:cBhvr additive="base">
                                        <p:cTn id="86" dur="2000"/>
                                        <p:tgtEl>
                                          <p:spTgt spid="5"/>
                                        </p:tgtEl>
                                        <p:attrNameLst>
                                          <p:attrName>ppt_y</p:attrName>
                                        </p:attrNameLst>
                                      </p:cBhvr>
                                      <p:tavLst>
                                        <p:tav tm="0">
                                          <p:val>
                                            <p:strVal val="ppt_y"/>
                                          </p:val>
                                        </p:tav>
                                        <p:tav tm="100000">
                                          <p:val>
                                            <p:strVal val="1+ppt_h/2"/>
                                          </p:val>
                                        </p:tav>
                                      </p:tavLst>
                                    </p:anim>
                                    <p:set>
                                      <p:cBhvr>
                                        <p:cTn id="87" dur="1" fill="hold">
                                          <p:stCondLst>
                                            <p:cond delay="1999"/>
                                          </p:stCondLst>
                                        </p:cTn>
                                        <p:tgtEl>
                                          <p:spTgt spid="5"/>
                                        </p:tgtEl>
                                        <p:attrNameLst>
                                          <p:attrName>style.visibility</p:attrName>
                                        </p:attrNameLst>
                                      </p:cBhvr>
                                      <p:to>
                                        <p:strVal val="hidden"/>
                                      </p:to>
                                    </p:set>
                                  </p:childTnLst>
                                </p:cTn>
                              </p:par>
                              <p:par>
                                <p:cTn id="88" presetID="2" presetClass="exit" presetSubtype="6" fill="hold" nodeType="withEffect">
                                  <p:stCondLst>
                                    <p:cond delay="0"/>
                                  </p:stCondLst>
                                  <p:childTnLst>
                                    <p:anim calcmode="lin" valueType="num">
                                      <p:cBhvr additive="base">
                                        <p:cTn id="89" dur="2000"/>
                                        <p:tgtEl>
                                          <p:spTgt spid="8"/>
                                        </p:tgtEl>
                                        <p:attrNameLst>
                                          <p:attrName>ppt_x</p:attrName>
                                        </p:attrNameLst>
                                      </p:cBhvr>
                                      <p:tavLst>
                                        <p:tav tm="0">
                                          <p:val>
                                            <p:strVal val="ppt_x"/>
                                          </p:val>
                                        </p:tav>
                                        <p:tav tm="100000">
                                          <p:val>
                                            <p:strVal val="1+ppt_w/2"/>
                                          </p:val>
                                        </p:tav>
                                      </p:tavLst>
                                    </p:anim>
                                    <p:anim calcmode="lin" valueType="num">
                                      <p:cBhvr additive="base">
                                        <p:cTn id="90" dur="2000"/>
                                        <p:tgtEl>
                                          <p:spTgt spid="8"/>
                                        </p:tgtEl>
                                        <p:attrNameLst>
                                          <p:attrName>ppt_y</p:attrName>
                                        </p:attrNameLst>
                                      </p:cBhvr>
                                      <p:tavLst>
                                        <p:tav tm="0">
                                          <p:val>
                                            <p:strVal val="ppt_y"/>
                                          </p:val>
                                        </p:tav>
                                        <p:tav tm="100000">
                                          <p:val>
                                            <p:strVal val="1+ppt_h/2"/>
                                          </p:val>
                                        </p:tav>
                                      </p:tavLst>
                                    </p:anim>
                                    <p:set>
                                      <p:cBhvr>
                                        <p:cTn id="91" dur="1" fill="hold">
                                          <p:stCondLst>
                                            <p:cond delay="1999"/>
                                          </p:stCondLst>
                                        </p:cTn>
                                        <p:tgtEl>
                                          <p:spTgt spid="8"/>
                                        </p:tgtEl>
                                        <p:attrNameLst>
                                          <p:attrName>style.visibility</p:attrName>
                                        </p:attrNameLst>
                                      </p:cBhvr>
                                      <p:to>
                                        <p:strVal val="hidden"/>
                                      </p:to>
                                    </p:set>
                                  </p:childTnLst>
                                </p:cTn>
                              </p:par>
                              <p:par>
                                <p:cTn id="92" presetID="2" presetClass="exit" presetSubtype="6" fill="hold" nodeType="withEffect">
                                  <p:stCondLst>
                                    <p:cond delay="0"/>
                                  </p:stCondLst>
                                  <p:childTnLst>
                                    <p:anim calcmode="lin" valueType="num">
                                      <p:cBhvr additive="base">
                                        <p:cTn id="93" dur="2000"/>
                                        <p:tgtEl>
                                          <p:spTgt spid="9"/>
                                        </p:tgtEl>
                                        <p:attrNameLst>
                                          <p:attrName>ppt_x</p:attrName>
                                        </p:attrNameLst>
                                      </p:cBhvr>
                                      <p:tavLst>
                                        <p:tav tm="0">
                                          <p:val>
                                            <p:strVal val="ppt_x"/>
                                          </p:val>
                                        </p:tav>
                                        <p:tav tm="100000">
                                          <p:val>
                                            <p:strVal val="1+ppt_w/2"/>
                                          </p:val>
                                        </p:tav>
                                      </p:tavLst>
                                    </p:anim>
                                    <p:anim calcmode="lin" valueType="num">
                                      <p:cBhvr additive="base">
                                        <p:cTn id="94" dur="2000"/>
                                        <p:tgtEl>
                                          <p:spTgt spid="9"/>
                                        </p:tgtEl>
                                        <p:attrNameLst>
                                          <p:attrName>ppt_y</p:attrName>
                                        </p:attrNameLst>
                                      </p:cBhvr>
                                      <p:tavLst>
                                        <p:tav tm="0">
                                          <p:val>
                                            <p:strVal val="ppt_y"/>
                                          </p:val>
                                        </p:tav>
                                        <p:tav tm="100000">
                                          <p:val>
                                            <p:strVal val="1+ppt_h/2"/>
                                          </p:val>
                                        </p:tav>
                                      </p:tavLst>
                                    </p:anim>
                                    <p:set>
                                      <p:cBhvr>
                                        <p:cTn id="95" dur="1" fill="hold">
                                          <p:stCondLst>
                                            <p:cond delay="1999"/>
                                          </p:stCondLst>
                                        </p:cTn>
                                        <p:tgtEl>
                                          <p:spTgt spid="9"/>
                                        </p:tgtEl>
                                        <p:attrNameLst>
                                          <p:attrName>style.visibility</p:attrName>
                                        </p:attrNameLst>
                                      </p:cBhvr>
                                      <p:to>
                                        <p:strVal val="hidden"/>
                                      </p:to>
                                    </p:set>
                                  </p:childTnLst>
                                </p:cTn>
                              </p:par>
                              <p:par>
                                <p:cTn id="96" presetID="2" presetClass="exit" presetSubtype="6" fill="hold" nodeType="withEffect">
                                  <p:stCondLst>
                                    <p:cond delay="0"/>
                                  </p:stCondLst>
                                  <p:childTnLst>
                                    <p:anim calcmode="lin" valueType="num">
                                      <p:cBhvr additive="base">
                                        <p:cTn id="97" dur="2000"/>
                                        <p:tgtEl>
                                          <p:spTgt spid="10"/>
                                        </p:tgtEl>
                                        <p:attrNameLst>
                                          <p:attrName>ppt_x</p:attrName>
                                        </p:attrNameLst>
                                      </p:cBhvr>
                                      <p:tavLst>
                                        <p:tav tm="0">
                                          <p:val>
                                            <p:strVal val="ppt_x"/>
                                          </p:val>
                                        </p:tav>
                                        <p:tav tm="100000">
                                          <p:val>
                                            <p:strVal val="1+ppt_w/2"/>
                                          </p:val>
                                        </p:tav>
                                      </p:tavLst>
                                    </p:anim>
                                    <p:anim calcmode="lin" valueType="num">
                                      <p:cBhvr additive="base">
                                        <p:cTn id="98" dur="2000"/>
                                        <p:tgtEl>
                                          <p:spTgt spid="10"/>
                                        </p:tgtEl>
                                        <p:attrNameLst>
                                          <p:attrName>ppt_y</p:attrName>
                                        </p:attrNameLst>
                                      </p:cBhvr>
                                      <p:tavLst>
                                        <p:tav tm="0">
                                          <p:val>
                                            <p:strVal val="ppt_y"/>
                                          </p:val>
                                        </p:tav>
                                        <p:tav tm="100000">
                                          <p:val>
                                            <p:strVal val="1+ppt_h/2"/>
                                          </p:val>
                                        </p:tav>
                                      </p:tavLst>
                                    </p:anim>
                                    <p:set>
                                      <p:cBhvr>
                                        <p:cTn id="99" dur="1" fill="hold">
                                          <p:stCondLst>
                                            <p:cond delay="1999"/>
                                          </p:stCondLst>
                                        </p:cTn>
                                        <p:tgtEl>
                                          <p:spTgt spid="10"/>
                                        </p:tgtEl>
                                        <p:attrNameLst>
                                          <p:attrName>style.visibility</p:attrName>
                                        </p:attrNameLst>
                                      </p:cBhvr>
                                      <p:to>
                                        <p:strVal val="hidden"/>
                                      </p:to>
                                    </p:set>
                                  </p:childTnLst>
                                </p:cTn>
                              </p:par>
                              <p:par>
                                <p:cTn id="100" presetID="2" presetClass="exit" presetSubtype="6" fill="hold" nodeType="withEffect">
                                  <p:stCondLst>
                                    <p:cond delay="0"/>
                                  </p:stCondLst>
                                  <p:childTnLst>
                                    <p:anim calcmode="lin" valueType="num">
                                      <p:cBhvr additive="base">
                                        <p:cTn id="101" dur="2000"/>
                                        <p:tgtEl>
                                          <p:spTgt spid="11"/>
                                        </p:tgtEl>
                                        <p:attrNameLst>
                                          <p:attrName>ppt_x</p:attrName>
                                        </p:attrNameLst>
                                      </p:cBhvr>
                                      <p:tavLst>
                                        <p:tav tm="0">
                                          <p:val>
                                            <p:strVal val="ppt_x"/>
                                          </p:val>
                                        </p:tav>
                                        <p:tav tm="100000">
                                          <p:val>
                                            <p:strVal val="1+ppt_w/2"/>
                                          </p:val>
                                        </p:tav>
                                      </p:tavLst>
                                    </p:anim>
                                    <p:anim calcmode="lin" valueType="num">
                                      <p:cBhvr additive="base">
                                        <p:cTn id="102" dur="2000"/>
                                        <p:tgtEl>
                                          <p:spTgt spid="11"/>
                                        </p:tgtEl>
                                        <p:attrNameLst>
                                          <p:attrName>ppt_y</p:attrName>
                                        </p:attrNameLst>
                                      </p:cBhvr>
                                      <p:tavLst>
                                        <p:tav tm="0">
                                          <p:val>
                                            <p:strVal val="ppt_y"/>
                                          </p:val>
                                        </p:tav>
                                        <p:tav tm="100000">
                                          <p:val>
                                            <p:strVal val="1+ppt_h/2"/>
                                          </p:val>
                                        </p:tav>
                                      </p:tavLst>
                                    </p:anim>
                                    <p:set>
                                      <p:cBhvr>
                                        <p:cTn id="103" dur="1" fill="hold">
                                          <p:stCondLst>
                                            <p:cond delay="1999"/>
                                          </p:stCondLst>
                                        </p:cTn>
                                        <p:tgtEl>
                                          <p:spTgt spid="11"/>
                                        </p:tgtEl>
                                        <p:attrNameLst>
                                          <p:attrName>style.visibility</p:attrName>
                                        </p:attrNameLst>
                                      </p:cBhvr>
                                      <p:to>
                                        <p:strVal val="hidden"/>
                                      </p:to>
                                    </p:set>
                                  </p:childTnLst>
                                </p:cTn>
                              </p:par>
                              <p:par>
                                <p:cTn id="104" presetID="2" presetClass="exit" presetSubtype="12" fill="hold" nodeType="withEffect">
                                  <p:stCondLst>
                                    <p:cond delay="0"/>
                                  </p:stCondLst>
                                  <p:childTnLst>
                                    <p:anim calcmode="lin" valueType="num">
                                      <p:cBhvr additive="base">
                                        <p:cTn id="105" dur="2000"/>
                                        <p:tgtEl>
                                          <p:spTgt spid="6"/>
                                        </p:tgtEl>
                                        <p:attrNameLst>
                                          <p:attrName>ppt_x</p:attrName>
                                        </p:attrNameLst>
                                      </p:cBhvr>
                                      <p:tavLst>
                                        <p:tav tm="0">
                                          <p:val>
                                            <p:strVal val="ppt_x"/>
                                          </p:val>
                                        </p:tav>
                                        <p:tav tm="100000">
                                          <p:val>
                                            <p:strVal val="0-ppt_w/2"/>
                                          </p:val>
                                        </p:tav>
                                      </p:tavLst>
                                    </p:anim>
                                    <p:anim calcmode="lin" valueType="num">
                                      <p:cBhvr additive="base">
                                        <p:cTn id="106" dur="2000"/>
                                        <p:tgtEl>
                                          <p:spTgt spid="6"/>
                                        </p:tgtEl>
                                        <p:attrNameLst>
                                          <p:attrName>ppt_y</p:attrName>
                                        </p:attrNameLst>
                                      </p:cBhvr>
                                      <p:tavLst>
                                        <p:tav tm="0">
                                          <p:val>
                                            <p:strVal val="ppt_y"/>
                                          </p:val>
                                        </p:tav>
                                        <p:tav tm="100000">
                                          <p:val>
                                            <p:strVal val="1+ppt_h/2"/>
                                          </p:val>
                                        </p:tav>
                                      </p:tavLst>
                                    </p:anim>
                                    <p:set>
                                      <p:cBhvr>
                                        <p:cTn id="107" dur="1" fill="hold">
                                          <p:stCondLst>
                                            <p:cond delay="1999"/>
                                          </p:stCondLst>
                                        </p:cTn>
                                        <p:tgtEl>
                                          <p:spTgt spid="6"/>
                                        </p:tgtEl>
                                        <p:attrNameLst>
                                          <p:attrName>style.visibility</p:attrName>
                                        </p:attrNameLst>
                                      </p:cBhvr>
                                      <p:to>
                                        <p:strVal val="hidden"/>
                                      </p:to>
                                    </p:set>
                                  </p:childTnLst>
                                </p:cTn>
                              </p:par>
                              <p:par>
                                <p:cTn id="108" presetID="2" presetClass="exit" presetSubtype="12" fill="hold" nodeType="withEffect">
                                  <p:stCondLst>
                                    <p:cond delay="0"/>
                                  </p:stCondLst>
                                  <p:childTnLst>
                                    <p:anim calcmode="lin" valueType="num">
                                      <p:cBhvr additive="base">
                                        <p:cTn id="109" dur="2000"/>
                                        <p:tgtEl>
                                          <p:spTgt spid="7"/>
                                        </p:tgtEl>
                                        <p:attrNameLst>
                                          <p:attrName>ppt_x</p:attrName>
                                        </p:attrNameLst>
                                      </p:cBhvr>
                                      <p:tavLst>
                                        <p:tav tm="0">
                                          <p:val>
                                            <p:strVal val="ppt_x"/>
                                          </p:val>
                                        </p:tav>
                                        <p:tav tm="100000">
                                          <p:val>
                                            <p:strVal val="0-ppt_w/2"/>
                                          </p:val>
                                        </p:tav>
                                      </p:tavLst>
                                    </p:anim>
                                    <p:anim calcmode="lin" valueType="num">
                                      <p:cBhvr additive="base">
                                        <p:cTn id="110" dur="2000"/>
                                        <p:tgtEl>
                                          <p:spTgt spid="7"/>
                                        </p:tgtEl>
                                        <p:attrNameLst>
                                          <p:attrName>ppt_y</p:attrName>
                                        </p:attrNameLst>
                                      </p:cBhvr>
                                      <p:tavLst>
                                        <p:tav tm="0">
                                          <p:val>
                                            <p:strVal val="ppt_y"/>
                                          </p:val>
                                        </p:tav>
                                        <p:tav tm="100000">
                                          <p:val>
                                            <p:strVal val="1+ppt_h/2"/>
                                          </p:val>
                                        </p:tav>
                                      </p:tavLst>
                                    </p:anim>
                                    <p:set>
                                      <p:cBhvr>
                                        <p:cTn id="111" dur="1" fill="hold">
                                          <p:stCondLst>
                                            <p:cond delay="1999"/>
                                          </p:stCondLst>
                                        </p:cTn>
                                        <p:tgtEl>
                                          <p:spTgt spid="7"/>
                                        </p:tgtEl>
                                        <p:attrNameLst>
                                          <p:attrName>style.visibility</p:attrName>
                                        </p:attrNameLst>
                                      </p:cBhvr>
                                      <p:to>
                                        <p:strVal val="hidden"/>
                                      </p:to>
                                    </p:set>
                                  </p:childTnLst>
                                </p:cTn>
                              </p:par>
                              <p:par>
                                <p:cTn id="112" presetID="2" presetClass="exit" presetSubtype="12" fill="hold" nodeType="withEffect">
                                  <p:stCondLst>
                                    <p:cond delay="0"/>
                                  </p:stCondLst>
                                  <p:childTnLst>
                                    <p:anim calcmode="lin" valueType="num">
                                      <p:cBhvr additive="base">
                                        <p:cTn id="113" dur="2000"/>
                                        <p:tgtEl>
                                          <p:spTgt spid="12"/>
                                        </p:tgtEl>
                                        <p:attrNameLst>
                                          <p:attrName>ppt_x</p:attrName>
                                        </p:attrNameLst>
                                      </p:cBhvr>
                                      <p:tavLst>
                                        <p:tav tm="0">
                                          <p:val>
                                            <p:strVal val="ppt_x"/>
                                          </p:val>
                                        </p:tav>
                                        <p:tav tm="100000">
                                          <p:val>
                                            <p:strVal val="0-ppt_w/2"/>
                                          </p:val>
                                        </p:tav>
                                      </p:tavLst>
                                    </p:anim>
                                    <p:anim calcmode="lin" valueType="num">
                                      <p:cBhvr additive="base">
                                        <p:cTn id="114" dur="2000"/>
                                        <p:tgtEl>
                                          <p:spTgt spid="12"/>
                                        </p:tgtEl>
                                        <p:attrNameLst>
                                          <p:attrName>ppt_y</p:attrName>
                                        </p:attrNameLst>
                                      </p:cBhvr>
                                      <p:tavLst>
                                        <p:tav tm="0">
                                          <p:val>
                                            <p:strVal val="ppt_y"/>
                                          </p:val>
                                        </p:tav>
                                        <p:tav tm="100000">
                                          <p:val>
                                            <p:strVal val="1+ppt_h/2"/>
                                          </p:val>
                                        </p:tav>
                                      </p:tavLst>
                                    </p:anim>
                                    <p:set>
                                      <p:cBhvr>
                                        <p:cTn id="115" dur="1" fill="hold">
                                          <p:stCondLst>
                                            <p:cond delay="1999"/>
                                          </p:stCondLst>
                                        </p:cTn>
                                        <p:tgtEl>
                                          <p:spTgt spid="12"/>
                                        </p:tgtEl>
                                        <p:attrNameLst>
                                          <p:attrName>style.visibility</p:attrName>
                                        </p:attrNameLst>
                                      </p:cBhvr>
                                      <p:to>
                                        <p:strVal val="hidden"/>
                                      </p:to>
                                    </p:set>
                                  </p:childTnLst>
                                </p:cTn>
                              </p:par>
                              <p:par>
                                <p:cTn id="116" presetID="2" presetClass="exit" presetSubtype="12" fill="hold" nodeType="withEffect">
                                  <p:stCondLst>
                                    <p:cond delay="0"/>
                                  </p:stCondLst>
                                  <p:childTnLst>
                                    <p:anim calcmode="lin" valueType="num">
                                      <p:cBhvr additive="base">
                                        <p:cTn id="117" dur="2000"/>
                                        <p:tgtEl>
                                          <p:spTgt spid="13"/>
                                        </p:tgtEl>
                                        <p:attrNameLst>
                                          <p:attrName>ppt_x</p:attrName>
                                        </p:attrNameLst>
                                      </p:cBhvr>
                                      <p:tavLst>
                                        <p:tav tm="0">
                                          <p:val>
                                            <p:strVal val="ppt_x"/>
                                          </p:val>
                                        </p:tav>
                                        <p:tav tm="100000">
                                          <p:val>
                                            <p:strVal val="0-ppt_w/2"/>
                                          </p:val>
                                        </p:tav>
                                      </p:tavLst>
                                    </p:anim>
                                    <p:anim calcmode="lin" valueType="num">
                                      <p:cBhvr additive="base">
                                        <p:cTn id="118" dur="2000"/>
                                        <p:tgtEl>
                                          <p:spTgt spid="13"/>
                                        </p:tgtEl>
                                        <p:attrNameLst>
                                          <p:attrName>ppt_y</p:attrName>
                                        </p:attrNameLst>
                                      </p:cBhvr>
                                      <p:tavLst>
                                        <p:tav tm="0">
                                          <p:val>
                                            <p:strVal val="ppt_y"/>
                                          </p:val>
                                        </p:tav>
                                        <p:tav tm="100000">
                                          <p:val>
                                            <p:strVal val="1+ppt_h/2"/>
                                          </p:val>
                                        </p:tav>
                                      </p:tavLst>
                                    </p:anim>
                                    <p:set>
                                      <p:cBhvr>
                                        <p:cTn id="119" dur="1" fill="hold">
                                          <p:stCondLst>
                                            <p:cond delay="1999"/>
                                          </p:stCondLst>
                                        </p:cTn>
                                        <p:tgtEl>
                                          <p:spTgt spid="13"/>
                                        </p:tgtEl>
                                        <p:attrNameLst>
                                          <p:attrName>style.visibility</p:attrName>
                                        </p:attrNameLst>
                                      </p:cBhvr>
                                      <p:to>
                                        <p:strVal val="hidden"/>
                                      </p:to>
                                    </p:set>
                                  </p:childTnLst>
                                </p:cTn>
                              </p:par>
                              <p:par>
                                <p:cTn id="120" presetID="2" presetClass="exit" presetSubtype="12" fill="hold" nodeType="withEffect">
                                  <p:stCondLst>
                                    <p:cond delay="0"/>
                                  </p:stCondLst>
                                  <p:childTnLst>
                                    <p:anim calcmode="lin" valueType="num">
                                      <p:cBhvr additive="base">
                                        <p:cTn id="121" dur="2000"/>
                                        <p:tgtEl>
                                          <p:spTgt spid="14"/>
                                        </p:tgtEl>
                                        <p:attrNameLst>
                                          <p:attrName>ppt_x</p:attrName>
                                        </p:attrNameLst>
                                      </p:cBhvr>
                                      <p:tavLst>
                                        <p:tav tm="0">
                                          <p:val>
                                            <p:strVal val="ppt_x"/>
                                          </p:val>
                                        </p:tav>
                                        <p:tav tm="100000">
                                          <p:val>
                                            <p:strVal val="0-ppt_w/2"/>
                                          </p:val>
                                        </p:tav>
                                      </p:tavLst>
                                    </p:anim>
                                    <p:anim calcmode="lin" valueType="num">
                                      <p:cBhvr additive="base">
                                        <p:cTn id="122" dur="2000"/>
                                        <p:tgtEl>
                                          <p:spTgt spid="14"/>
                                        </p:tgtEl>
                                        <p:attrNameLst>
                                          <p:attrName>ppt_y</p:attrName>
                                        </p:attrNameLst>
                                      </p:cBhvr>
                                      <p:tavLst>
                                        <p:tav tm="0">
                                          <p:val>
                                            <p:strVal val="ppt_y"/>
                                          </p:val>
                                        </p:tav>
                                        <p:tav tm="100000">
                                          <p:val>
                                            <p:strVal val="1+ppt_h/2"/>
                                          </p:val>
                                        </p:tav>
                                      </p:tavLst>
                                    </p:anim>
                                    <p:set>
                                      <p:cBhvr>
                                        <p:cTn id="123" dur="1" fill="hold">
                                          <p:stCondLst>
                                            <p:cond delay="1999"/>
                                          </p:stCondLst>
                                        </p:cTn>
                                        <p:tgtEl>
                                          <p:spTgt spid="14"/>
                                        </p:tgtEl>
                                        <p:attrNameLst>
                                          <p:attrName>style.visibility</p:attrName>
                                        </p:attrNameLst>
                                      </p:cBhvr>
                                      <p:to>
                                        <p:strVal val="hidden"/>
                                      </p:to>
                                    </p:set>
                                  </p:childTnLst>
                                </p:cTn>
                              </p:par>
                              <p:par>
                                <p:cTn id="124" presetID="2" presetClass="exit" presetSubtype="12" fill="hold" nodeType="withEffect">
                                  <p:stCondLst>
                                    <p:cond delay="0"/>
                                  </p:stCondLst>
                                  <p:childTnLst>
                                    <p:anim calcmode="lin" valueType="num">
                                      <p:cBhvr additive="base">
                                        <p:cTn id="125" dur="2000"/>
                                        <p:tgtEl>
                                          <p:spTgt spid="15"/>
                                        </p:tgtEl>
                                        <p:attrNameLst>
                                          <p:attrName>ppt_x</p:attrName>
                                        </p:attrNameLst>
                                      </p:cBhvr>
                                      <p:tavLst>
                                        <p:tav tm="0">
                                          <p:val>
                                            <p:strVal val="ppt_x"/>
                                          </p:val>
                                        </p:tav>
                                        <p:tav tm="100000">
                                          <p:val>
                                            <p:strVal val="0-ppt_w/2"/>
                                          </p:val>
                                        </p:tav>
                                      </p:tavLst>
                                    </p:anim>
                                    <p:anim calcmode="lin" valueType="num">
                                      <p:cBhvr additive="base">
                                        <p:cTn id="126" dur="2000"/>
                                        <p:tgtEl>
                                          <p:spTgt spid="15"/>
                                        </p:tgtEl>
                                        <p:attrNameLst>
                                          <p:attrName>ppt_y</p:attrName>
                                        </p:attrNameLst>
                                      </p:cBhvr>
                                      <p:tavLst>
                                        <p:tav tm="0">
                                          <p:val>
                                            <p:strVal val="ppt_y"/>
                                          </p:val>
                                        </p:tav>
                                        <p:tav tm="100000">
                                          <p:val>
                                            <p:strVal val="1+ppt_h/2"/>
                                          </p:val>
                                        </p:tav>
                                      </p:tavLst>
                                    </p:anim>
                                    <p:set>
                                      <p:cBhvr>
                                        <p:cTn id="127" dur="1" fill="hold">
                                          <p:stCondLst>
                                            <p:cond delay="1999"/>
                                          </p:stCondLst>
                                        </p:cTn>
                                        <p:tgtEl>
                                          <p:spTgt spid="15"/>
                                        </p:tgtEl>
                                        <p:attrNameLst>
                                          <p:attrName>style.visibility</p:attrName>
                                        </p:attrNameLst>
                                      </p:cBhvr>
                                      <p:to>
                                        <p:strVal val="hidden"/>
                                      </p:to>
                                    </p:set>
                                  </p:childTnLst>
                                </p:cTn>
                              </p:par>
                              <p:par>
                                <p:cTn id="128" presetID="8" presetClass="emph" presetSubtype="0" autoRev="1" fill="hold" nodeType="withEffect">
                                  <p:stCondLst>
                                    <p:cond delay="0"/>
                                  </p:stCondLst>
                                  <p:childTnLst>
                                    <p:animRot by="21600000">
                                      <p:cBhvr>
                                        <p:cTn id="129" dur="2000" fill="hold"/>
                                        <p:tgtEl>
                                          <p:spTgt spid="6"/>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7"/>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12"/>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3"/>
                                        </p:tgtEl>
                                        <p:attrNameLst>
                                          <p:attrName>r</p:attrName>
                                        </p:attrNameLst>
                                      </p:cBhvr>
                                    </p:animRot>
                                  </p:childTnLst>
                                </p:cTn>
                              </p:par>
                              <p:par>
                                <p:cTn id="136" presetID="8" presetClass="emph" presetSubtype="0" autoRev="1" fill="hold" nodeType="withEffect">
                                  <p:stCondLst>
                                    <p:cond delay="0"/>
                                  </p:stCondLst>
                                  <p:childTnLst>
                                    <p:animRot by="21600000">
                                      <p:cBhvr>
                                        <p:cTn id="137" dur="2000" fill="hold"/>
                                        <p:tgtEl>
                                          <p:spTgt spid="14"/>
                                        </p:tgtEl>
                                        <p:attrNameLst>
                                          <p:attrName>r</p:attrName>
                                        </p:attrNameLst>
                                      </p:cBhvr>
                                    </p:animRot>
                                  </p:childTnLst>
                                </p:cTn>
                              </p:par>
                              <p:par>
                                <p:cTn id="138" presetID="8" presetClass="emph" presetSubtype="0" autoRev="1" fill="hold" nodeType="withEffect">
                                  <p:stCondLst>
                                    <p:cond delay="0"/>
                                  </p:stCondLst>
                                  <p:childTnLst>
                                    <p:animRot by="21600000">
                                      <p:cBhvr>
                                        <p:cTn id="139" dur="2000" fill="hold"/>
                                        <p:tgtEl>
                                          <p:spTgt spid="15"/>
                                        </p:tgtEl>
                                        <p:attrNameLst>
                                          <p:attrName>r</p:attrName>
                                        </p:attrNameLst>
                                      </p:cBhvr>
                                    </p:animRot>
                                  </p:childTnLst>
                                </p:cTn>
                              </p:par>
                              <p:par>
                                <p:cTn id="140" presetID="8" presetClass="emph" presetSubtype="0" autoRev="1" fill="hold" nodeType="withEffect">
                                  <p:stCondLst>
                                    <p:cond delay="0"/>
                                  </p:stCondLst>
                                  <p:childTnLst>
                                    <p:animRot by="-21600000">
                                      <p:cBhvr>
                                        <p:cTn id="141" dur="2000" fill="hold"/>
                                        <p:tgtEl>
                                          <p:spTgt spid="4"/>
                                        </p:tgtEl>
                                        <p:attrNameLst>
                                          <p:attrName>r</p:attrName>
                                        </p:attrNameLst>
                                      </p:cBhvr>
                                    </p:animRot>
                                  </p:childTnLst>
                                </p:cTn>
                              </p:par>
                              <p:par>
                                <p:cTn id="142" presetID="8" presetClass="emph" presetSubtype="0" autoRev="1" fill="hold" nodeType="withEffect">
                                  <p:stCondLst>
                                    <p:cond delay="0"/>
                                  </p:stCondLst>
                                  <p:childTnLst>
                                    <p:animRot by="-21600000">
                                      <p:cBhvr>
                                        <p:cTn id="143" dur="2000" fill="hold"/>
                                        <p:tgtEl>
                                          <p:spTgt spid="5"/>
                                        </p:tgtEl>
                                        <p:attrNameLst>
                                          <p:attrName>r</p:attrName>
                                        </p:attrNameLst>
                                      </p:cBhvr>
                                    </p:animRot>
                                  </p:childTnLst>
                                </p:cTn>
                              </p:par>
                              <p:par>
                                <p:cTn id="144" presetID="8" presetClass="emph" presetSubtype="0" autoRev="1" fill="hold" nodeType="withEffect">
                                  <p:stCondLst>
                                    <p:cond delay="0"/>
                                  </p:stCondLst>
                                  <p:childTnLst>
                                    <p:animRot by="-21600000">
                                      <p:cBhvr>
                                        <p:cTn id="145" dur="2000" fill="hold"/>
                                        <p:tgtEl>
                                          <p:spTgt spid="8"/>
                                        </p:tgtEl>
                                        <p:attrNameLst>
                                          <p:attrName>r</p:attrName>
                                        </p:attrNameLst>
                                      </p:cBhvr>
                                    </p:animRot>
                                  </p:childTnLst>
                                </p:cTn>
                              </p:par>
                              <p:par>
                                <p:cTn id="146" presetID="8" presetClass="emph" presetSubtype="0" autoRev="1" fill="hold" nodeType="withEffect">
                                  <p:stCondLst>
                                    <p:cond delay="0"/>
                                  </p:stCondLst>
                                  <p:childTnLst>
                                    <p:animRot by="-21600000">
                                      <p:cBhvr>
                                        <p:cTn id="147" dur="2000" fill="hold"/>
                                        <p:tgtEl>
                                          <p:spTgt spid="9"/>
                                        </p:tgtEl>
                                        <p:attrNameLst>
                                          <p:attrName>r</p:attrName>
                                        </p:attrNameLst>
                                      </p:cBhvr>
                                    </p:animRot>
                                  </p:childTnLst>
                                </p:cTn>
                              </p:par>
                              <p:par>
                                <p:cTn id="148" presetID="8" presetClass="emph" presetSubtype="0" autoRev="1" fill="hold" nodeType="withEffect">
                                  <p:stCondLst>
                                    <p:cond delay="0"/>
                                  </p:stCondLst>
                                  <p:childTnLst>
                                    <p:animRot by="-21600000">
                                      <p:cBhvr>
                                        <p:cTn id="149" dur="2000" fill="hold"/>
                                        <p:tgtEl>
                                          <p:spTgt spid="10"/>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11"/>
                                        </p:tgtEl>
                                        <p:attrNameLst>
                                          <p:attrName>r</p:attrName>
                                        </p:attrNameLst>
                                      </p:cBhvr>
                                    </p:animRot>
                                  </p:childTnLst>
                                </p:cTn>
                              </p:par>
                              <p:par>
                                <p:cTn id="152" presetID="17" presetClass="entr" presetSubtype="1"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ppt_x</p:attrName>
                                        </p:attrNameLst>
                                      </p:cBhvr>
                                      <p:tavLst>
                                        <p:tav tm="0">
                                          <p:val>
                                            <p:strVal val="#ppt_x"/>
                                          </p:val>
                                        </p:tav>
                                        <p:tav tm="100000">
                                          <p:val>
                                            <p:strVal val="#ppt_x"/>
                                          </p:val>
                                        </p:tav>
                                      </p:tavLst>
                                    </p:anim>
                                    <p:anim calcmode="lin" valueType="num">
                                      <p:cBhvr>
                                        <p:cTn id="155" dur="2000" fill="hold"/>
                                        <p:tgtEl>
                                          <p:spTgt spid="2"/>
                                        </p:tgtEl>
                                        <p:attrNameLst>
                                          <p:attrName>ppt_y</p:attrName>
                                        </p:attrNameLst>
                                      </p:cBhvr>
                                      <p:tavLst>
                                        <p:tav tm="0">
                                          <p:val>
                                            <p:strVal val="#ppt_y-#ppt_h/2"/>
                                          </p:val>
                                        </p:tav>
                                        <p:tav tm="100000">
                                          <p:val>
                                            <p:strVal val="#ppt_y"/>
                                          </p:val>
                                        </p:tav>
                                      </p:tavLst>
                                    </p:anim>
                                    <p:anim calcmode="lin" valueType="num">
                                      <p:cBhvr>
                                        <p:cTn id="156" dur="2000" fill="hold"/>
                                        <p:tgtEl>
                                          <p:spTgt spid="2"/>
                                        </p:tgtEl>
                                        <p:attrNameLst>
                                          <p:attrName>ppt_w</p:attrName>
                                        </p:attrNameLst>
                                      </p:cBhvr>
                                      <p:tavLst>
                                        <p:tav tm="0">
                                          <p:val>
                                            <p:strVal val="#ppt_w"/>
                                          </p:val>
                                        </p:tav>
                                        <p:tav tm="100000">
                                          <p:val>
                                            <p:strVal val="#ppt_w"/>
                                          </p:val>
                                        </p:tav>
                                      </p:tavLst>
                                    </p:anim>
                                    <p:anim calcmode="lin" valueType="num">
                                      <p:cBhvr>
                                        <p:cTn id="157" dur="2000" fill="hold"/>
                                        <p:tgtEl>
                                          <p:spTgt spid="2"/>
                                        </p:tgtEl>
                                        <p:attrNameLst>
                                          <p:attrName>ppt_h</p:attrName>
                                        </p:attrNameLst>
                                      </p:cBhvr>
                                      <p:tavLst>
                                        <p:tav tm="0">
                                          <p:val>
                                            <p:fltVal val="0"/>
                                          </p:val>
                                        </p:tav>
                                        <p:tav tm="100000">
                                          <p:val>
                                            <p:strVal val="#ppt_h"/>
                                          </p:val>
                                        </p:tav>
                                      </p:tavLst>
                                    </p:anim>
                                  </p:childTnLst>
                                </p:cTn>
                              </p:par>
                              <p:par>
                                <p:cTn id="158" presetID="16" presetClass="entr" presetSubtype="37" fill="hold" nodeType="withEffect">
                                  <p:stCondLst>
                                    <p:cond delay="0"/>
                                  </p:stCondLst>
                                  <p:childTnLst>
                                    <p:set>
                                      <p:cBhvr>
                                        <p:cTn id="159" dur="1" fill="hold">
                                          <p:stCondLst>
                                            <p:cond delay="0"/>
                                          </p:stCondLst>
                                        </p:cTn>
                                        <p:tgtEl>
                                          <p:spTgt spid="2"/>
                                        </p:tgtEl>
                                        <p:attrNameLst>
                                          <p:attrName>style.visibility</p:attrName>
                                        </p:attrNameLst>
                                      </p:cBhvr>
                                      <p:to>
                                        <p:strVal val="visible"/>
                                      </p:to>
                                    </p:set>
                                    <p:animEffect transition="in" filter="barn(outVertical)">
                                      <p:cBhvr>
                                        <p:cTn id="16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ager.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643306" y="0"/>
            <a:ext cx="928694" cy="928694"/>
          </a:xfrm>
          <a:prstGeom prst="rect">
            <a:avLst/>
          </a:prstGeom>
        </p:spPr>
      </p:pic>
      <p:pic>
        <p:nvPicPr>
          <p:cNvPr id="5" name="4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429124" y="0"/>
            <a:ext cx="928694" cy="928694"/>
          </a:xfrm>
          <a:prstGeom prst="rect">
            <a:avLst/>
          </a:prstGeom>
        </p:spPr>
      </p:pic>
      <p:pic>
        <p:nvPicPr>
          <p:cNvPr id="6" name="5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571868" y="857238"/>
            <a:ext cx="928694" cy="928694"/>
          </a:xfrm>
          <a:prstGeom prst="rect">
            <a:avLst/>
          </a:prstGeom>
        </p:spPr>
      </p:pic>
      <p:pic>
        <p:nvPicPr>
          <p:cNvPr id="7" name="6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500562" y="857238"/>
            <a:ext cx="928694" cy="928694"/>
          </a:xfrm>
          <a:prstGeom prst="rect">
            <a:avLst/>
          </a:prstGeom>
        </p:spPr>
      </p:pic>
      <p:pic>
        <p:nvPicPr>
          <p:cNvPr id="8" name="7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071802" y="1643056"/>
            <a:ext cx="928694" cy="928694"/>
          </a:xfrm>
          <a:prstGeom prst="rect">
            <a:avLst/>
          </a:prstGeom>
        </p:spPr>
      </p:pic>
      <p:pic>
        <p:nvPicPr>
          <p:cNvPr id="9" name="8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857752" y="1643056"/>
            <a:ext cx="928694" cy="928694"/>
          </a:xfrm>
          <a:prstGeom prst="rect">
            <a:avLst/>
          </a:prstGeom>
        </p:spPr>
      </p:pic>
      <p:pic>
        <p:nvPicPr>
          <p:cNvPr id="10" name="9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2643174" y="2428874"/>
            <a:ext cx="928694" cy="928694"/>
          </a:xfrm>
          <a:prstGeom prst="rect">
            <a:avLst/>
          </a:prstGeom>
        </p:spPr>
      </p:pic>
      <p:pic>
        <p:nvPicPr>
          <p:cNvPr id="11" name="10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5286380" y="2428874"/>
            <a:ext cx="928694" cy="928694"/>
          </a:xfrm>
          <a:prstGeom prst="rect">
            <a:avLst/>
          </a:prstGeom>
        </p:spPr>
      </p:pic>
      <p:pic>
        <p:nvPicPr>
          <p:cNvPr id="12" name="11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2000232" y="3000378"/>
            <a:ext cx="928694" cy="928694"/>
          </a:xfrm>
          <a:prstGeom prst="rect">
            <a:avLst/>
          </a:prstGeom>
        </p:spPr>
      </p:pic>
      <p:pic>
        <p:nvPicPr>
          <p:cNvPr id="13" name="12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5929322" y="3000378"/>
            <a:ext cx="928694" cy="928694"/>
          </a:xfrm>
          <a:prstGeom prst="rect">
            <a:avLst/>
          </a:prstGeom>
        </p:spPr>
      </p:pic>
      <p:pic>
        <p:nvPicPr>
          <p:cNvPr id="14" name="13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6643702" y="3429006"/>
            <a:ext cx="928694" cy="928694"/>
          </a:xfrm>
          <a:prstGeom prst="rect">
            <a:avLst/>
          </a:prstGeom>
        </p:spPr>
      </p:pic>
      <p:pic>
        <p:nvPicPr>
          <p:cNvPr id="15" name="14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1428728" y="3571882"/>
            <a:ext cx="928694" cy="928694"/>
          </a:xfrm>
          <a:prstGeom prst="rect">
            <a:avLst/>
          </a:prstGeom>
        </p:spPr>
      </p:pic>
      <p:pic>
        <p:nvPicPr>
          <p:cNvPr id="16" name="15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7358082" y="3857634"/>
            <a:ext cx="928694" cy="928694"/>
          </a:xfrm>
          <a:prstGeom prst="rect">
            <a:avLst/>
          </a:prstGeom>
        </p:spPr>
      </p:pic>
      <p:pic>
        <p:nvPicPr>
          <p:cNvPr id="17" name="16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714348" y="3929072"/>
            <a:ext cx="928694" cy="928694"/>
          </a:xfrm>
          <a:prstGeom prst="rect">
            <a:avLst/>
          </a:prstGeom>
        </p:spPr>
      </p:pic>
      <p:pic>
        <p:nvPicPr>
          <p:cNvPr id="18" name="17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8072462" y="4214806"/>
            <a:ext cx="928694" cy="928694"/>
          </a:xfrm>
          <a:prstGeom prst="rect">
            <a:avLst/>
          </a:prstGeom>
        </p:spPr>
      </p:pic>
      <p:pic>
        <p:nvPicPr>
          <p:cNvPr id="19" name="18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142908" y="4214806"/>
            <a:ext cx="928694" cy="928694"/>
          </a:xfrm>
          <a:prstGeom prst="rect">
            <a:avLst/>
          </a:prstGeom>
        </p:spPr>
      </p:pic>
      <p:pic>
        <p:nvPicPr>
          <p:cNvPr id="20" name="19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000364" y="0"/>
            <a:ext cx="928694" cy="928694"/>
          </a:xfrm>
          <a:prstGeom prst="rect">
            <a:avLst/>
          </a:prstGeom>
        </p:spPr>
      </p:pic>
      <p:pic>
        <p:nvPicPr>
          <p:cNvPr id="21" name="20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2571736" y="714362"/>
            <a:ext cx="928694" cy="928694"/>
          </a:xfrm>
          <a:prstGeom prst="rect">
            <a:avLst/>
          </a:prstGeom>
        </p:spPr>
      </p:pic>
      <p:pic>
        <p:nvPicPr>
          <p:cNvPr id="22" name="21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2000232" y="1428742"/>
            <a:ext cx="928694" cy="928694"/>
          </a:xfrm>
          <a:prstGeom prst="rect">
            <a:avLst/>
          </a:prstGeom>
        </p:spPr>
      </p:pic>
      <p:pic>
        <p:nvPicPr>
          <p:cNvPr id="23" name="22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1357290" y="1857370"/>
            <a:ext cx="928694" cy="928694"/>
          </a:xfrm>
          <a:prstGeom prst="rect">
            <a:avLst/>
          </a:prstGeom>
        </p:spPr>
      </p:pic>
      <p:pic>
        <p:nvPicPr>
          <p:cNvPr id="24" name="23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642910" y="2214560"/>
            <a:ext cx="928694" cy="928694"/>
          </a:xfrm>
          <a:prstGeom prst="rect">
            <a:avLst/>
          </a:prstGeom>
        </p:spPr>
      </p:pic>
      <p:pic>
        <p:nvPicPr>
          <p:cNvPr id="25" name="24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0" y="2571750"/>
            <a:ext cx="928694" cy="928694"/>
          </a:xfrm>
          <a:prstGeom prst="rect">
            <a:avLst/>
          </a:prstGeom>
        </p:spPr>
      </p:pic>
      <p:pic>
        <p:nvPicPr>
          <p:cNvPr id="26" name="25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5357818" y="-18"/>
            <a:ext cx="928694" cy="928694"/>
          </a:xfrm>
          <a:prstGeom prst="rect">
            <a:avLst/>
          </a:prstGeom>
        </p:spPr>
      </p:pic>
      <p:pic>
        <p:nvPicPr>
          <p:cNvPr id="27" name="26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5715008" y="642924"/>
            <a:ext cx="928694" cy="928694"/>
          </a:xfrm>
          <a:prstGeom prst="rect">
            <a:avLst/>
          </a:prstGeom>
        </p:spPr>
      </p:pic>
      <p:pic>
        <p:nvPicPr>
          <p:cNvPr id="28" name="27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6215074" y="1285866"/>
            <a:ext cx="928694" cy="928694"/>
          </a:xfrm>
          <a:prstGeom prst="rect">
            <a:avLst/>
          </a:prstGeom>
        </p:spPr>
      </p:pic>
      <p:pic>
        <p:nvPicPr>
          <p:cNvPr id="29" name="28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6858016" y="1785932"/>
            <a:ext cx="928694" cy="928694"/>
          </a:xfrm>
          <a:prstGeom prst="rect">
            <a:avLst/>
          </a:prstGeom>
        </p:spPr>
      </p:pic>
      <p:pic>
        <p:nvPicPr>
          <p:cNvPr id="30" name="29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7572396" y="2214560"/>
            <a:ext cx="928694" cy="928694"/>
          </a:xfrm>
          <a:prstGeom prst="rect">
            <a:avLst/>
          </a:prstGeom>
        </p:spPr>
      </p:pic>
      <p:pic>
        <p:nvPicPr>
          <p:cNvPr id="31" name="30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8215306" y="2643188"/>
            <a:ext cx="928694" cy="928694"/>
          </a:xfrm>
          <a:prstGeom prst="rect">
            <a:avLst/>
          </a:prstGeom>
        </p:spPr>
      </p:pic>
      <p:sp>
        <p:nvSpPr>
          <p:cNvPr id="32" name="31 Rectángulo"/>
          <p:cNvSpPr/>
          <p:nvPr/>
        </p:nvSpPr>
        <p:spPr>
          <a:xfrm>
            <a:off x="-357222" y="-214332"/>
            <a:ext cx="9715568"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2"/>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1+#ppt_w/2"/>
                                          </p:val>
                                        </p:tav>
                                        <p:tav tm="100000">
                                          <p:val>
                                            <p:strVal val="#ppt_x"/>
                                          </p:val>
                                        </p:tav>
                                      </p:tavLst>
                                    </p:anim>
                                    <p:anim calcmode="lin" valueType="num">
                                      <p:cBhvr additive="base">
                                        <p:cTn id="26" dur="2000" fill="hold"/>
                                        <p:tgtEl>
                                          <p:spTgt spid="12"/>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2000" fill="hold"/>
                                        <p:tgtEl>
                                          <p:spTgt spid="15"/>
                                        </p:tgtEl>
                                        <p:attrNameLst>
                                          <p:attrName>ppt_x</p:attrName>
                                        </p:attrNameLst>
                                      </p:cBhvr>
                                      <p:tavLst>
                                        <p:tav tm="0">
                                          <p:val>
                                            <p:strVal val="1+#ppt_w/2"/>
                                          </p:val>
                                        </p:tav>
                                        <p:tav tm="100000">
                                          <p:val>
                                            <p:strVal val="#ppt_x"/>
                                          </p:val>
                                        </p:tav>
                                      </p:tavLst>
                                    </p:anim>
                                    <p:anim calcmode="lin" valueType="num">
                                      <p:cBhvr additive="base">
                                        <p:cTn id="30" dur="2000" fill="hold"/>
                                        <p:tgtEl>
                                          <p:spTgt spid="15"/>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2000" fill="hold"/>
                                        <p:tgtEl>
                                          <p:spTgt spid="17"/>
                                        </p:tgtEl>
                                        <p:attrNameLst>
                                          <p:attrName>ppt_x</p:attrName>
                                        </p:attrNameLst>
                                      </p:cBhvr>
                                      <p:tavLst>
                                        <p:tav tm="0">
                                          <p:val>
                                            <p:strVal val="1+#ppt_w/2"/>
                                          </p:val>
                                        </p:tav>
                                        <p:tav tm="100000">
                                          <p:val>
                                            <p:strVal val="#ppt_x"/>
                                          </p:val>
                                        </p:tav>
                                      </p:tavLst>
                                    </p:anim>
                                    <p:anim calcmode="lin" valueType="num">
                                      <p:cBhvr additive="base">
                                        <p:cTn id="34" dur="2000" fill="hold"/>
                                        <p:tgtEl>
                                          <p:spTgt spid="17"/>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2000" fill="hold"/>
                                        <p:tgtEl>
                                          <p:spTgt spid="19"/>
                                        </p:tgtEl>
                                        <p:attrNameLst>
                                          <p:attrName>ppt_x</p:attrName>
                                        </p:attrNameLst>
                                      </p:cBhvr>
                                      <p:tavLst>
                                        <p:tav tm="0">
                                          <p:val>
                                            <p:strVal val="1+#ppt_w/2"/>
                                          </p:val>
                                        </p:tav>
                                        <p:tav tm="100000">
                                          <p:val>
                                            <p:strVal val="#ppt_x"/>
                                          </p:val>
                                        </p:tav>
                                      </p:tavLst>
                                    </p:anim>
                                    <p:anim calcmode="lin" valueType="num">
                                      <p:cBhvr additive="base">
                                        <p:cTn id="38" dur="2000" fill="hold"/>
                                        <p:tgtEl>
                                          <p:spTgt spid="19"/>
                                        </p:tgtEl>
                                        <p:attrNameLst>
                                          <p:attrName>ppt_y</p:attrName>
                                        </p:attrNameLst>
                                      </p:cBhvr>
                                      <p:tavLst>
                                        <p:tav tm="0">
                                          <p:val>
                                            <p:strVal val="0-#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2000" fill="hold"/>
                                        <p:tgtEl>
                                          <p:spTgt spid="20"/>
                                        </p:tgtEl>
                                        <p:attrNameLst>
                                          <p:attrName>ppt_x</p:attrName>
                                        </p:attrNameLst>
                                      </p:cBhvr>
                                      <p:tavLst>
                                        <p:tav tm="0">
                                          <p:val>
                                            <p:strVal val="1+#ppt_w/2"/>
                                          </p:val>
                                        </p:tav>
                                        <p:tav tm="100000">
                                          <p:val>
                                            <p:strVal val="#ppt_x"/>
                                          </p:val>
                                        </p:tav>
                                      </p:tavLst>
                                    </p:anim>
                                    <p:anim calcmode="lin" valueType="num">
                                      <p:cBhvr additive="base">
                                        <p:cTn id="42" dur="2000" fill="hold"/>
                                        <p:tgtEl>
                                          <p:spTgt spid="20"/>
                                        </p:tgtEl>
                                        <p:attrNameLst>
                                          <p:attrName>ppt_y</p:attrName>
                                        </p:attrNameLst>
                                      </p:cBhvr>
                                      <p:tavLst>
                                        <p:tav tm="0">
                                          <p:val>
                                            <p:strVal val="0-#ppt_h/2"/>
                                          </p:val>
                                        </p:tav>
                                        <p:tav tm="100000">
                                          <p:val>
                                            <p:strVal val="#ppt_y"/>
                                          </p:val>
                                        </p:tav>
                                      </p:tavLst>
                                    </p:anim>
                                  </p:childTnLst>
                                </p:cTn>
                              </p:par>
                              <p:par>
                                <p:cTn id="43" presetID="2" presetClass="entr" presetSubtype="3" fill="hold" nodeType="with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2000" fill="hold"/>
                                        <p:tgtEl>
                                          <p:spTgt spid="21"/>
                                        </p:tgtEl>
                                        <p:attrNameLst>
                                          <p:attrName>ppt_x</p:attrName>
                                        </p:attrNameLst>
                                      </p:cBhvr>
                                      <p:tavLst>
                                        <p:tav tm="0">
                                          <p:val>
                                            <p:strVal val="1+#ppt_w/2"/>
                                          </p:val>
                                        </p:tav>
                                        <p:tav tm="100000">
                                          <p:val>
                                            <p:strVal val="#ppt_x"/>
                                          </p:val>
                                        </p:tav>
                                      </p:tavLst>
                                    </p:anim>
                                    <p:anim calcmode="lin" valueType="num">
                                      <p:cBhvr additive="base">
                                        <p:cTn id="46" dur="2000" fill="hold"/>
                                        <p:tgtEl>
                                          <p:spTgt spid="21"/>
                                        </p:tgtEl>
                                        <p:attrNameLst>
                                          <p:attrName>ppt_y</p:attrName>
                                        </p:attrNameLst>
                                      </p:cBhvr>
                                      <p:tavLst>
                                        <p:tav tm="0">
                                          <p:val>
                                            <p:strVal val="0-#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22"/>
                                        </p:tgtEl>
                                        <p:attrNameLst>
                                          <p:attrName>style.visibility</p:attrName>
                                        </p:attrNameLst>
                                      </p:cBhvr>
                                      <p:to>
                                        <p:strVal val="visible"/>
                                      </p:to>
                                    </p:set>
                                    <p:anim calcmode="lin" valueType="num">
                                      <p:cBhvr additive="base">
                                        <p:cTn id="49" dur="2000" fill="hold"/>
                                        <p:tgtEl>
                                          <p:spTgt spid="22"/>
                                        </p:tgtEl>
                                        <p:attrNameLst>
                                          <p:attrName>ppt_x</p:attrName>
                                        </p:attrNameLst>
                                      </p:cBhvr>
                                      <p:tavLst>
                                        <p:tav tm="0">
                                          <p:val>
                                            <p:strVal val="1+#ppt_w/2"/>
                                          </p:val>
                                        </p:tav>
                                        <p:tav tm="100000">
                                          <p:val>
                                            <p:strVal val="#ppt_x"/>
                                          </p:val>
                                        </p:tav>
                                      </p:tavLst>
                                    </p:anim>
                                    <p:anim calcmode="lin" valueType="num">
                                      <p:cBhvr additive="base">
                                        <p:cTn id="50" dur="2000" fill="hold"/>
                                        <p:tgtEl>
                                          <p:spTgt spid="22"/>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23"/>
                                        </p:tgtEl>
                                        <p:attrNameLst>
                                          <p:attrName>style.visibility</p:attrName>
                                        </p:attrNameLst>
                                      </p:cBhvr>
                                      <p:to>
                                        <p:strVal val="visible"/>
                                      </p:to>
                                    </p:set>
                                    <p:anim calcmode="lin" valueType="num">
                                      <p:cBhvr additive="base">
                                        <p:cTn id="53" dur="2000" fill="hold"/>
                                        <p:tgtEl>
                                          <p:spTgt spid="23"/>
                                        </p:tgtEl>
                                        <p:attrNameLst>
                                          <p:attrName>ppt_x</p:attrName>
                                        </p:attrNameLst>
                                      </p:cBhvr>
                                      <p:tavLst>
                                        <p:tav tm="0">
                                          <p:val>
                                            <p:strVal val="1+#ppt_w/2"/>
                                          </p:val>
                                        </p:tav>
                                        <p:tav tm="100000">
                                          <p:val>
                                            <p:strVal val="#ppt_x"/>
                                          </p:val>
                                        </p:tav>
                                      </p:tavLst>
                                    </p:anim>
                                    <p:anim calcmode="lin" valueType="num">
                                      <p:cBhvr additive="base">
                                        <p:cTn id="54" dur="2000" fill="hold"/>
                                        <p:tgtEl>
                                          <p:spTgt spid="23"/>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24"/>
                                        </p:tgtEl>
                                        <p:attrNameLst>
                                          <p:attrName>style.visibility</p:attrName>
                                        </p:attrNameLst>
                                      </p:cBhvr>
                                      <p:to>
                                        <p:strVal val="visible"/>
                                      </p:to>
                                    </p:set>
                                    <p:anim calcmode="lin" valueType="num">
                                      <p:cBhvr additive="base">
                                        <p:cTn id="57" dur="2000" fill="hold"/>
                                        <p:tgtEl>
                                          <p:spTgt spid="24"/>
                                        </p:tgtEl>
                                        <p:attrNameLst>
                                          <p:attrName>ppt_x</p:attrName>
                                        </p:attrNameLst>
                                      </p:cBhvr>
                                      <p:tavLst>
                                        <p:tav tm="0">
                                          <p:val>
                                            <p:strVal val="1+#ppt_w/2"/>
                                          </p:val>
                                        </p:tav>
                                        <p:tav tm="100000">
                                          <p:val>
                                            <p:strVal val="#ppt_x"/>
                                          </p:val>
                                        </p:tav>
                                      </p:tavLst>
                                    </p:anim>
                                    <p:anim calcmode="lin" valueType="num">
                                      <p:cBhvr additive="base">
                                        <p:cTn id="58" dur="2000" fill="hold"/>
                                        <p:tgtEl>
                                          <p:spTgt spid="24"/>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25"/>
                                        </p:tgtEl>
                                        <p:attrNameLst>
                                          <p:attrName>style.visibility</p:attrName>
                                        </p:attrNameLst>
                                      </p:cBhvr>
                                      <p:to>
                                        <p:strVal val="visible"/>
                                      </p:to>
                                    </p:set>
                                    <p:anim calcmode="lin" valueType="num">
                                      <p:cBhvr additive="base">
                                        <p:cTn id="61" dur="2000" fill="hold"/>
                                        <p:tgtEl>
                                          <p:spTgt spid="25"/>
                                        </p:tgtEl>
                                        <p:attrNameLst>
                                          <p:attrName>ppt_x</p:attrName>
                                        </p:attrNameLst>
                                      </p:cBhvr>
                                      <p:tavLst>
                                        <p:tav tm="0">
                                          <p:val>
                                            <p:strVal val="1+#ppt_w/2"/>
                                          </p:val>
                                        </p:tav>
                                        <p:tav tm="100000">
                                          <p:val>
                                            <p:strVal val="#ppt_x"/>
                                          </p:val>
                                        </p:tav>
                                      </p:tavLst>
                                    </p:anim>
                                    <p:anim calcmode="lin" valueType="num">
                                      <p:cBhvr additive="base">
                                        <p:cTn id="62" dur="2000" fill="hold"/>
                                        <p:tgtEl>
                                          <p:spTgt spid="25"/>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5"/>
                                        </p:tgtEl>
                                        <p:attrNameLst>
                                          <p:attrName>style.visibility</p:attrName>
                                        </p:attrNameLst>
                                      </p:cBhvr>
                                      <p:to>
                                        <p:strVal val="visible"/>
                                      </p:to>
                                    </p:set>
                                    <p:anim calcmode="lin" valueType="num">
                                      <p:cBhvr additive="base">
                                        <p:cTn id="65" dur="2000" fill="hold"/>
                                        <p:tgtEl>
                                          <p:spTgt spid="5"/>
                                        </p:tgtEl>
                                        <p:attrNameLst>
                                          <p:attrName>ppt_x</p:attrName>
                                        </p:attrNameLst>
                                      </p:cBhvr>
                                      <p:tavLst>
                                        <p:tav tm="0">
                                          <p:val>
                                            <p:strVal val="0-#ppt_w/2"/>
                                          </p:val>
                                        </p:tav>
                                        <p:tav tm="100000">
                                          <p:val>
                                            <p:strVal val="#ppt_x"/>
                                          </p:val>
                                        </p:tav>
                                      </p:tavLst>
                                    </p:anim>
                                    <p:anim calcmode="lin" valueType="num">
                                      <p:cBhvr additive="base">
                                        <p:cTn id="66" dur="2000" fill="hold"/>
                                        <p:tgtEl>
                                          <p:spTgt spid="5"/>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7"/>
                                        </p:tgtEl>
                                        <p:attrNameLst>
                                          <p:attrName>style.visibility</p:attrName>
                                        </p:attrNameLst>
                                      </p:cBhvr>
                                      <p:to>
                                        <p:strVal val="visible"/>
                                      </p:to>
                                    </p:set>
                                    <p:anim calcmode="lin" valueType="num">
                                      <p:cBhvr additive="base">
                                        <p:cTn id="69" dur="2000" fill="hold"/>
                                        <p:tgtEl>
                                          <p:spTgt spid="7"/>
                                        </p:tgtEl>
                                        <p:attrNameLst>
                                          <p:attrName>ppt_x</p:attrName>
                                        </p:attrNameLst>
                                      </p:cBhvr>
                                      <p:tavLst>
                                        <p:tav tm="0">
                                          <p:val>
                                            <p:strVal val="0-#ppt_w/2"/>
                                          </p:val>
                                        </p:tav>
                                        <p:tav tm="100000">
                                          <p:val>
                                            <p:strVal val="#ppt_x"/>
                                          </p:val>
                                        </p:tav>
                                      </p:tavLst>
                                    </p:anim>
                                    <p:anim calcmode="lin" valueType="num">
                                      <p:cBhvr additive="base">
                                        <p:cTn id="70" dur="2000" fill="hold"/>
                                        <p:tgtEl>
                                          <p:spTgt spid="7"/>
                                        </p:tgtEl>
                                        <p:attrNameLst>
                                          <p:attrName>ppt_y</p:attrName>
                                        </p:attrNameLst>
                                      </p:cBhvr>
                                      <p:tavLst>
                                        <p:tav tm="0">
                                          <p:val>
                                            <p:strVal val="0-#ppt_h/2"/>
                                          </p:val>
                                        </p:tav>
                                        <p:tav tm="100000">
                                          <p:val>
                                            <p:strVal val="#ppt_y"/>
                                          </p:val>
                                        </p:tav>
                                      </p:tavLst>
                                    </p:anim>
                                  </p:childTnLst>
                                </p:cTn>
                              </p:par>
                              <p:par>
                                <p:cTn id="71" presetID="2" presetClass="entr" presetSubtype="9" fill="hold" nodeType="withEffect">
                                  <p:stCondLst>
                                    <p:cond delay="0"/>
                                  </p:stCondLst>
                                  <p:childTnLst>
                                    <p:set>
                                      <p:cBhvr>
                                        <p:cTn id="72" dur="1" fill="hold">
                                          <p:stCondLst>
                                            <p:cond delay="0"/>
                                          </p:stCondLst>
                                        </p:cTn>
                                        <p:tgtEl>
                                          <p:spTgt spid="9"/>
                                        </p:tgtEl>
                                        <p:attrNameLst>
                                          <p:attrName>style.visibility</p:attrName>
                                        </p:attrNameLst>
                                      </p:cBhvr>
                                      <p:to>
                                        <p:strVal val="visible"/>
                                      </p:to>
                                    </p:set>
                                    <p:anim calcmode="lin" valueType="num">
                                      <p:cBhvr additive="base">
                                        <p:cTn id="73" dur="2000" fill="hold"/>
                                        <p:tgtEl>
                                          <p:spTgt spid="9"/>
                                        </p:tgtEl>
                                        <p:attrNameLst>
                                          <p:attrName>ppt_x</p:attrName>
                                        </p:attrNameLst>
                                      </p:cBhvr>
                                      <p:tavLst>
                                        <p:tav tm="0">
                                          <p:val>
                                            <p:strVal val="0-#ppt_w/2"/>
                                          </p:val>
                                        </p:tav>
                                        <p:tav tm="100000">
                                          <p:val>
                                            <p:strVal val="#ppt_x"/>
                                          </p:val>
                                        </p:tav>
                                      </p:tavLst>
                                    </p:anim>
                                    <p:anim calcmode="lin" valueType="num">
                                      <p:cBhvr additive="base">
                                        <p:cTn id="74" dur="2000" fill="hold"/>
                                        <p:tgtEl>
                                          <p:spTgt spid="9"/>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11"/>
                                        </p:tgtEl>
                                        <p:attrNameLst>
                                          <p:attrName>style.visibility</p:attrName>
                                        </p:attrNameLst>
                                      </p:cBhvr>
                                      <p:to>
                                        <p:strVal val="visible"/>
                                      </p:to>
                                    </p:set>
                                    <p:anim calcmode="lin" valueType="num">
                                      <p:cBhvr additive="base">
                                        <p:cTn id="77" dur="2000" fill="hold"/>
                                        <p:tgtEl>
                                          <p:spTgt spid="11"/>
                                        </p:tgtEl>
                                        <p:attrNameLst>
                                          <p:attrName>ppt_x</p:attrName>
                                        </p:attrNameLst>
                                      </p:cBhvr>
                                      <p:tavLst>
                                        <p:tav tm="0">
                                          <p:val>
                                            <p:strVal val="0-#ppt_w/2"/>
                                          </p:val>
                                        </p:tav>
                                        <p:tav tm="100000">
                                          <p:val>
                                            <p:strVal val="#ppt_x"/>
                                          </p:val>
                                        </p:tav>
                                      </p:tavLst>
                                    </p:anim>
                                    <p:anim calcmode="lin" valueType="num">
                                      <p:cBhvr additive="base">
                                        <p:cTn id="78" dur="2000" fill="hold"/>
                                        <p:tgtEl>
                                          <p:spTgt spid="11"/>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13"/>
                                        </p:tgtEl>
                                        <p:attrNameLst>
                                          <p:attrName>style.visibility</p:attrName>
                                        </p:attrNameLst>
                                      </p:cBhvr>
                                      <p:to>
                                        <p:strVal val="visible"/>
                                      </p:to>
                                    </p:set>
                                    <p:anim calcmode="lin" valueType="num">
                                      <p:cBhvr additive="base">
                                        <p:cTn id="81" dur="2000" fill="hold"/>
                                        <p:tgtEl>
                                          <p:spTgt spid="13"/>
                                        </p:tgtEl>
                                        <p:attrNameLst>
                                          <p:attrName>ppt_x</p:attrName>
                                        </p:attrNameLst>
                                      </p:cBhvr>
                                      <p:tavLst>
                                        <p:tav tm="0">
                                          <p:val>
                                            <p:strVal val="0-#ppt_w/2"/>
                                          </p:val>
                                        </p:tav>
                                        <p:tav tm="100000">
                                          <p:val>
                                            <p:strVal val="#ppt_x"/>
                                          </p:val>
                                        </p:tav>
                                      </p:tavLst>
                                    </p:anim>
                                    <p:anim calcmode="lin" valueType="num">
                                      <p:cBhvr additive="base">
                                        <p:cTn id="82" dur="2000" fill="hold"/>
                                        <p:tgtEl>
                                          <p:spTgt spid="13"/>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additive="base">
                                        <p:cTn id="85" dur="2000" fill="hold"/>
                                        <p:tgtEl>
                                          <p:spTgt spid="14"/>
                                        </p:tgtEl>
                                        <p:attrNameLst>
                                          <p:attrName>ppt_x</p:attrName>
                                        </p:attrNameLst>
                                      </p:cBhvr>
                                      <p:tavLst>
                                        <p:tav tm="0">
                                          <p:val>
                                            <p:strVal val="0-#ppt_w/2"/>
                                          </p:val>
                                        </p:tav>
                                        <p:tav tm="100000">
                                          <p:val>
                                            <p:strVal val="#ppt_x"/>
                                          </p:val>
                                        </p:tav>
                                      </p:tavLst>
                                    </p:anim>
                                    <p:anim calcmode="lin" valueType="num">
                                      <p:cBhvr additive="base">
                                        <p:cTn id="86" dur="2000" fill="hold"/>
                                        <p:tgtEl>
                                          <p:spTgt spid="14"/>
                                        </p:tgtEl>
                                        <p:attrNameLst>
                                          <p:attrName>ppt_y</p:attrName>
                                        </p:attrNameLst>
                                      </p:cBhvr>
                                      <p:tavLst>
                                        <p:tav tm="0">
                                          <p:val>
                                            <p:strVal val="0-#ppt_h/2"/>
                                          </p:val>
                                        </p:tav>
                                        <p:tav tm="100000">
                                          <p:val>
                                            <p:strVal val="#ppt_y"/>
                                          </p:val>
                                        </p:tav>
                                      </p:tavLst>
                                    </p:anim>
                                  </p:childTnLst>
                                </p:cTn>
                              </p:par>
                              <p:par>
                                <p:cTn id="87" presetID="2" presetClass="entr" presetSubtype="9" fill="hold" nodeType="withEffect">
                                  <p:stCondLst>
                                    <p:cond delay="0"/>
                                  </p:stCondLst>
                                  <p:childTnLst>
                                    <p:set>
                                      <p:cBhvr>
                                        <p:cTn id="88" dur="1" fill="hold">
                                          <p:stCondLst>
                                            <p:cond delay="0"/>
                                          </p:stCondLst>
                                        </p:cTn>
                                        <p:tgtEl>
                                          <p:spTgt spid="16"/>
                                        </p:tgtEl>
                                        <p:attrNameLst>
                                          <p:attrName>style.visibility</p:attrName>
                                        </p:attrNameLst>
                                      </p:cBhvr>
                                      <p:to>
                                        <p:strVal val="visible"/>
                                      </p:to>
                                    </p:set>
                                    <p:anim calcmode="lin" valueType="num">
                                      <p:cBhvr additive="base">
                                        <p:cTn id="89" dur="2000" fill="hold"/>
                                        <p:tgtEl>
                                          <p:spTgt spid="16"/>
                                        </p:tgtEl>
                                        <p:attrNameLst>
                                          <p:attrName>ppt_x</p:attrName>
                                        </p:attrNameLst>
                                      </p:cBhvr>
                                      <p:tavLst>
                                        <p:tav tm="0">
                                          <p:val>
                                            <p:strVal val="0-#ppt_w/2"/>
                                          </p:val>
                                        </p:tav>
                                        <p:tav tm="100000">
                                          <p:val>
                                            <p:strVal val="#ppt_x"/>
                                          </p:val>
                                        </p:tav>
                                      </p:tavLst>
                                    </p:anim>
                                    <p:anim calcmode="lin" valueType="num">
                                      <p:cBhvr additive="base">
                                        <p:cTn id="90" dur="2000" fill="hold"/>
                                        <p:tgtEl>
                                          <p:spTgt spid="16"/>
                                        </p:tgtEl>
                                        <p:attrNameLst>
                                          <p:attrName>ppt_y</p:attrName>
                                        </p:attrNameLst>
                                      </p:cBhvr>
                                      <p:tavLst>
                                        <p:tav tm="0">
                                          <p:val>
                                            <p:strVal val="0-#ppt_h/2"/>
                                          </p:val>
                                        </p:tav>
                                        <p:tav tm="100000">
                                          <p:val>
                                            <p:strVal val="#ppt_y"/>
                                          </p:val>
                                        </p:tav>
                                      </p:tavLst>
                                    </p:anim>
                                  </p:childTnLst>
                                </p:cTn>
                              </p:par>
                              <p:par>
                                <p:cTn id="91" presetID="2" presetClass="entr" presetSubtype="9" fill="hold" nodeType="withEffect">
                                  <p:stCondLst>
                                    <p:cond delay="0"/>
                                  </p:stCondLst>
                                  <p:childTnLst>
                                    <p:set>
                                      <p:cBhvr>
                                        <p:cTn id="92" dur="1" fill="hold">
                                          <p:stCondLst>
                                            <p:cond delay="0"/>
                                          </p:stCondLst>
                                        </p:cTn>
                                        <p:tgtEl>
                                          <p:spTgt spid="18"/>
                                        </p:tgtEl>
                                        <p:attrNameLst>
                                          <p:attrName>style.visibility</p:attrName>
                                        </p:attrNameLst>
                                      </p:cBhvr>
                                      <p:to>
                                        <p:strVal val="visible"/>
                                      </p:to>
                                    </p:set>
                                    <p:anim calcmode="lin" valueType="num">
                                      <p:cBhvr additive="base">
                                        <p:cTn id="93" dur="2000" fill="hold"/>
                                        <p:tgtEl>
                                          <p:spTgt spid="18"/>
                                        </p:tgtEl>
                                        <p:attrNameLst>
                                          <p:attrName>ppt_x</p:attrName>
                                        </p:attrNameLst>
                                      </p:cBhvr>
                                      <p:tavLst>
                                        <p:tav tm="0">
                                          <p:val>
                                            <p:strVal val="0-#ppt_w/2"/>
                                          </p:val>
                                        </p:tav>
                                        <p:tav tm="100000">
                                          <p:val>
                                            <p:strVal val="#ppt_x"/>
                                          </p:val>
                                        </p:tav>
                                      </p:tavLst>
                                    </p:anim>
                                    <p:anim calcmode="lin" valueType="num">
                                      <p:cBhvr additive="base">
                                        <p:cTn id="94" dur="2000" fill="hold"/>
                                        <p:tgtEl>
                                          <p:spTgt spid="18"/>
                                        </p:tgtEl>
                                        <p:attrNameLst>
                                          <p:attrName>ppt_y</p:attrName>
                                        </p:attrNameLst>
                                      </p:cBhvr>
                                      <p:tavLst>
                                        <p:tav tm="0">
                                          <p:val>
                                            <p:strVal val="0-#ppt_h/2"/>
                                          </p:val>
                                        </p:tav>
                                        <p:tav tm="100000">
                                          <p:val>
                                            <p:strVal val="#ppt_y"/>
                                          </p:val>
                                        </p:tav>
                                      </p:tavLst>
                                    </p:anim>
                                  </p:childTnLst>
                                </p:cTn>
                              </p:par>
                              <p:par>
                                <p:cTn id="95" presetID="2" presetClass="entr" presetSubtype="9" fill="hold" nodeType="withEffect">
                                  <p:stCondLst>
                                    <p:cond delay="0"/>
                                  </p:stCondLst>
                                  <p:childTnLst>
                                    <p:set>
                                      <p:cBhvr>
                                        <p:cTn id="96" dur="1" fill="hold">
                                          <p:stCondLst>
                                            <p:cond delay="0"/>
                                          </p:stCondLst>
                                        </p:cTn>
                                        <p:tgtEl>
                                          <p:spTgt spid="26"/>
                                        </p:tgtEl>
                                        <p:attrNameLst>
                                          <p:attrName>style.visibility</p:attrName>
                                        </p:attrNameLst>
                                      </p:cBhvr>
                                      <p:to>
                                        <p:strVal val="visible"/>
                                      </p:to>
                                    </p:set>
                                    <p:anim calcmode="lin" valueType="num">
                                      <p:cBhvr additive="base">
                                        <p:cTn id="97" dur="2000" fill="hold"/>
                                        <p:tgtEl>
                                          <p:spTgt spid="26"/>
                                        </p:tgtEl>
                                        <p:attrNameLst>
                                          <p:attrName>ppt_x</p:attrName>
                                        </p:attrNameLst>
                                      </p:cBhvr>
                                      <p:tavLst>
                                        <p:tav tm="0">
                                          <p:val>
                                            <p:strVal val="0-#ppt_w/2"/>
                                          </p:val>
                                        </p:tav>
                                        <p:tav tm="100000">
                                          <p:val>
                                            <p:strVal val="#ppt_x"/>
                                          </p:val>
                                        </p:tav>
                                      </p:tavLst>
                                    </p:anim>
                                    <p:anim calcmode="lin" valueType="num">
                                      <p:cBhvr additive="base">
                                        <p:cTn id="98" dur="2000" fill="hold"/>
                                        <p:tgtEl>
                                          <p:spTgt spid="26"/>
                                        </p:tgtEl>
                                        <p:attrNameLst>
                                          <p:attrName>ppt_y</p:attrName>
                                        </p:attrNameLst>
                                      </p:cBhvr>
                                      <p:tavLst>
                                        <p:tav tm="0">
                                          <p:val>
                                            <p:strVal val="0-#ppt_h/2"/>
                                          </p:val>
                                        </p:tav>
                                        <p:tav tm="100000">
                                          <p:val>
                                            <p:strVal val="#ppt_y"/>
                                          </p:val>
                                        </p:tav>
                                      </p:tavLst>
                                    </p:anim>
                                  </p:childTnLst>
                                </p:cTn>
                              </p:par>
                              <p:par>
                                <p:cTn id="99" presetID="2" presetClass="entr" presetSubtype="9" fill="hold" nodeType="withEffect">
                                  <p:stCondLst>
                                    <p:cond delay="0"/>
                                  </p:stCondLst>
                                  <p:childTnLst>
                                    <p:set>
                                      <p:cBhvr>
                                        <p:cTn id="100" dur="1" fill="hold">
                                          <p:stCondLst>
                                            <p:cond delay="0"/>
                                          </p:stCondLst>
                                        </p:cTn>
                                        <p:tgtEl>
                                          <p:spTgt spid="27"/>
                                        </p:tgtEl>
                                        <p:attrNameLst>
                                          <p:attrName>style.visibility</p:attrName>
                                        </p:attrNameLst>
                                      </p:cBhvr>
                                      <p:to>
                                        <p:strVal val="visible"/>
                                      </p:to>
                                    </p:set>
                                    <p:anim calcmode="lin" valueType="num">
                                      <p:cBhvr additive="base">
                                        <p:cTn id="101" dur="2000" fill="hold"/>
                                        <p:tgtEl>
                                          <p:spTgt spid="27"/>
                                        </p:tgtEl>
                                        <p:attrNameLst>
                                          <p:attrName>ppt_x</p:attrName>
                                        </p:attrNameLst>
                                      </p:cBhvr>
                                      <p:tavLst>
                                        <p:tav tm="0">
                                          <p:val>
                                            <p:strVal val="0-#ppt_w/2"/>
                                          </p:val>
                                        </p:tav>
                                        <p:tav tm="100000">
                                          <p:val>
                                            <p:strVal val="#ppt_x"/>
                                          </p:val>
                                        </p:tav>
                                      </p:tavLst>
                                    </p:anim>
                                    <p:anim calcmode="lin" valueType="num">
                                      <p:cBhvr additive="base">
                                        <p:cTn id="102" dur="2000" fill="hold"/>
                                        <p:tgtEl>
                                          <p:spTgt spid="27"/>
                                        </p:tgtEl>
                                        <p:attrNameLst>
                                          <p:attrName>ppt_y</p:attrName>
                                        </p:attrNameLst>
                                      </p:cBhvr>
                                      <p:tavLst>
                                        <p:tav tm="0">
                                          <p:val>
                                            <p:strVal val="0-#ppt_h/2"/>
                                          </p:val>
                                        </p:tav>
                                        <p:tav tm="100000">
                                          <p:val>
                                            <p:strVal val="#ppt_y"/>
                                          </p:val>
                                        </p:tav>
                                      </p:tavLst>
                                    </p:anim>
                                  </p:childTnLst>
                                </p:cTn>
                              </p:par>
                              <p:par>
                                <p:cTn id="103" presetID="2" presetClass="entr" presetSubtype="9" fill="hold" nodeType="withEffect">
                                  <p:stCondLst>
                                    <p:cond delay="0"/>
                                  </p:stCondLst>
                                  <p:childTnLst>
                                    <p:set>
                                      <p:cBhvr>
                                        <p:cTn id="104" dur="1" fill="hold">
                                          <p:stCondLst>
                                            <p:cond delay="0"/>
                                          </p:stCondLst>
                                        </p:cTn>
                                        <p:tgtEl>
                                          <p:spTgt spid="28"/>
                                        </p:tgtEl>
                                        <p:attrNameLst>
                                          <p:attrName>style.visibility</p:attrName>
                                        </p:attrNameLst>
                                      </p:cBhvr>
                                      <p:to>
                                        <p:strVal val="visible"/>
                                      </p:to>
                                    </p:set>
                                    <p:anim calcmode="lin" valueType="num">
                                      <p:cBhvr additive="base">
                                        <p:cTn id="105" dur="2000" fill="hold"/>
                                        <p:tgtEl>
                                          <p:spTgt spid="28"/>
                                        </p:tgtEl>
                                        <p:attrNameLst>
                                          <p:attrName>ppt_x</p:attrName>
                                        </p:attrNameLst>
                                      </p:cBhvr>
                                      <p:tavLst>
                                        <p:tav tm="0">
                                          <p:val>
                                            <p:strVal val="0-#ppt_w/2"/>
                                          </p:val>
                                        </p:tav>
                                        <p:tav tm="100000">
                                          <p:val>
                                            <p:strVal val="#ppt_x"/>
                                          </p:val>
                                        </p:tav>
                                      </p:tavLst>
                                    </p:anim>
                                    <p:anim calcmode="lin" valueType="num">
                                      <p:cBhvr additive="base">
                                        <p:cTn id="106" dur="2000" fill="hold"/>
                                        <p:tgtEl>
                                          <p:spTgt spid="28"/>
                                        </p:tgtEl>
                                        <p:attrNameLst>
                                          <p:attrName>ppt_y</p:attrName>
                                        </p:attrNameLst>
                                      </p:cBhvr>
                                      <p:tavLst>
                                        <p:tav tm="0">
                                          <p:val>
                                            <p:strVal val="0-#ppt_h/2"/>
                                          </p:val>
                                        </p:tav>
                                        <p:tav tm="100000">
                                          <p:val>
                                            <p:strVal val="#ppt_y"/>
                                          </p:val>
                                        </p:tav>
                                      </p:tavLst>
                                    </p:anim>
                                  </p:childTnLst>
                                </p:cTn>
                              </p:par>
                              <p:par>
                                <p:cTn id="107" presetID="2" presetClass="entr" presetSubtype="9" fill="hold" nodeType="withEffect">
                                  <p:stCondLst>
                                    <p:cond delay="0"/>
                                  </p:stCondLst>
                                  <p:childTnLst>
                                    <p:set>
                                      <p:cBhvr>
                                        <p:cTn id="108" dur="1" fill="hold">
                                          <p:stCondLst>
                                            <p:cond delay="0"/>
                                          </p:stCondLst>
                                        </p:cTn>
                                        <p:tgtEl>
                                          <p:spTgt spid="29"/>
                                        </p:tgtEl>
                                        <p:attrNameLst>
                                          <p:attrName>style.visibility</p:attrName>
                                        </p:attrNameLst>
                                      </p:cBhvr>
                                      <p:to>
                                        <p:strVal val="visible"/>
                                      </p:to>
                                    </p:set>
                                    <p:anim calcmode="lin" valueType="num">
                                      <p:cBhvr additive="base">
                                        <p:cTn id="109" dur="2000" fill="hold"/>
                                        <p:tgtEl>
                                          <p:spTgt spid="29"/>
                                        </p:tgtEl>
                                        <p:attrNameLst>
                                          <p:attrName>ppt_x</p:attrName>
                                        </p:attrNameLst>
                                      </p:cBhvr>
                                      <p:tavLst>
                                        <p:tav tm="0">
                                          <p:val>
                                            <p:strVal val="0-#ppt_w/2"/>
                                          </p:val>
                                        </p:tav>
                                        <p:tav tm="100000">
                                          <p:val>
                                            <p:strVal val="#ppt_x"/>
                                          </p:val>
                                        </p:tav>
                                      </p:tavLst>
                                    </p:anim>
                                    <p:anim calcmode="lin" valueType="num">
                                      <p:cBhvr additive="base">
                                        <p:cTn id="110" dur="2000" fill="hold"/>
                                        <p:tgtEl>
                                          <p:spTgt spid="29"/>
                                        </p:tgtEl>
                                        <p:attrNameLst>
                                          <p:attrName>ppt_y</p:attrName>
                                        </p:attrNameLst>
                                      </p:cBhvr>
                                      <p:tavLst>
                                        <p:tav tm="0">
                                          <p:val>
                                            <p:strVal val="0-#ppt_h/2"/>
                                          </p:val>
                                        </p:tav>
                                        <p:tav tm="100000">
                                          <p:val>
                                            <p:strVal val="#ppt_y"/>
                                          </p:val>
                                        </p:tav>
                                      </p:tavLst>
                                    </p:anim>
                                  </p:childTnLst>
                                </p:cTn>
                              </p:par>
                              <p:par>
                                <p:cTn id="111" presetID="2" presetClass="entr" presetSubtype="9" fill="hold" nodeType="withEffect">
                                  <p:stCondLst>
                                    <p:cond delay="0"/>
                                  </p:stCondLst>
                                  <p:childTnLst>
                                    <p:set>
                                      <p:cBhvr>
                                        <p:cTn id="112" dur="1" fill="hold">
                                          <p:stCondLst>
                                            <p:cond delay="0"/>
                                          </p:stCondLst>
                                        </p:cTn>
                                        <p:tgtEl>
                                          <p:spTgt spid="30"/>
                                        </p:tgtEl>
                                        <p:attrNameLst>
                                          <p:attrName>style.visibility</p:attrName>
                                        </p:attrNameLst>
                                      </p:cBhvr>
                                      <p:to>
                                        <p:strVal val="visible"/>
                                      </p:to>
                                    </p:set>
                                    <p:anim calcmode="lin" valueType="num">
                                      <p:cBhvr additive="base">
                                        <p:cTn id="113" dur="2000" fill="hold"/>
                                        <p:tgtEl>
                                          <p:spTgt spid="30"/>
                                        </p:tgtEl>
                                        <p:attrNameLst>
                                          <p:attrName>ppt_x</p:attrName>
                                        </p:attrNameLst>
                                      </p:cBhvr>
                                      <p:tavLst>
                                        <p:tav tm="0">
                                          <p:val>
                                            <p:strVal val="0-#ppt_w/2"/>
                                          </p:val>
                                        </p:tav>
                                        <p:tav tm="100000">
                                          <p:val>
                                            <p:strVal val="#ppt_x"/>
                                          </p:val>
                                        </p:tav>
                                      </p:tavLst>
                                    </p:anim>
                                    <p:anim calcmode="lin" valueType="num">
                                      <p:cBhvr additive="base">
                                        <p:cTn id="114" dur="2000" fill="hold"/>
                                        <p:tgtEl>
                                          <p:spTgt spid="30"/>
                                        </p:tgtEl>
                                        <p:attrNameLst>
                                          <p:attrName>ppt_y</p:attrName>
                                        </p:attrNameLst>
                                      </p:cBhvr>
                                      <p:tavLst>
                                        <p:tav tm="0">
                                          <p:val>
                                            <p:strVal val="0-#ppt_h/2"/>
                                          </p:val>
                                        </p:tav>
                                        <p:tav tm="100000">
                                          <p:val>
                                            <p:strVal val="#ppt_y"/>
                                          </p:val>
                                        </p:tav>
                                      </p:tavLst>
                                    </p:anim>
                                  </p:childTnLst>
                                </p:cTn>
                              </p:par>
                              <p:par>
                                <p:cTn id="115" presetID="2" presetClass="entr" presetSubtype="9" fill="hold" nodeType="withEffect">
                                  <p:stCondLst>
                                    <p:cond delay="0"/>
                                  </p:stCondLst>
                                  <p:childTnLst>
                                    <p:set>
                                      <p:cBhvr>
                                        <p:cTn id="116" dur="1" fill="hold">
                                          <p:stCondLst>
                                            <p:cond delay="0"/>
                                          </p:stCondLst>
                                        </p:cTn>
                                        <p:tgtEl>
                                          <p:spTgt spid="31"/>
                                        </p:tgtEl>
                                        <p:attrNameLst>
                                          <p:attrName>style.visibility</p:attrName>
                                        </p:attrNameLst>
                                      </p:cBhvr>
                                      <p:to>
                                        <p:strVal val="visible"/>
                                      </p:to>
                                    </p:set>
                                    <p:anim calcmode="lin" valueType="num">
                                      <p:cBhvr additive="base">
                                        <p:cTn id="117" dur="2000" fill="hold"/>
                                        <p:tgtEl>
                                          <p:spTgt spid="31"/>
                                        </p:tgtEl>
                                        <p:attrNameLst>
                                          <p:attrName>ppt_x</p:attrName>
                                        </p:attrNameLst>
                                      </p:cBhvr>
                                      <p:tavLst>
                                        <p:tav tm="0">
                                          <p:val>
                                            <p:strVal val="0-#ppt_w/2"/>
                                          </p:val>
                                        </p:tav>
                                        <p:tav tm="100000">
                                          <p:val>
                                            <p:strVal val="#ppt_x"/>
                                          </p:val>
                                        </p:tav>
                                      </p:tavLst>
                                    </p:anim>
                                    <p:anim calcmode="lin" valueType="num">
                                      <p:cBhvr additive="base">
                                        <p:cTn id="118" dur="2000" fill="hold"/>
                                        <p:tgtEl>
                                          <p:spTgt spid="31"/>
                                        </p:tgtEl>
                                        <p:attrNameLst>
                                          <p:attrName>ppt_y</p:attrName>
                                        </p:attrNameLst>
                                      </p:cBhvr>
                                      <p:tavLst>
                                        <p:tav tm="0">
                                          <p:val>
                                            <p:strVal val="0-#ppt_h/2"/>
                                          </p:val>
                                        </p:tav>
                                        <p:tav tm="100000">
                                          <p:val>
                                            <p:strVal val="#ppt_y"/>
                                          </p:val>
                                        </p:tav>
                                      </p:tavLst>
                                    </p:anim>
                                  </p:childTnLst>
                                </p:cTn>
                              </p:par>
                              <p:par>
                                <p:cTn id="119" presetID="8" presetClass="emph" presetSubtype="0" autoRev="1" fill="hold" nodeType="withEffect">
                                  <p:stCondLst>
                                    <p:cond delay="0"/>
                                  </p:stCondLst>
                                  <p:childTnLst>
                                    <p:animRot by="21600000">
                                      <p:cBhvr>
                                        <p:cTn id="120" dur="2000" fill="hold"/>
                                        <p:tgtEl>
                                          <p:spTgt spid="4"/>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6"/>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8"/>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0"/>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12"/>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15"/>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17"/>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19"/>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20"/>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21"/>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22"/>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23"/>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24"/>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25"/>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5"/>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7"/>
                                        </p:tgtEl>
                                        <p:attrNameLst>
                                          <p:attrName>r</p:attrName>
                                        </p:attrNameLst>
                                      </p:cBhvr>
                                    </p:animRot>
                                  </p:childTnLst>
                                </p:cTn>
                              </p:par>
                              <p:par>
                                <p:cTn id="151" presetID="8" presetClass="emph" presetSubtype="0" autoRev="1" fill="hold" nodeType="withEffect">
                                  <p:stCondLst>
                                    <p:cond delay="0"/>
                                  </p:stCondLst>
                                  <p:childTnLst>
                                    <p:animRot by="-21600000">
                                      <p:cBhvr>
                                        <p:cTn id="152" dur="2000" fill="hold"/>
                                        <p:tgtEl>
                                          <p:spTgt spid="9"/>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11"/>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13"/>
                                        </p:tgtEl>
                                        <p:attrNameLst>
                                          <p:attrName>r</p:attrName>
                                        </p:attrNameLst>
                                      </p:cBhvr>
                                    </p:animRot>
                                  </p:childTnLst>
                                </p:cTn>
                              </p:par>
                              <p:par>
                                <p:cTn id="157" presetID="8" presetClass="emph" presetSubtype="0" autoRev="1" fill="hold" nodeType="withEffect">
                                  <p:stCondLst>
                                    <p:cond delay="0"/>
                                  </p:stCondLst>
                                  <p:childTnLst>
                                    <p:animRot by="-21600000">
                                      <p:cBhvr>
                                        <p:cTn id="158" dur="2000" fill="hold"/>
                                        <p:tgtEl>
                                          <p:spTgt spid="14"/>
                                        </p:tgtEl>
                                        <p:attrNameLst>
                                          <p:attrName>r</p:attrName>
                                        </p:attrNameLst>
                                      </p:cBhvr>
                                    </p:animRot>
                                  </p:childTnLst>
                                </p:cTn>
                              </p:par>
                              <p:par>
                                <p:cTn id="159" presetID="8" presetClass="emph" presetSubtype="0" autoRev="1" fill="hold" nodeType="withEffect">
                                  <p:stCondLst>
                                    <p:cond delay="0"/>
                                  </p:stCondLst>
                                  <p:childTnLst>
                                    <p:animRot by="-21600000">
                                      <p:cBhvr>
                                        <p:cTn id="160" dur="2000" fill="hold"/>
                                        <p:tgtEl>
                                          <p:spTgt spid="16"/>
                                        </p:tgtEl>
                                        <p:attrNameLst>
                                          <p:attrName>r</p:attrName>
                                        </p:attrNameLst>
                                      </p:cBhvr>
                                    </p:animRot>
                                  </p:childTnLst>
                                </p:cTn>
                              </p:par>
                              <p:par>
                                <p:cTn id="161" presetID="8" presetClass="emph" presetSubtype="0" autoRev="1" fill="hold" nodeType="withEffect">
                                  <p:stCondLst>
                                    <p:cond delay="0"/>
                                  </p:stCondLst>
                                  <p:childTnLst>
                                    <p:animRot by="-21600000">
                                      <p:cBhvr>
                                        <p:cTn id="162" dur="2000" fill="hold"/>
                                        <p:tgtEl>
                                          <p:spTgt spid="18"/>
                                        </p:tgtEl>
                                        <p:attrNameLst>
                                          <p:attrName>r</p:attrName>
                                        </p:attrNameLst>
                                      </p:cBhvr>
                                    </p:animRot>
                                  </p:childTnLst>
                                </p:cTn>
                              </p:par>
                              <p:par>
                                <p:cTn id="163" presetID="8" presetClass="emph" presetSubtype="0" autoRev="1" fill="hold" nodeType="withEffect">
                                  <p:stCondLst>
                                    <p:cond delay="0"/>
                                  </p:stCondLst>
                                  <p:childTnLst>
                                    <p:animRot by="-21600000">
                                      <p:cBhvr>
                                        <p:cTn id="164" dur="2000" fill="hold"/>
                                        <p:tgtEl>
                                          <p:spTgt spid="26"/>
                                        </p:tgtEl>
                                        <p:attrNameLst>
                                          <p:attrName>r</p:attrName>
                                        </p:attrNameLst>
                                      </p:cBhvr>
                                    </p:animRot>
                                  </p:childTnLst>
                                </p:cTn>
                              </p:par>
                              <p:par>
                                <p:cTn id="165" presetID="8" presetClass="emph" presetSubtype="0" autoRev="1" fill="hold" nodeType="withEffect">
                                  <p:stCondLst>
                                    <p:cond delay="0"/>
                                  </p:stCondLst>
                                  <p:childTnLst>
                                    <p:animRot by="-21600000">
                                      <p:cBhvr>
                                        <p:cTn id="166" dur="2000" fill="hold"/>
                                        <p:tgtEl>
                                          <p:spTgt spid="27"/>
                                        </p:tgtEl>
                                        <p:attrNameLst>
                                          <p:attrName>r</p:attrName>
                                        </p:attrNameLst>
                                      </p:cBhvr>
                                    </p:animRot>
                                  </p:childTnLst>
                                </p:cTn>
                              </p:par>
                              <p:par>
                                <p:cTn id="167" presetID="8" presetClass="emph" presetSubtype="0" autoRev="1" fill="hold" nodeType="withEffect">
                                  <p:stCondLst>
                                    <p:cond delay="0"/>
                                  </p:stCondLst>
                                  <p:childTnLst>
                                    <p:animRot by="-21600000">
                                      <p:cBhvr>
                                        <p:cTn id="168" dur="2000" fill="hold"/>
                                        <p:tgtEl>
                                          <p:spTgt spid="28"/>
                                        </p:tgtEl>
                                        <p:attrNameLst>
                                          <p:attrName>r</p:attrName>
                                        </p:attrNameLst>
                                      </p:cBhvr>
                                    </p:animRot>
                                  </p:childTnLst>
                                </p:cTn>
                              </p:par>
                              <p:par>
                                <p:cTn id="169" presetID="8" presetClass="emph" presetSubtype="0" autoRev="1" fill="hold" nodeType="withEffect">
                                  <p:stCondLst>
                                    <p:cond delay="0"/>
                                  </p:stCondLst>
                                  <p:childTnLst>
                                    <p:animRot by="-21600000">
                                      <p:cBhvr>
                                        <p:cTn id="170" dur="2000" fill="hold"/>
                                        <p:tgtEl>
                                          <p:spTgt spid="29"/>
                                        </p:tgtEl>
                                        <p:attrNameLst>
                                          <p:attrName>r</p:attrName>
                                        </p:attrNameLst>
                                      </p:cBhvr>
                                    </p:animRot>
                                  </p:childTnLst>
                                </p:cTn>
                              </p:par>
                              <p:par>
                                <p:cTn id="171" presetID="8" presetClass="emph" presetSubtype="0" autoRev="1" fill="hold" nodeType="withEffect">
                                  <p:stCondLst>
                                    <p:cond delay="0"/>
                                  </p:stCondLst>
                                  <p:childTnLst>
                                    <p:animRot by="-21600000">
                                      <p:cBhvr>
                                        <p:cTn id="172" dur="2000" fill="hold"/>
                                        <p:tgtEl>
                                          <p:spTgt spid="30"/>
                                        </p:tgtEl>
                                        <p:attrNameLst>
                                          <p:attrName>r</p:attrName>
                                        </p:attrNameLst>
                                      </p:cBhvr>
                                    </p:animRot>
                                  </p:childTnLst>
                                </p:cTn>
                              </p:par>
                              <p:par>
                                <p:cTn id="173" presetID="8" presetClass="emph" presetSubtype="0" autoRev="1" fill="hold" nodeType="withEffect">
                                  <p:stCondLst>
                                    <p:cond delay="0"/>
                                  </p:stCondLst>
                                  <p:childTnLst>
                                    <p:animRot by="-21600000">
                                      <p:cBhvr>
                                        <p:cTn id="174" dur="2000" fill="hold"/>
                                        <p:tgtEl>
                                          <p:spTgt spid="31"/>
                                        </p:tgtEl>
                                        <p:attrNameLst>
                                          <p:attrName>r</p:attrName>
                                        </p:attrNameLst>
                                      </p:cBhvr>
                                    </p:animRot>
                                  </p:childTnLst>
                                </p:cTn>
                              </p:par>
                            </p:childTnLst>
                          </p:cTn>
                        </p:par>
                        <p:par>
                          <p:cTn id="175" fill="hold">
                            <p:stCondLst>
                              <p:cond delay="4000"/>
                            </p:stCondLst>
                            <p:childTnLst>
                              <p:par>
                                <p:cTn id="176" presetID="2" presetClass="exit" presetSubtype="6" fill="hold" nodeType="afterEffect">
                                  <p:stCondLst>
                                    <p:cond delay="0"/>
                                  </p:stCondLst>
                                  <p:childTnLst>
                                    <p:anim calcmode="lin" valueType="num">
                                      <p:cBhvr additive="base">
                                        <p:cTn id="177" dur="2000"/>
                                        <p:tgtEl>
                                          <p:spTgt spid="4"/>
                                        </p:tgtEl>
                                        <p:attrNameLst>
                                          <p:attrName>ppt_x</p:attrName>
                                        </p:attrNameLst>
                                      </p:cBhvr>
                                      <p:tavLst>
                                        <p:tav tm="0">
                                          <p:val>
                                            <p:strVal val="ppt_x"/>
                                          </p:val>
                                        </p:tav>
                                        <p:tav tm="100000">
                                          <p:val>
                                            <p:strVal val="1+ppt_w/2"/>
                                          </p:val>
                                        </p:tav>
                                      </p:tavLst>
                                    </p:anim>
                                    <p:anim calcmode="lin" valueType="num">
                                      <p:cBhvr additive="base">
                                        <p:cTn id="178" dur="2000"/>
                                        <p:tgtEl>
                                          <p:spTgt spid="4"/>
                                        </p:tgtEl>
                                        <p:attrNameLst>
                                          <p:attrName>ppt_y</p:attrName>
                                        </p:attrNameLst>
                                      </p:cBhvr>
                                      <p:tavLst>
                                        <p:tav tm="0">
                                          <p:val>
                                            <p:strVal val="ppt_y"/>
                                          </p:val>
                                        </p:tav>
                                        <p:tav tm="100000">
                                          <p:val>
                                            <p:strVal val="1+ppt_h/2"/>
                                          </p:val>
                                        </p:tav>
                                      </p:tavLst>
                                    </p:anim>
                                    <p:set>
                                      <p:cBhvr>
                                        <p:cTn id="179" dur="1" fill="hold">
                                          <p:stCondLst>
                                            <p:cond delay="1999"/>
                                          </p:stCondLst>
                                        </p:cTn>
                                        <p:tgtEl>
                                          <p:spTgt spid="4"/>
                                        </p:tgtEl>
                                        <p:attrNameLst>
                                          <p:attrName>style.visibility</p:attrName>
                                        </p:attrNameLst>
                                      </p:cBhvr>
                                      <p:to>
                                        <p:strVal val="hidden"/>
                                      </p:to>
                                    </p:set>
                                  </p:childTnLst>
                                </p:cTn>
                              </p:par>
                              <p:par>
                                <p:cTn id="180" presetID="2" presetClass="exit" presetSubtype="6" fill="hold" nodeType="withEffect">
                                  <p:stCondLst>
                                    <p:cond delay="0"/>
                                  </p:stCondLst>
                                  <p:childTnLst>
                                    <p:anim calcmode="lin" valueType="num">
                                      <p:cBhvr additive="base">
                                        <p:cTn id="181" dur="2000"/>
                                        <p:tgtEl>
                                          <p:spTgt spid="6"/>
                                        </p:tgtEl>
                                        <p:attrNameLst>
                                          <p:attrName>ppt_x</p:attrName>
                                        </p:attrNameLst>
                                      </p:cBhvr>
                                      <p:tavLst>
                                        <p:tav tm="0">
                                          <p:val>
                                            <p:strVal val="ppt_x"/>
                                          </p:val>
                                        </p:tav>
                                        <p:tav tm="100000">
                                          <p:val>
                                            <p:strVal val="1+ppt_w/2"/>
                                          </p:val>
                                        </p:tav>
                                      </p:tavLst>
                                    </p:anim>
                                    <p:anim calcmode="lin" valueType="num">
                                      <p:cBhvr additive="base">
                                        <p:cTn id="182" dur="2000"/>
                                        <p:tgtEl>
                                          <p:spTgt spid="6"/>
                                        </p:tgtEl>
                                        <p:attrNameLst>
                                          <p:attrName>ppt_y</p:attrName>
                                        </p:attrNameLst>
                                      </p:cBhvr>
                                      <p:tavLst>
                                        <p:tav tm="0">
                                          <p:val>
                                            <p:strVal val="ppt_y"/>
                                          </p:val>
                                        </p:tav>
                                        <p:tav tm="100000">
                                          <p:val>
                                            <p:strVal val="1+ppt_h/2"/>
                                          </p:val>
                                        </p:tav>
                                      </p:tavLst>
                                    </p:anim>
                                    <p:set>
                                      <p:cBhvr>
                                        <p:cTn id="183" dur="1" fill="hold">
                                          <p:stCondLst>
                                            <p:cond delay="1999"/>
                                          </p:stCondLst>
                                        </p:cTn>
                                        <p:tgtEl>
                                          <p:spTgt spid="6"/>
                                        </p:tgtEl>
                                        <p:attrNameLst>
                                          <p:attrName>style.visibility</p:attrName>
                                        </p:attrNameLst>
                                      </p:cBhvr>
                                      <p:to>
                                        <p:strVal val="hidden"/>
                                      </p:to>
                                    </p:set>
                                  </p:childTnLst>
                                </p:cTn>
                              </p:par>
                              <p:par>
                                <p:cTn id="184" presetID="2" presetClass="exit" presetSubtype="6" fill="hold" nodeType="withEffect">
                                  <p:stCondLst>
                                    <p:cond delay="0"/>
                                  </p:stCondLst>
                                  <p:childTnLst>
                                    <p:anim calcmode="lin" valueType="num">
                                      <p:cBhvr additive="base">
                                        <p:cTn id="185" dur="2000"/>
                                        <p:tgtEl>
                                          <p:spTgt spid="8"/>
                                        </p:tgtEl>
                                        <p:attrNameLst>
                                          <p:attrName>ppt_x</p:attrName>
                                        </p:attrNameLst>
                                      </p:cBhvr>
                                      <p:tavLst>
                                        <p:tav tm="0">
                                          <p:val>
                                            <p:strVal val="ppt_x"/>
                                          </p:val>
                                        </p:tav>
                                        <p:tav tm="100000">
                                          <p:val>
                                            <p:strVal val="1+ppt_w/2"/>
                                          </p:val>
                                        </p:tav>
                                      </p:tavLst>
                                    </p:anim>
                                    <p:anim calcmode="lin" valueType="num">
                                      <p:cBhvr additive="base">
                                        <p:cTn id="186" dur="2000"/>
                                        <p:tgtEl>
                                          <p:spTgt spid="8"/>
                                        </p:tgtEl>
                                        <p:attrNameLst>
                                          <p:attrName>ppt_y</p:attrName>
                                        </p:attrNameLst>
                                      </p:cBhvr>
                                      <p:tavLst>
                                        <p:tav tm="0">
                                          <p:val>
                                            <p:strVal val="ppt_y"/>
                                          </p:val>
                                        </p:tav>
                                        <p:tav tm="100000">
                                          <p:val>
                                            <p:strVal val="1+ppt_h/2"/>
                                          </p:val>
                                        </p:tav>
                                      </p:tavLst>
                                    </p:anim>
                                    <p:set>
                                      <p:cBhvr>
                                        <p:cTn id="187" dur="1" fill="hold">
                                          <p:stCondLst>
                                            <p:cond delay="1999"/>
                                          </p:stCondLst>
                                        </p:cTn>
                                        <p:tgtEl>
                                          <p:spTgt spid="8"/>
                                        </p:tgtEl>
                                        <p:attrNameLst>
                                          <p:attrName>style.visibility</p:attrName>
                                        </p:attrNameLst>
                                      </p:cBhvr>
                                      <p:to>
                                        <p:strVal val="hidden"/>
                                      </p:to>
                                    </p:set>
                                  </p:childTnLst>
                                </p:cTn>
                              </p:par>
                              <p:par>
                                <p:cTn id="188" presetID="2" presetClass="exit" presetSubtype="6" fill="hold" nodeType="withEffect">
                                  <p:stCondLst>
                                    <p:cond delay="0"/>
                                  </p:stCondLst>
                                  <p:childTnLst>
                                    <p:anim calcmode="lin" valueType="num">
                                      <p:cBhvr additive="base">
                                        <p:cTn id="189" dur="2000"/>
                                        <p:tgtEl>
                                          <p:spTgt spid="10"/>
                                        </p:tgtEl>
                                        <p:attrNameLst>
                                          <p:attrName>ppt_x</p:attrName>
                                        </p:attrNameLst>
                                      </p:cBhvr>
                                      <p:tavLst>
                                        <p:tav tm="0">
                                          <p:val>
                                            <p:strVal val="ppt_x"/>
                                          </p:val>
                                        </p:tav>
                                        <p:tav tm="100000">
                                          <p:val>
                                            <p:strVal val="1+ppt_w/2"/>
                                          </p:val>
                                        </p:tav>
                                      </p:tavLst>
                                    </p:anim>
                                    <p:anim calcmode="lin" valueType="num">
                                      <p:cBhvr additive="base">
                                        <p:cTn id="190" dur="2000"/>
                                        <p:tgtEl>
                                          <p:spTgt spid="10"/>
                                        </p:tgtEl>
                                        <p:attrNameLst>
                                          <p:attrName>ppt_y</p:attrName>
                                        </p:attrNameLst>
                                      </p:cBhvr>
                                      <p:tavLst>
                                        <p:tav tm="0">
                                          <p:val>
                                            <p:strVal val="ppt_y"/>
                                          </p:val>
                                        </p:tav>
                                        <p:tav tm="100000">
                                          <p:val>
                                            <p:strVal val="1+ppt_h/2"/>
                                          </p:val>
                                        </p:tav>
                                      </p:tavLst>
                                    </p:anim>
                                    <p:set>
                                      <p:cBhvr>
                                        <p:cTn id="191" dur="1" fill="hold">
                                          <p:stCondLst>
                                            <p:cond delay="1999"/>
                                          </p:stCondLst>
                                        </p:cTn>
                                        <p:tgtEl>
                                          <p:spTgt spid="10"/>
                                        </p:tgtEl>
                                        <p:attrNameLst>
                                          <p:attrName>style.visibility</p:attrName>
                                        </p:attrNameLst>
                                      </p:cBhvr>
                                      <p:to>
                                        <p:strVal val="hidden"/>
                                      </p:to>
                                    </p:set>
                                  </p:childTnLst>
                                </p:cTn>
                              </p:par>
                              <p:par>
                                <p:cTn id="192" presetID="2" presetClass="exit" presetSubtype="6" fill="hold" nodeType="withEffect">
                                  <p:stCondLst>
                                    <p:cond delay="0"/>
                                  </p:stCondLst>
                                  <p:childTnLst>
                                    <p:anim calcmode="lin" valueType="num">
                                      <p:cBhvr additive="base">
                                        <p:cTn id="193" dur="2000"/>
                                        <p:tgtEl>
                                          <p:spTgt spid="12"/>
                                        </p:tgtEl>
                                        <p:attrNameLst>
                                          <p:attrName>ppt_x</p:attrName>
                                        </p:attrNameLst>
                                      </p:cBhvr>
                                      <p:tavLst>
                                        <p:tav tm="0">
                                          <p:val>
                                            <p:strVal val="ppt_x"/>
                                          </p:val>
                                        </p:tav>
                                        <p:tav tm="100000">
                                          <p:val>
                                            <p:strVal val="1+ppt_w/2"/>
                                          </p:val>
                                        </p:tav>
                                      </p:tavLst>
                                    </p:anim>
                                    <p:anim calcmode="lin" valueType="num">
                                      <p:cBhvr additive="base">
                                        <p:cTn id="194" dur="2000"/>
                                        <p:tgtEl>
                                          <p:spTgt spid="12"/>
                                        </p:tgtEl>
                                        <p:attrNameLst>
                                          <p:attrName>ppt_y</p:attrName>
                                        </p:attrNameLst>
                                      </p:cBhvr>
                                      <p:tavLst>
                                        <p:tav tm="0">
                                          <p:val>
                                            <p:strVal val="ppt_y"/>
                                          </p:val>
                                        </p:tav>
                                        <p:tav tm="100000">
                                          <p:val>
                                            <p:strVal val="1+ppt_h/2"/>
                                          </p:val>
                                        </p:tav>
                                      </p:tavLst>
                                    </p:anim>
                                    <p:set>
                                      <p:cBhvr>
                                        <p:cTn id="195" dur="1" fill="hold">
                                          <p:stCondLst>
                                            <p:cond delay="1999"/>
                                          </p:stCondLst>
                                        </p:cTn>
                                        <p:tgtEl>
                                          <p:spTgt spid="12"/>
                                        </p:tgtEl>
                                        <p:attrNameLst>
                                          <p:attrName>style.visibility</p:attrName>
                                        </p:attrNameLst>
                                      </p:cBhvr>
                                      <p:to>
                                        <p:strVal val="hidden"/>
                                      </p:to>
                                    </p:set>
                                  </p:childTnLst>
                                </p:cTn>
                              </p:par>
                              <p:par>
                                <p:cTn id="196" presetID="2" presetClass="exit" presetSubtype="6" fill="hold" nodeType="withEffect">
                                  <p:stCondLst>
                                    <p:cond delay="0"/>
                                  </p:stCondLst>
                                  <p:childTnLst>
                                    <p:anim calcmode="lin" valueType="num">
                                      <p:cBhvr additive="base">
                                        <p:cTn id="197" dur="2000"/>
                                        <p:tgtEl>
                                          <p:spTgt spid="15"/>
                                        </p:tgtEl>
                                        <p:attrNameLst>
                                          <p:attrName>ppt_x</p:attrName>
                                        </p:attrNameLst>
                                      </p:cBhvr>
                                      <p:tavLst>
                                        <p:tav tm="0">
                                          <p:val>
                                            <p:strVal val="ppt_x"/>
                                          </p:val>
                                        </p:tav>
                                        <p:tav tm="100000">
                                          <p:val>
                                            <p:strVal val="1+ppt_w/2"/>
                                          </p:val>
                                        </p:tav>
                                      </p:tavLst>
                                    </p:anim>
                                    <p:anim calcmode="lin" valueType="num">
                                      <p:cBhvr additive="base">
                                        <p:cTn id="198" dur="2000"/>
                                        <p:tgtEl>
                                          <p:spTgt spid="15"/>
                                        </p:tgtEl>
                                        <p:attrNameLst>
                                          <p:attrName>ppt_y</p:attrName>
                                        </p:attrNameLst>
                                      </p:cBhvr>
                                      <p:tavLst>
                                        <p:tav tm="0">
                                          <p:val>
                                            <p:strVal val="ppt_y"/>
                                          </p:val>
                                        </p:tav>
                                        <p:tav tm="100000">
                                          <p:val>
                                            <p:strVal val="1+ppt_h/2"/>
                                          </p:val>
                                        </p:tav>
                                      </p:tavLst>
                                    </p:anim>
                                    <p:set>
                                      <p:cBhvr>
                                        <p:cTn id="199" dur="1" fill="hold">
                                          <p:stCondLst>
                                            <p:cond delay="1999"/>
                                          </p:stCondLst>
                                        </p:cTn>
                                        <p:tgtEl>
                                          <p:spTgt spid="15"/>
                                        </p:tgtEl>
                                        <p:attrNameLst>
                                          <p:attrName>style.visibility</p:attrName>
                                        </p:attrNameLst>
                                      </p:cBhvr>
                                      <p:to>
                                        <p:strVal val="hidden"/>
                                      </p:to>
                                    </p:set>
                                  </p:childTnLst>
                                </p:cTn>
                              </p:par>
                              <p:par>
                                <p:cTn id="200" presetID="2" presetClass="exit" presetSubtype="6" fill="hold" nodeType="withEffect">
                                  <p:stCondLst>
                                    <p:cond delay="0"/>
                                  </p:stCondLst>
                                  <p:childTnLst>
                                    <p:anim calcmode="lin" valueType="num">
                                      <p:cBhvr additive="base">
                                        <p:cTn id="201" dur="2000"/>
                                        <p:tgtEl>
                                          <p:spTgt spid="17"/>
                                        </p:tgtEl>
                                        <p:attrNameLst>
                                          <p:attrName>ppt_x</p:attrName>
                                        </p:attrNameLst>
                                      </p:cBhvr>
                                      <p:tavLst>
                                        <p:tav tm="0">
                                          <p:val>
                                            <p:strVal val="ppt_x"/>
                                          </p:val>
                                        </p:tav>
                                        <p:tav tm="100000">
                                          <p:val>
                                            <p:strVal val="1+ppt_w/2"/>
                                          </p:val>
                                        </p:tav>
                                      </p:tavLst>
                                    </p:anim>
                                    <p:anim calcmode="lin" valueType="num">
                                      <p:cBhvr additive="base">
                                        <p:cTn id="202" dur="2000"/>
                                        <p:tgtEl>
                                          <p:spTgt spid="17"/>
                                        </p:tgtEl>
                                        <p:attrNameLst>
                                          <p:attrName>ppt_y</p:attrName>
                                        </p:attrNameLst>
                                      </p:cBhvr>
                                      <p:tavLst>
                                        <p:tav tm="0">
                                          <p:val>
                                            <p:strVal val="ppt_y"/>
                                          </p:val>
                                        </p:tav>
                                        <p:tav tm="100000">
                                          <p:val>
                                            <p:strVal val="1+ppt_h/2"/>
                                          </p:val>
                                        </p:tav>
                                      </p:tavLst>
                                    </p:anim>
                                    <p:set>
                                      <p:cBhvr>
                                        <p:cTn id="203" dur="1" fill="hold">
                                          <p:stCondLst>
                                            <p:cond delay="1999"/>
                                          </p:stCondLst>
                                        </p:cTn>
                                        <p:tgtEl>
                                          <p:spTgt spid="17"/>
                                        </p:tgtEl>
                                        <p:attrNameLst>
                                          <p:attrName>style.visibility</p:attrName>
                                        </p:attrNameLst>
                                      </p:cBhvr>
                                      <p:to>
                                        <p:strVal val="hidden"/>
                                      </p:to>
                                    </p:set>
                                  </p:childTnLst>
                                </p:cTn>
                              </p:par>
                              <p:par>
                                <p:cTn id="204" presetID="2" presetClass="exit" presetSubtype="6" fill="hold" nodeType="withEffect">
                                  <p:stCondLst>
                                    <p:cond delay="0"/>
                                  </p:stCondLst>
                                  <p:childTnLst>
                                    <p:anim calcmode="lin" valueType="num">
                                      <p:cBhvr additive="base">
                                        <p:cTn id="205" dur="2000"/>
                                        <p:tgtEl>
                                          <p:spTgt spid="19"/>
                                        </p:tgtEl>
                                        <p:attrNameLst>
                                          <p:attrName>ppt_x</p:attrName>
                                        </p:attrNameLst>
                                      </p:cBhvr>
                                      <p:tavLst>
                                        <p:tav tm="0">
                                          <p:val>
                                            <p:strVal val="ppt_x"/>
                                          </p:val>
                                        </p:tav>
                                        <p:tav tm="100000">
                                          <p:val>
                                            <p:strVal val="1+ppt_w/2"/>
                                          </p:val>
                                        </p:tav>
                                      </p:tavLst>
                                    </p:anim>
                                    <p:anim calcmode="lin" valueType="num">
                                      <p:cBhvr additive="base">
                                        <p:cTn id="206" dur="2000"/>
                                        <p:tgtEl>
                                          <p:spTgt spid="19"/>
                                        </p:tgtEl>
                                        <p:attrNameLst>
                                          <p:attrName>ppt_y</p:attrName>
                                        </p:attrNameLst>
                                      </p:cBhvr>
                                      <p:tavLst>
                                        <p:tav tm="0">
                                          <p:val>
                                            <p:strVal val="ppt_y"/>
                                          </p:val>
                                        </p:tav>
                                        <p:tav tm="100000">
                                          <p:val>
                                            <p:strVal val="1+ppt_h/2"/>
                                          </p:val>
                                        </p:tav>
                                      </p:tavLst>
                                    </p:anim>
                                    <p:set>
                                      <p:cBhvr>
                                        <p:cTn id="207" dur="1" fill="hold">
                                          <p:stCondLst>
                                            <p:cond delay="1999"/>
                                          </p:stCondLst>
                                        </p:cTn>
                                        <p:tgtEl>
                                          <p:spTgt spid="19"/>
                                        </p:tgtEl>
                                        <p:attrNameLst>
                                          <p:attrName>style.visibility</p:attrName>
                                        </p:attrNameLst>
                                      </p:cBhvr>
                                      <p:to>
                                        <p:strVal val="hidden"/>
                                      </p:to>
                                    </p:set>
                                  </p:childTnLst>
                                </p:cTn>
                              </p:par>
                              <p:par>
                                <p:cTn id="208" presetID="2" presetClass="exit" presetSubtype="6" fill="hold" nodeType="withEffect">
                                  <p:stCondLst>
                                    <p:cond delay="0"/>
                                  </p:stCondLst>
                                  <p:childTnLst>
                                    <p:anim calcmode="lin" valueType="num">
                                      <p:cBhvr additive="base">
                                        <p:cTn id="209" dur="2000"/>
                                        <p:tgtEl>
                                          <p:spTgt spid="20"/>
                                        </p:tgtEl>
                                        <p:attrNameLst>
                                          <p:attrName>ppt_x</p:attrName>
                                        </p:attrNameLst>
                                      </p:cBhvr>
                                      <p:tavLst>
                                        <p:tav tm="0">
                                          <p:val>
                                            <p:strVal val="ppt_x"/>
                                          </p:val>
                                        </p:tav>
                                        <p:tav tm="100000">
                                          <p:val>
                                            <p:strVal val="1+ppt_w/2"/>
                                          </p:val>
                                        </p:tav>
                                      </p:tavLst>
                                    </p:anim>
                                    <p:anim calcmode="lin" valueType="num">
                                      <p:cBhvr additive="base">
                                        <p:cTn id="210" dur="2000"/>
                                        <p:tgtEl>
                                          <p:spTgt spid="20"/>
                                        </p:tgtEl>
                                        <p:attrNameLst>
                                          <p:attrName>ppt_y</p:attrName>
                                        </p:attrNameLst>
                                      </p:cBhvr>
                                      <p:tavLst>
                                        <p:tav tm="0">
                                          <p:val>
                                            <p:strVal val="ppt_y"/>
                                          </p:val>
                                        </p:tav>
                                        <p:tav tm="100000">
                                          <p:val>
                                            <p:strVal val="1+ppt_h/2"/>
                                          </p:val>
                                        </p:tav>
                                      </p:tavLst>
                                    </p:anim>
                                    <p:set>
                                      <p:cBhvr>
                                        <p:cTn id="211" dur="1" fill="hold">
                                          <p:stCondLst>
                                            <p:cond delay="1999"/>
                                          </p:stCondLst>
                                        </p:cTn>
                                        <p:tgtEl>
                                          <p:spTgt spid="20"/>
                                        </p:tgtEl>
                                        <p:attrNameLst>
                                          <p:attrName>style.visibility</p:attrName>
                                        </p:attrNameLst>
                                      </p:cBhvr>
                                      <p:to>
                                        <p:strVal val="hidden"/>
                                      </p:to>
                                    </p:set>
                                  </p:childTnLst>
                                </p:cTn>
                              </p:par>
                              <p:par>
                                <p:cTn id="212" presetID="2" presetClass="exit" presetSubtype="6" fill="hold" nodeType="withEffect">
                                  <p:stCondLst>
                                    <p:cond delay="0"/>
                                  </p:stCondLst>
                                  <p:childTnLst>
                                    <p:anim calcmode="lin" valueType="num">
                                      <p:cBhvr additive="base">
                                        <p:cTn id="213" dur="2000"/>
                                        <p:tgtEl>
                                          <p:spTgt spid="21"/>
                                        </p:tgtEl>
                                        <p:attrNameLst>
                                          <p:attrName>ppt_x</p:attrName>
                                        </p:attrNameLst>
                                      </p:cBhvr>
                                      <p:tavLst>
                                        <p:tav tm="0">
                                          <p:val>
                                            <p:strVal val="ppt_x"/>
                                          </p:val>
                                        </p:tav>
                                        <p:tav tm="100000">
                                          <p:val>
                                            <p:strVal val="1+ppt_w/2"/>
                                          </p:val>
                                        </p:tav>
                                      </p:tavLst>
                                    </p:anim>
                                    <p:anim calcmode="lin" valueType="num">
                                      <p:cBhvr additive="base">
                                        <p:cTn id="214" dur="2000"/>
                                        <p:tgtEl>
                                          <p:spTgt spid="21"/>
                                        </p:tgtEl>
                                        <p:attrNameLst>
                                          <p:attrName>ppt_y</p:attrName>
                                        </p:attrNameLst>
                                      </p:cBhvr>
                                      <p:tavLst>
                                        <p:tav tm="0">
                                          <p:val>
                                            <p:strVal val="ppt_y"/>
                                          </p:val>
                                        </p:tav>
                                        <p:tav tm="100000">
                                          <p:val>
                                            <p:strVal val="1+ppt_h/2"/>
                                          </p:val>
                                        </p:tav>
                                      </p:tavLst>
                                    </p:anim>
                                    <p:set>
                                      <p:cBhvr>
                                        <p:cTn id="215" dur="1" fill="hold">
                                          <p:stCondLst>
                                            <p:cond delay="1999"/>
                                          </p:stCondLst>
                                        </p:cTn>
                                        <p:tgtEl>
                                          <p:spTgt spid="21"/>
                                        </p:tgtEl>
                                        <p:attrNameLst>
                                          <p:attrName>style.visibility</p:attrName>
                                        </p:attrNameLst>
                                      </p:cBhvr>
                                      <p:to>
                                        <p:strVal val="hidden"/>
                                      </p:to>
                                    </p:set>
                                  </p:childTnLst>
                                </p:cTn>
                              </p:par>
                              <p:par>
                                <p:cTn id="216" presetID="2" presetClass="exit" presetSubtype="6" fill="hold" nodeType="withEffect">
                                  <p:stCondLst>
                                    <p:cond delay="0"/>
                                  </p:stCondLst>
                                  <p:childTnLst>
                                    <p:anim calcmode="lin" valueType="num">
                                      <p:cBhvr additive="base">
                                        <p:cTn id="217" dur="2000"/>
                                        <p:tgtEl>
                                          <p:spTgt spid="22"/>
                                        </p:tgtEl>
                                        <p:attrNameLst>
                                          <p:attrName>ppt_x</p:attrName>
                                        </p:attrNameLst>
                                      </p:cBhvr>
                                      <p:tavLst>
                                        <p:tav tm="0">
                                          <p:val>
                                            <p:strVal val="ppt_x"/>
                                          </p:val>
                                        </p:tav>
                                        <p:tav tm="100000">
                                          <p:val>
                                            <p:strVal val="1+ppt_w/2"/>
                                          </p:val>
                                        </p:tav>
                                      </p:tavLst>
                                    </p:anim>
                                    <p:anim calcmode="lin" valueType="num">
                                      <p:cBhvr additive="base">
                                        <p:cTn id="218" dur="2000"/>
                                        <p:tgtEl>
                                          <p:spTgt spid="22"/>
                                        </p:tgtEl>
                                        <p:attrNameLst>
                                          <p:attrName>ppt_y</p:attrName>
                                        </p:attrNameLst>
                                      </p:cBhvr>
                                      <p:tavLst>
                                        <p:tav tm="0">
                                          <p:val>
                                            <p:strVal val="ppt_y"/>
                                          </p:val>
                                        </p:tav>
                                        <p:tav tm="100000">
                                          <p:val>
                                            <p:strVal val="1+ppt_h/2"/>
                                          </p:val>
                                        </p:tav>
                                      </p:tavLst>
                                    </p:anim>
                                    <p:set>
                                      <p:cBhvr>
                                        <p:cTn id="219" dur="1" fill="hold">
                                          <p:stCondLst>
                                            <p:cond delay="1999"/>
                                          </p:stCondLst>
                                        </p:cTn>
                                        <p:tgtEl>
                                          <p:spTgt spid="22"/>
                                        </p:tgtEl>
                                        <p:attrNameLst>
                                          <p:attrName>style.visibility</p:attrName>
                                        </p:attrNameLst>
                                      </p:cBhvr>
                                      <p:to>
                                        <p:strVal val="hidden"/>
                                      </p:to>
                                    </p:set>
                                  </p:childTnLst>
                                </p:cTn>
                              </p:par>
                              <p:par>
                                <p:cTn id="220" presetID="2" presetClass="exit" presetSubtype="6" fill="hold" nodeType="withEffect">
                                  <p:stCondLst>
                                    <p:cond delay="0"/>
                                  </p:stCondLst>
                                  <p:childTnLst>
                                    <p:anim calcmode="lin" valueType="num">
                                      <p:cBhvr additive="base">
                                        <p:cTn id="221" dur="2000"/>
                                        <p:tgtEl>
                                          <p:spTgt spid="23"/>
                                        </p:tgtEl>
                                        <p:attrNameLst>
                                          <p:attrName>ppt_x</p:attrName>
                                        </p:attrNameLst>
                                      </p:cBhvr>
                                      <p:tavLst>
                                        <p:tav tm="0">
                                          <p:val>
                                            <p:strVal val="ppt_x"/>
                                          </p:val>
                                        </p:tav>
                                        <p:tav tm="100000">
                                          <p:val>
                                            <p:strVal val="1+ppt_w/2"/>
                                          </p:val>
                                        </p:tav>
                                      </p:tavLst>
                                    </p:anim>
                                    <p:anim calcmode="lin" valueType="num">
                                      <p:cBhvr additive="base">
                                        <p:cTn id="222" dur="2000"/>
                                        <p:tgtEl>
                                          <p:spTgt spid="23"/>
                                        </p:tgtEl>
                                        <p:attrNameLst>
                                          <p:attrName>ppt_y</p:attrName>
                                        </p:attrNameLst>
                                      </p:cBhvr>
                                      <p:tavLst>
                                        <p:tav tm="0">
                                          <p:val>
                                            <p:strVal val="ppt_y"/>
                                          </p:val>
                                        </p:tav>
                                        <p:tav tm="100000">
                                          <p:val>
                                            <p:strVal val="1+ppt_h/2"/>
                                          </p:val>
                                        </p:tav>
                                      </p:tavLst>
                                    </p:anim>
                                    <p:set>
                                      <p:cBhvr>
                                        <p:cTn id="223" dur="1" fill="hold">
                                          <p:stCondLst>
                                            <p:cond delay="1999"/>
                                          </p:stCondLst>
                                        </p:cTn>
                                        <p:tgtEl>
                                          <p:spTgt spid="23"/>
                                        </p:tgtEl>
                                        <p:attrNameLst>
                                          <p:attrName>style.visibility</p:attrName>
                                        </p:attrNameLst>
                                      </p:cBhvr>
                                      <p:to>
                                        <p:strVal val="hidden"/>
                                      </p:to>
                                    </p:set>
                                  </p:childTnLst>
                                </p:cTn>
                              </p:par>
                              <p:par>
                                <p:cTn id="224" presetID="2" presetClass="exit" presetSubtype="6" fill="hold" nodeType="withEffect">
                                  <p:stCondLst>
                                    <p:cond delay="0"/>
                                  </p:stCondLst>
                                  <p:childTnLst>
                                    <p:anim calcmode="lin" valueType="num">
                                      <p:cBhvr additive="base">
                                        <p:cTn id="225" dur="2000"/>
                                        <p:tgtEl>
                                          <p:spTgt spid="24"/>
                                        </p:tgtEl>
                                        <p:attrNameLst>
                                          <p:attrName>ppt_x</p:attrName>
                                        </p:attrNameLst>
                                      </p:cBhvr>
                                      <p:tavLst>
                                        <p:tav tm="0">
                                          <p:val>
                                            <p:strVal val="ppt_x"/>
                                          </p:val>
                                        </p:tav>
                                        <p:tav tm="100000">
                                          <p:val>
                                            <p:strVal val="1+ppt_w/2"/>
                                          </p:val>
                                        </p:tav>
                                      </p:tavLst>
                                    </p:anim>
                                    <p:anim calcmode="lin" valueType="num">
                                      <p:cBhvr additive="base">
                                        <p:cTn id="226" dur="2000"/>
                                        <p:tgtEl>
                                          <p:spTgt spid="24"/>
                                        </p:tgtEl>
                                        <p:attrNameLst>
                                          <p:attrName>ppt_y</p:attrName>
                                        </p:attrNameLst>
                                      </p:cBhvr>
                                      <p:tavLst>
                                        <p:tav tm="0">
                                          <p:val>
                                            <p:strVal val="ppt_y"/>
                                          </p:val>
                                        </p:tav>
                                        <p:tav tm="100000">
                                          <p:val>
                                            <p:strVal val="1+ppt_h/2"/>
                                          </p:val>
                                        </p:tav>
                                      </p:tavLst>
                                    </p:anim>
                                    <p:set>
                                      <p:cBhvr>
                                        <p:cTn id="227" dur="1" fill="hold">
                                          <p:stCondLst>
                                            <p:cond delay="1999"/>
                                          </p:stCondLst>
                                        </p:cTn>
                                        <p:tgtEl>
                                          <p:spTgt spid="24"/>
                                        </p:tgtEl>
                                        <p:attrNameLst>
                                          <p:attrName>style.visibility</p:attrName>
                                        </p:attrNameLst>
                                      </p:cBhvr>
                                      <p:to>
                                        <p:strVal val="hidden"/>
                                      </p:to>
                                    </p:set>
                                  </p:childTnLst>
                                </p:cTn>
                              </p:par>
                              <p:par>
                                <p:cTn id="228" presetID="2" presetClass="exit" presetSubtype="6" fill="hold" nodeType="withEffect">
                                  <p:stCondLst>
                                    <p:cond delay="0"/>
                                  </p:stCondLst>
                                  <p:childTnLst>
                                    <p:anim calcmode="lin" valueType="num">
                                      <p:cBhvr additive="base">
                                        <p:cTn id="229" dur="2000"/>
                                        <p:tgtEl>
                                          <p:spTgt spid="25"/>
                                        </p:tgtEl>
                                        <p:attrNameLst>
                                          <p:attrName>ppt_x</p:attrName>
                                        </p:attrNameLst>
                                      </p:cBhvr>
                                      <p:tavLst>
                                        <p:tav tm="0">
                                          <p:val>
                                            <p:strVal val="ppt_x"/>
                                          </p:val>
                                        </p:tav>
                                        <p:tav tm="100000">
                                          <p:val>
                                            <p:strVal val="1+ppt_w/2"/>
                                          </p:val>
                                        </p:tav>
                                      </p:tavLst>
                                    </p:anim>
                                    <p:anim calcmode="lin" valueType="num">
                                      <p:cBhvr additive="base">
                                        <p:cTn id="230" dur="2000"/>
                                        <p:tgtEl>
                                          <p:spTgt spid="25"/>
                                        </p:tgtEl>
                                        <p:attrNameLst>
                                          <p:attrName>ppt_y</p:attrName>
                                        </p:attrNameLst>
                                      </p:cBhvr>
                                      <p:tavLst>
                                        <p:tav tm="0">
                                          <p:val>
                                            <p:strVal val="ppt_y"/>
                                          </p:val>
                                        </p:tav>
                                        <p:tav tm="100000">
                                          <p:val>
                                            <p:strVal val="1+ppt_h/2"/>
                                          </p:val>
                                        </p:tav>
                                      </p:tavLst>
                                    </p:anim>
                                    <p:set>
                                      <p:cBhvr>
                                        <p:cTn id="231" dur="1" fill="hold">
                                          <p:stCondLst>
                                            <p:cond delay="1999"/>
                                          </p:stCondLst>
                                        </p:cTn>
                                        <p:tgtEl>
                                          <p:spTgt spid="25"/>
                                        </p:tgtEl>
                                        <p:attrNameLst>
                                          <p:attrName>style.visibility</p:attrName>
                                        </p:attrNameLst>
                                      </p:cBhvr>
                                      <p:to>
                                        <p:strVal val="hidden"/>
                                      </p:to>
                                    </p:set>
                                  </p:childTnLst>
                                </p:cTn>
                              </p:par>
                              <p:par>
                                <p:cTn id="232" presetID="2" presetClass="exit" presetSubtype="12" fill="hold" nodeType="withEffect">
                                  <p:stCondLst>
                                    <p:cond delay="0"/>
                                  </p:stCondLst>
                                  <p:childTnLst>
                                    <p:anim calcmode="lin" valueType="num">
                                      <p:cBhvr additive="base">
                                        <p:cTn id="233" dur="2000"/>
                                        <p:tgtEl>
                                          <p:spTgt spid="5"/>
                                        </p:tgtEl>
                                        <p:attrNameLst>
                                          <p:attrName>ppt_x</p:attrName>
                                        </p:attrNameLst>
                                      </p:cBhvr>
                                      <p:tavLst>
                                        <p:tav tm="0">
                                          <p:val>
                                            <p:strVal val="ppt_x"/>
                                          </p:val>
                                        </p:tav>
                                        <p:tav tm="100000">
                                          <p:val>
                                            <p:strVal val="0-ppt_w/2"/>
                                          </p:val>
                                        </p:tav>
                                      </p:tavLst>
                                    </p:anim>
                                    <p:anim calcmode="lin" valueType="num">
                                      <p:cBhvr additive="base">
                                        <p:cTn id="234" dur="2000"/>
                                        <p:tgtEl>
                                          <p:spTgt spid="5"/>
                                        </p:tgtEl>
                                        <p:attrNameLst>
                                          <p:attrName>ppt_y</p:attrName>
                                        </p:attrNameLst>
                                      </p:cBhvr>
                                      <p:tavLst>
                                        <p:tav tm="0">
                                          <p:val>
                                            <p:strVal val="ppt_y"/>
                                          </p:val>
                                        </p:tav>
                                        <p:tav tm="100000">
                                          <p:val>
                                            <p:strVal val="1+ppt_h/2"/>
                                          </p:val>
                                        </p:tav>
                                      </p:tavLst>
                                    </p:anim>
                                    <p:set>
                                      <p:cBhvr>
                                        <p:cTn id="235" dur="1" fill="hold">
                                          <p:stCondLst>
                                            <p:cond delay="1999"/>
                                          </p:stCondLst>
                                        </p:cTn>
                                        <p:tgtEl>
                                          <p:spTgt spid="5"/>
                                        </p:tgtEl>
                                        <p:attrNameLst>
                                          <p:attrName>style.visibility</p:attrName>
                                        </p:attrNameLst>
                                      </p:cBhvr>
                                      <p:to>
                                        <p:strVal val="hidden"/>
                                      </p:to>
                                    </p:set>
                                  </p:childTnLst>
                                </p:cTn>
                              </p:par>
                              <p:par>
                                <p:cTn id="236" presetID="2" presetClass="exit" presetSubtype="12" fill="hold" nodeType="withEffect">
                                  <p:stCondLst>
                                    <p:cond delay="0"/>
                                  </p:stCondLst>
                                  <p:childTnLst>
                                    <p:anim calcmode="lin" valueType="num">
                                      <p:cBhvr additive="base">
                                        <p:cTn id="237" dur="2000"/>
                                        <p:tgtEl>
                                          <p:spTgt spid="7"/>
                                        </p:tgtEl>
                                        <p:attrNameLst>
                                          <p:attrName>ppt_x</p:attrName>
                                        </p:attrNameLst>
                                      </p:cBhvr>
                                      <p:tavLst>
                                        <p:tav tm="0">
                                          <p:val>
                                            <p:strVal val="ppt_x"/>
                                          </p:val>
                                        </p:tav>
                                        <p:tav tm="100000">
                                          <p:val>
                                            <p:strVal val="0-ppt_w/2"/>
                                          </p:val>
                                        </p:tav>
                                      </p:tavLst>
                                    </p:anim>
                                    <p:anim calcmode="lin" valueType="num">
                                      <p:cBhvr additive="base">
                                        <p:cTn id="238" dur="2000"/>
                                        <p:tgtEl>
                                          <p:spTgt spid="7"/>
                                        </p:tgtEl>
                                        <p:attrNameLst>
                                          <p:attrName>ppt_y</p:attrName>
                                        </p:attrNameLst>
                                      </p:cBhvr>
                                      <p:tavLst>
                                        <p:tav tm="0">
                                          <p:val>
                                            <p:strVal val="ppt_y"/>
                                          </p:val>
                                        </p:tav>
                                        <p:tav tm="100000">
                                          <p:val>
                                            <p:strVal val="1+ppt_h/2"/>
                                          </p:val>
                                        </p:tav>
                                      </p:tavLst>
                                    </p:anim>
                                    <p:set>
                                      <p:cBhvr>
                                        <p:cTn id="239" dur="1" fill="hold">
                                          <p:stCondLst>
                                            <p:cond delay="1999"/>
                                          </p:stCondLst>
                                        </p:cTn>
                                        <p:tgtEl>
                                          <p:spTgt spid="7"/>
                                        </p:tgtEl>
                                        <p:attrNameLst>
                                          <p:attrName>style.visibility</p:attrName>
                                        </p:attrNameLst>
                                      </p:cBhvr>
                                      <p:to>
                                        <p:strVal val="hidden"/>
                                      </p:to>
                                    </p:set>
                                  </p:childTnLst>
                                </p:cTn>
                              </p:par>
                              <p:par>
                                <p:cTn id="240" presetID="2" presetClass="exit" presetSubtype="12" fill="hold" nodeType="withEffect">
                                  <p:stCondLst>
                                    <p:cond delay="0"/>
                                  </p:stCondLst>
                                  <p:childTnLst>
                                    <p:anim calcmode="lin" valueType="num">
                                      <p:cBhvr additive="base">
                                        <p:cTn id="241" dur="2000"/>
                                        <p:tgtEl>
                                          <p:spTgt spid="9"/>
                                        </p:tgtEl>
                                        <p:attrNameLst>
                                          <p:attrName>ppt_x</p:attrName>
                                        </p:attrNameLst>
                                      </p:cBhvr>
                                      <p:tavLst>
                                        <p:tav tm="0">
                                          <p:val>
                                            <p:strVal val="ppt_x"/>
                                          </p:val>
                                        </p:tav>
                                        <p:tav tm="100000">
                                          <p:val>
                                            <p:strVal val="0-ppt_w/2"/>
                                          </p:val>
                                        </p:tav>
                                      </p:tavLst>
                                    </p:anim>
                                    <p:anim calcmode="lin" valueType="num">
                                      <p:cBhvr additive="base">
                                        <p:cTn id="242" dur="2000"/>
                                        <p:tgtEl>
                                          <p:spTgt spid="9"/>
                                        </p:tgtEl>
                                        <p:attrNameLst>
                                          <p:attrName>ppt_y</p:attrName>
                                        </p:attrNameLst>
                                      </p:cBhvr>
                                      <p:tavLst>
                                        <p:tav tm="0">
                                          <p:val>
                                            <p:strVal val="ppt_y"/>
                                          </p:val>
                                        </p:tav>
                                        <p:tav tm="100000">
                                          <p:val>
                                            <p:strVal val="1+ppt_h/2"/>
                                          </p:val>
                                        </p:tav>
                                      </p:tavLst>
                                    </p:anim>
                                    <p:set>
                                      <p:cBhvr>
                                        <p:cTn id="243" dur="1" fill="hold">
                                          <p:stCondLst>
                                            <p:cond delay="1999"/>
                                          </p:stCondLst>
                                        </p:cTn>
                                        <p:tgtEl>
                                          <p:spTgt spid="9"/>
                                        </p:tgtEl>
                                        <p:attrNameLst>
                                          <p:attrName>style.visibility</p:attrName>
                                        </p:attrNameLst>
                                      </p:cBhvr>
                                      <p:to>
                                        <p:strVal val="hidden"/>
                                      </p:to>
                                    </p:set>
                                  </p:childTnLst>
                                </p:cTn>
                              </p:par>
                              <p:par>
                                <p:cTn id="244" presetID="2" presetClass="exit" presetSubtype="12" fill="hold" nodeType="withEffect">
                                  <p:stCondLst>
                                    <p:cond delay="0"/>
                                  </p:stCondLst>
                                  <p:childTnLst>
                                    <p:anim calcmode="lin" valueType="num">
                                      <p:cBhvr additive="base">
                                        <p:cTn id="245" dur="2000"/>
                                        <p:tgtEl>
                                          <p:spTgt spid="11"/>
                                        </p:tgtEl>
                                        <p:attrNameLst>
                                          <p:attrName>ppt_x</p:attrName>
                                        </p:attrNameLst>
                                      </p:cBhvr>
                                      <p:tavLst>
                                        <p:tav tm="0">
                                          <p:val>
                                            <p:strVal val="ppt_x"/>
                                          </p:val>
                                        </p:tav>
                                        <p:tav tm="100000">
                                          <p:val>
                                            <p:strVal val="0-ppt_w/2"/>
                                          </p:val>
                                        </p:tav>
                                      </p:tavLst>
                                    </p:anim>
                                    <p:anim calcmode="lin" valueType="num">
                                      <p:cBhvr additive="base">
                                        <p:cTn id="246" dur="2000"/>
                                        <p:tgtEl>
                                          <p:spTgt spid="11"/>
                                        </p:tgtEl>
                                        <p:attrNameLst>
                                          <p:attrName>ppt_y</p:attrName>
                                        </p:attrNameLst>
                                      </p:cBhvr>
                                      <p:tavLst>
                                        <p:tav tm="0">
                                          <p:val>
                                            <p:strVal val="ppt_y"/>
                                          </p:val>
                                        </p:tav>
                                        <p:tav tm="100000">
                                          <p:val>
                                            <p:strVal val="1+ppt_h/2"/>
                                          </p:val>
                                        </p:tav>
                                      </p:tavLst>
                                    </p:anim>
                                    <p:set>
                                      <p:cBhvr>
                                        <p:cTn id="247" dur="1" fill="hold">
                                          <p:stCondLst>
                                            <p:cond delay="1999"/>
                                          </p:stCondLst>
                                        </p:cTn>
                                        <p:tgtEl>
                                          <p:spTgt spid="11"/>
                                        </p:tgtEl>
                                        <p:attrNameLst>
                                          <p:attrName>style.visibility</p:attrName>
                                        </p:attrNameLst>
                                      </p:cBhvr>
                                      <p:to>
                                        <p:strVal val="hidden"/>
                                      </p:to>
                                    </p:set>
                                  </p:childTnLst>
                                </p:cTn>
                              </p:par>
                              <p:par>
                                <p:cTn id="248" presetID="2" presetClass="exit" presetSubtype="12" fill="hold" nodeType="withEffect">
                                  <p:stCondLst>
                                    <p:cond delay="0"/>
                                  </p:stCondLst>
                                  <p:childTnLst>
                                    <p:anim calcmode="lin" valueType="num">
                                      <p:cBhvr additive="base">
                                        <p:cTn id="249" dur="2000"/>
                                        <p:tgtEl>
                                          <p:spTgt spid="13"/>
                                        </p:tgtEl>
                                        <p:attrNameLst>
                                          <p:attrName>ppt_x</p:attrName>
                                        </p:attrNameLst>
                                      </p:cBhvr>
                                      <p:tavLst>
                                        <p:tav tm="0">
                                          <p:val>
                                            <p:strVal val="ppt_x"/>
                                          </p:val>
                                        </p:tav>
                                        <p:tav tm="100000">
                                          <p:val>
                                            <p:strVal val="0-ppt_w/2"/>
                                          </p:val>
                                        </p:tav>
                                      </p:tavLst>
                                    </p:anim>
                                    <p:anim calcmode="lin" valueType="num">
                                      <p:cBhvr additive="base">
                                        <p:cTn id="250" dur="2000"/>
                                        <p:tgtEl>
                                          <p:spTgt spid="13"/>
                                        </p:tgtEl>
                                        <p:attrNameLst>
                                          <p:attrName>ppt_y</p:attrName>
                                        </p:attrNameLst>
                                      </p:cBhvr>
                                      <p:tavLst>
                                        <p:tav tm="0">
                                          <p:val>
                                            <p:strVal val="ppt_y"/>
                                          </p:val>
                                        </p:tav>
                                        <p:tav tm="100000">
                                          <p:val>
                                            <p:strVal val="1+ppt_h/2"/>
                                          </p:val>
                                        </p:tav>
                                      </p:tavLst>
                                    </p:anim>
                                    <p:set>
                                      <p:cBhvr>
                                        <p:cTn id="251" dur="1" fill="hold">
                                          <p:stCondLst>
                                            <p:cond delay="1999"/>
                                          </p:stCondLst>
                                        </p:cTn>
                                        <p:tgtEl>
                                          <p:spTgt spid="13"/>
                                        </p:tgtEl>
                                        <p:attrNameLst>
                                          <p:attrName>style.visibility</p:attrName>
                                        </p:attrNameLst>
                                      </p:cBhvr>
                                      <p:to>
                                        <p:strVal val="hidden"/>
                                      </p:to>
                                    </p:set>
                                  </p:childTnLst>
                                </p:cTn>
                              </p:par>
                              <p:par>
                                <p:cTn id="252" presetID="2" presetClass="exit" presetSubtype="12" fill="hold" nodeType="withEffect">
                                  <p:stCondLst>
                                    <p:cond delay="0"/>
                                  </p:stCondLst>
                                  <p:childTnLst>
                                    <p:anim calcmode="lin" valueType="num">
                                      <p:cBhvr additive="base">
                                        <p:cTn id="253" dur="2000"/>
                                        <p:tgtEl>
                                          <p:spTgt spid="14"/>
                                        </p:tgtEl>
                                        <p:attrNameLst>
                                          <p:attrName>ppt_x</p:attrName>
                                        </p:attrNameLst>
                                      </p:cBhvr>
                                      <p:tavLst>
                                        <p:tav tm="0">
                                          <p:val>
                                            <p:strVal val="ppt_x"/>
                                          </p:val>
                                        </p:tav>
                                        <p:tav tm="100000">
                                          <p:val>
                                            <p:strVal val="0-ppt_w/2"/>
                                          </p:val>
                                        </p:tav>
                                      </p:tavLst>
                                    </p:anim>
                                    <p:anim calcmode="lin" valueType="num">
                                      <p:cBhvr additive="base">
                                        <p:cTn id="254" dur="2000"/>
                                        <p:tgtEl>
                                          <p:spTgt spid="14"/>
                                        </p:tgtEl>
                                        <p:attrNameLst>
                                          <p:attrName>ppt_y</p:attrName>
                                        </p:attrNameLst>
                                      </p:cBhvr>
                                      <p:tavLst>
                                        <p:tav tm="0">
                                          <p:val>
                                            <p:strVal val="ppt_y"/>
                                          </p:val>
                                        </p:tav>
                                        <p:tav tm="100000">
                                          <p:val>
                                            <p:strVal val="1+ppt_h/2"/>
                                          </p:val>
                                        </p:tav>
                                      </p:tavLst>
                                    </p:anim>
                                    <p:set>
                                      <p:cBhvr>
                                        <p:cTn id="255" dur="1" fill="hold">
                                          <p:stCondLst>
                                            <p:cond delay="1999"/>
                                          </p:stCondLst>
                                        </p:cTn>
                                        <p:tgtEl>
                                          <p:spTgt spid="14"/>
                                        </p:tgtEl>
                                        <p:attrNameLst>
                                          <p:attrName>style.visibility</p:attrName>
                                        </p:attrNameLst>
                                      </p:cBhvr>
                                      <p:to>
                                        <p:strVal val="hidden"/>
                                      </p:to>
                                    </p:set>
                                  </p:childTnLst>
                                </p:cTn>
                              </p:par>
                              <p:par>
                                <p:cTn id="256" presetID="2" presetClass="exit" presetSubtype="12" fill="hold" nodeType="withEffect">
                                  <p:stCondLst>
                                    <p:cond delay="0"/>
                                  </p:stCondLst>
                                  <p:childTnLst>
                                    <p:anim calcmode="lin" valueType="num">
                                      <p:cBhvr additive="base">
                                        <p:cTn id="257" dur="2000"/>
                                        <p:tgtEl>
                                          <p:spTgt spid="16"/>
                                        </p:tgtEl>
                                        <p:attrNameLst>
                                          <p:attrName>ppt_x</p:attrName>
                                        </p:attrNameLst>
                                      </p:cBhvr>
                                      <p:tavLst>
                                        <p:tav tm="0">
                                          <p:val>
                                            <p:strVal val="ppt_x"/>
                                          </p:val>
                                        </p:tav>
                                        <p:tav tm="100000">
                                          <p:val>
                                            <p:strVal val="0-ppt_w/2"/>
                                          </p:val>
                                        </p:tav>
                                      </p:tavLst>
                                    </p:anim>
                                    <p:anim calcmode="lin" valueType="num">
                                      <p:cBhvr additive="base">
                                        <p:cTn id="258" dur="2000"/>
                                        <p:tgtEl>
                                          <p:spTgt spid="16"/>
                                        </p:tgtEl>
                                        <p:attrNameLst>
                                          <p:attrName>ppt_y</p:attrName>
                                        </p:attrNameLst>
                                      </p:cBhvr>
                                      <p:tavLst>
                                        <p:tav tm="0">
                                          <p:val>
                                            <p:strVal val="ppt_y"/>
                                          </p:val>
                                        </p:tav>
                                        <p:tav tm="100000">
                                          <p:val>
                                            <p:strVal val="1+ppt_h/2"/>
                                          </p:val>
                                        </p:tav>
                                      </p:tavLst>
                                    </p:anim>
                                    <p:set>
                                      <p:cBhvr>
                                        <p:cTn id="259" dur="1" fill="hold">
                                          <p:stCondLst>
                                            <p:cond delay="1999"/>
                                          </p:stCondLst>
                                        </p:cTn>
                                        <p:tgtEl>
                                          <p:spTgt spid="16"/>
                                        </p:tgtEl>
                                        <p:attrNameLst>
                                          <p:attrName>style.visibility</p:attrName>
                                        </p:attrNameLst>
                                      </p:cBhvr>
                                      <p:to>
                                        <p:strVal val="hidden"/>
                                      </p:to>
                                    </p:set>
                                  </p:childTnLst>
                                </p:cTn>
                              </p:par>
                              <p:par>
                                <p:cTn id="260" presetID="2" presetClass="exit" presetSubtype="12" fill="hold" nodeType="withEffect">
                                  <p:stCondLst>
                                    <p:cond delay="0"/>
                                  </p:stCondLst>
                                  <p:childTnLst>
                                    <p:anim calcmode="lin" valueType="num">
                                      <p:cBhvr additive="base">
                                        <p:cTn id="261" dur="2000"/>
                                        <p:tgtEl>
                                          <p:spTgt spid="18"/>
                                        </p:tgtEl>
                                        <p:attrNameLst>
                                          <p:attrName>ppt_x</p:attrName>
                                        </p:attrNameLst>
                                      </p:cBhvr>
                                      <p:tavLst>
                                        <p:tav tm="0">
                                          <p:val>
                                            <p:strVal val="ppt_x"/>
                                          </p:val>
                                        </p:tav>
                                        <p:tav tm="100000">
                                          <p:val>
                                            <p:strVal val="0-ppt_w/2"/>
                                          </p:val>
                                        </p:tav>
                                      </p:tavLst>
                                    </p:anim>
                                    <p:anim calcmode="lin" valueType="num">
                                      <p:cBhvr additive="base">
                                        <p:cTn id="262" dur="2000"/>
                                        <p:tgtEl>
                                          <p:spTgt spid="18"/>
                                        </p:tgtEl>
                                        <p:attrNameLst>
                                          <p:attrName>ppt_y</p:attrName>
                                        </p:attrNameLst>
                                      </p:cBhvr>
                                      <p:tavLst>
                                        <p:tav tm="0">
                                          <p:val>
                                            <p:strVal val="ppt_y"/>
                                          </p:val>
                                        </p:tav>
                                        <p:tav tm="100000">
                                          <p:val>
                                            <p:strVal val="1+ppt_h/2"/>
                                          </p:val>
                                        </p:tav>
                                      </p:tavLst>
                                    </p:anim>
                                    <p:set>
                                      <p:cBhvr>
                                        <p:cTn id="263" dur="1" fill="hold">
                                          <p:stCondLst>
                                            <p:cond delay="1999"/>
                                          </p:stCondLst>
                                        </p:cTn>
                                        <p:tgtEl>
                                          <p:spTgt spid="18"/>
                                        </p:tgtEl>
                                        <p:attrNameLst>
                                          <p:attrName>style.visibility</p:attrName>
                                        </p:attrNameLst>
                                      </p:cBhvr>
                                      <p:to>
                                        <p:strVal val="hidden"/>
                                      </p:to>
                                    </p:set>
                                  </p:childTnLst>
                                </p:cTn>
                              </p:par>
                              <p:par>
                                <p:cTn id="264" presetID="2" presetClass="exit" presetSubtype="12" fill="hold" nodeType="withEffect">
                                  <p:stCondLst>
                                    <p:cond delay="0"/>
                                  </p:stCondLst>
                                  <p:childTnLst>
                                    <p:anim calcmode="lin" valueType="num">
                                      <p:cBhvr additive="base">
                                        <p:cTn id="265" dur="2000"/>
                                        <p:tgtEl>
                                          <p:spTgt spid="26"/>
                                        </p:tgtEl>
                                        <p:attrNameLst>
                                          <p:attrName>ppt_x</p:attrName>
                                        </p:attrNameLst>
                                      </p:cBhvr>
                                      <p:tavLst>
                                        <p:tav tm="0">
                                          <p:val>
                                            <p:strVal val="ppt_x"/>
                                          </p:val>
                                        </p:tav>
                                        <p:tav tm="100000">
                                          <p:val>
                                            <p:strVal val="0-ppt_w/2"/>
                                          </p:val>
                                        </p:tav>
                                      </p:tavLst>
                                    </p:anim>
                                    <p:anim calcmode="lin" valueType="num">
                                      <p:cBhvr additive="base">
                                        <p:cTn id="266" dur="2000"/>
                                        <p:tgtEl>
                                          <p:spTgt spid="26"/>
                                        </p:tgtEl>
                                        <p:attrNameLst>
                                          <p:attrName>ppt_y</p:attrName>
                                        </p:attrNameLst>
                                      </p:cBhvr>
                                      <p:tavLst>
                                        <p:tav tm="0">
                                          <p:val>
                                            <p:strVal val="ppt_y"/>
                                          </p:val>
                                        </p:tav>
                                        <p:tav tm="100000">
                                          <p:val>
                                            <p:strVal val="1+ppt_h/2"/>
                                          </p:val>
                                        </p:tav>
                                      </p:tavLst>
                                    </p:anim>
                                    <p:set>
                                      <p:cBhvr>
                                        <p:cTn id="267" dur="1" fill="hold">
                                          <p:stCondLst>
                                            <p:cond delay="1999"/>
                                          </p:stCondLst>
                                        </p:cTn>
                                        <p:tgtEl>
                                          <p:spTgt spid="26"/>
                                        </p:tgtEl>
                                        <p:attrNameLst>
                                          <p:attrName>style.visibility</p:attrName>
                                        </p:attrNameLst>
                                      </p:cBhvr>
                                      <p:to>
                                        <p:strVal val="hidden"/>
                                      </p:to>
                                    </p:set>
                                  </p:childTnLst>
                                </p:cTn>
                              </p:par>
                              <p:par>
                                <p:cTn id="268" presetID="2" presetClass="exit" presetSubtype="12" fill="hold" nodeType="withEffect">
                                  <p:stCondLst>
                                    <p:cond delay="0"/>
                                  </p:stCondLst>
                                  <p:childTnLst>
                                    <p:anim calcmode="lin" valueType="num">
                                      <p:cBhvr additive="base">
                                        <p:cTn id="269" dur="2000"/>
                                        <p:tgtEl>
                                          <p:spTgt spid="27"/>
                                        </p:tgtEl>
                                        <p:attrNameLst>
                                          <p:attrName>ppt_x</p:attrName>
                                        </p:attrNameLst>
                                      </p:cBhvr>
                                      <p:tavLst>
                                        <p:tav tm="0">
                                          <p:val>
                                            <p:strVal val="ppt_x"/>
                                          </p:val>
                                        </p:tav>
                                        <p:tav tm="100000">
                                          <p:val>
                                            <p:strVal val="0-ppt_w/2"/>
                                          </p:val>
                                        </p:tav>
                                      </p:tavLst>
                                    </p:anim>
                                    <p:anim calcmode="lin" valueType="num">
                                      <p:cBhvr additive="base">
                                        <p:cTn id="270" dur="2000"/>
                                        <p:tgtEl>
                                          <p:spTgt spid="27"/>
                                        </p:tgtEl>
                                        <p:attrNameLst>
                                          <p:attrName>ppt_y</p:attrName>
                                        </p:attrNameLst>
                                      </p:cBhvr>
                                      <p:tavLst>
                                        <p:tav tm="0">
                                          <p:val>
                                            <p:strVal val="ppt_y"/>
                                          </p:val>
                                        </p:tav>
                                        <p:tav tm="100000">
                                          <p:val>
                                            <p:strVal val="1+ppt_h/2"/>
                                          </p:val>
                                        </p:tav>
                                      </p:tavLst>
                                    </p:anim>
                                    <p:set>
                                      <p:cBhvr>
                                        <p:cTn id="271" dur="1" fill="hold">
                                          <p:stCondLst>
                                            <p:cond delay="1999"/>
                                          </p:stCondLst>
                                        </p:cTn>
                                        <p:tgtEl>
                                          <p:spTgt spid="27"/>
                                        </p:tgtEl>
                                        <p:attrNameLst>
                                          <p:attrName>style.visibility</p:attrName>
                                        </p:attrNameLst>
                                      </p:cBhvr>
                                      <p:to>
                                        <p:strVal val="hidden"/>
                                      </p:to>
                                    </p:set>
                                  </p:childTnLst>
                                </p:cTn>
                              </p:par>
                              <p:par>
                                <p:cTn id="272" presetID="2" presetClass="exit" presetSubtype="12" fill="hold" nodeType="withEffect">
                                  <p:stCondLst>
                                    <p:cond delay="0"/>
                                  </p:stCondLst>
                                  <p:childTnLst>
                                    <p:anim calcmode="lin" valueType="num">
                                      <p:cBhvr additive="base">
                                        <p:cTn id="273" dur="2000"/>
                                        <p:tgtEl>
                                          <p:spTgt spid="28"/>
                                        </p:tgtEl>
                                        <p:attrNameLst>
                                          <p:attrName>ppt_x</p:attrName>
                                        </p:attrNameLst>
                                      </p:cBhvr>
                                      <p:tavLst>
                                        <p:tav tm="0">
                                          <p:val>
                                            <p:strVal val="ppt_x"/>
                                          </p:val>
                                        </p:tav>
                                        <p:tav tm="100000">
                                          <p:val>
                                            <p:strVal val="0-ppt_w/2"/>
                                          </p:val>
                                        </p:tav>
                                      </p:tavLst>
                                    </p:anim>
                                    <p:anim calcmode="lin" valueType="num">
                                      <p:cBhvr additive="base">
                                        <p:cTn id="274" dur="2000"/>
                                        <p:tgtEl>
                                          <p:spTgt spid="28"/>
                                        </p:tgtEl>
                                        <p:attrNameLst>
                                          <p:attrName>ppt_y</p:attrName>
                                        </p:attrNameLst>
                                      </p:cBhvr>
                                      <p:tavLst>
                                        <p:tav tm="0">
                                          <p:val>
                                            <p:strVal val="ppt_y"/>
                                          </p:val>
                                        </p:tav>
                                        <p:tav tm="100000">
                                          <p:val>
                                            <p:strVal val="1+ppt_h/2"/>
                                          </p:val>
                                        </p:tav>
                                      </p:tavLst>
                                    </p:anim>
                                    <p:set>
                                      <p:cBhvr>
                                        <p:cTn id="275" dur="1" fill="hold">
                                          <p:stCondLst>
                                            <p:cond delay="1999"/>
                                          </p:stCondLst>
                                        </p:cTn>
                                        <p:tgtEl>
                                          <p:spTgt spid="28"/>
                                        </p:tgtEl>
                                        <p:attrNameLst>
                                          <p:attrName>style.visibility</p:attrName>
                                        </p:attrNameLst>
                                      </p:cBhvr>
                                      <p:to>
                                        <p:strVal val="hidden"/>
                                      </p:to>
                                    </p:set>
                                  </p:childTnLst>
                                </p:cTn>
                              </p:par>
                              <p:par>
                                <p:cTn id="276" presetID="2" presetClass="exit" presetSubtype="12" fill="hold" nodeType="withEffect">
                                  <p:stCondLst>
                                    <p:cond delay="0"/>
                                  </p:stCondLst>
                                  <p:childTnLst>
                                    <p:anim calcmode="lin" valueType="num">
                                      <p:cBhvr additive="base">
                                        <p:cTn id="277" dur="2000"/>
                                        <p:tgtEl>
                                          <p:spTgt spid="29"/>
                                        </p:tgtEl>
                                        <p:attrNameLst>
                                          <p:attrName>ppt_x</p:attrName>
                                        </p:attrNameLst>
                                      </p:cBhvr>
                                      <p:tavLst>
                                        <p:tav tm="0">
                                          <p:val>
                                            <p:strVal val="ppt_x"/>
                                          </p:val>
                                        </p:tav>
                                        <p:tav tm="100000">
                                          <p:val>
                                            <p:strVal val="0-ppt_w/2"/>
                                          </p:val>
                                        </p:tav>
                                      </p:tavLst>
                                    </p:anim>
                                    <p:anim calcmode="lin" valueType="num">
                                      <p:cBhvr additive="base">
                                        <p:cTn id="278" dur="2000"/>
                                        <p:tgtEl>
                                          <p:spTgt spid="29"/>
                                        </p:tgtEl>
                                        <p:attrNameLst>
                                          <p:attrName>ppt_y</p:attrName>
                                        </p:attrNameLst>
                                      </p:cBhvr>
                                      <p:tavLst>
                                        <p:tav tm="0">
                                          <p:val>
                                            <p:strVal val="ppt_y"/>
                                          </p:val>
                                        </p:tav>
                                        <p:tav tm="100000">
                                          <p:val>
                                            <p:strVal val="1+ppt_h/2"/>
                                          </p:val>
                                        </p:tav>
                                      </p:tavLst>
                                    </p:anim>
                                    <p:set>
                                      <p:cBhvr>
                                        <p:cTn id="279" dur="1" fill="hold">
                                          <p:stCondLst>
                                            <p:cond delay="1999"/>
                                          </p:stCondLst>
                                        </p:cTn>
                                        <p:tgtEl>
                                          <p:spTgt spid="29"/>
                                        </p:tgtEl>
                                        <p:attrNameLst>
                                          <p:attrName>style.visibility</p:attrName>
                                        </p:attrNameLst>
                                      </p:cBhvr>
                                      <p:to>
                                        <p:strVal val="hidden"/>
                                      </p:to>
                                    </p:set>
                                  </p:childTnLst>
                                </p:cTn>
                              </p:par>
                              <p:par>
                                <p:cTn id="280" presetID="2" presetClass="exit" presetSubtype="12" fill="hold" nodeType="withEffect">
                                  <p:stCondLst>
                                    <p:cond delay="0"/>
                                  </p:stCondLst>
                                  <p:childTnLst>
                                    <p:anim calcmode="lin" valueType="num">
                                      <p:cBhvr additive="base">
                                        <p:cTn id="281" dur="2000"/>
                                        <p:tgtEl>
                                          <p:spTgt spid="30"/>
                                        </p:tgtEl>
                                        <p:attrNameLst>
                                          <p:attrName>ppt_x</p:attrName>
                                        </p:attrNameLst>
                                      </p:cBhvr>
                                      <p:tavLst>
                                        <p:tav tm="0">
                                          <p:val>
                                            <p:strVal val="ppt_x"/>
                                          </p:val>
                                        </p:tav>
                                        <p:tav tm="100000">
                                          <p:val>
                                            <p:strVal val="0-ppt_w/2"/>
                                          </p:val>
                                        </p:tav>
                                      </p:tavLst>
                                    </p:anim>
                                    <p:anim calcmode="lin" valueType="num">
                                      <p:cBhvr additive="base">
                                        <p:cTn id="282" dur="2000"/>
                                        <p:tgtEl>
                                          <p:spTgt spid="30"/>
                                        </p:tgtEl>
                                        <p:attrNameLst>
                                          <p:attrName>ppt_y</p:attrName>
                                        </p:attrNameLst>
                                      </p:cBhvr>
                                      <p:tavLst>
                                        <p:tav tm="0">
                                          <p:val>
                                            <p:strVal val="ppt_y"/>
                                          </p:val>
                                        </p:tav>
                                        <p:tav tm="100000">
                                          <p:val>
                                            <p:strVal val="1+ppt_h/2"/>
                                          </p:val>
                                        </p:tav>
                                      </p:tavLst>
                                    </p:anim>
                                    <p:set>
                                      <p:cBhvr>
                                        <p:cTn id="283" dur="1" fill="hold">
                                          <p:stCondLst>
                                            <p:cond delay="1999"/>
                                          </p:stCondLst>
                                        </p:cTn>
                                        <p:tgtEl>
                                          <p:spTgt spid="30"/>
                                        </p:tgtEl>
                                        <p:attrNameLst>
                                          <p:attrName>style.visibility</p:attrName>
                                        </p:attrNameLst>
                                      </p:cBhvr>
                                      <p:to>
                                        <p:strVal val="hidden"/>
                                      </p:to>
                                    </p:set>
                                  </p:childTnLst>
                                </p:cTn>
                              </p:par>
                              <p:par>
                                <p:cTn id="284" presetID="2" presetClass="exit" presetSubtype="12" fill="hold" nodeType="withEffect">
                                  <p:stCondLst>
                                    <p:cond delay="0"/>
                                  </p:stCondLst>
                                  <p:childTnLst>
                                    <p:anim calcmode="lin" valueType="num">
                                      <p:cBhvr additive="base">
                                        <p:cTn id="285" dur="2000"/>
                                        <p:tgtEl>
                                          <p:spTgt spid="31"/>
                                        </p:tgtEl>
                                        <p:attrNameLst>
                                          <p:attrName>ppt_x</p:attrName>
                                        </p:attrNameLst>
                                      </p:cBhvr>
                                      <p:tavLst>
                                        <p:tav tm="0">
                                          <p:val>
                                            <p:strVal val="ppt_x"/>
                                          </p:val>
                                        </p:tav>
                                        <p:tav tm="100000">
                                          <p:val>
                                            <p:strVal val="0-ppt_w/2"/>
                                          </p:val>
                                        </p:tav>
                                      </p:tavLst>
                                    </p:anim>
                                    <p:anim calcmode="lin" valueType="num">
                                      <p:cBhvr additive="base">
                                        <p:cTn id="286" dur="2000"/>
                                        <p:tgtEl>
                                          <p:spTgt spid="31"/>
                                        </p:tgtEl>
                                        <p:attrNameLst>
                                          <p:attrName>ppt_y</p:attrName>
                                        </p:attrNameLst>
                                      </p:cBhvr>
                                      <p:tavLst>
                                        <p:tav tm="0">
                                          <p:val>
                                            <p:strVal val="ppt_y"/>
                                          </p:val>
                                        </p:tav>
                                        <p:tav tm="100000">
                                          <p:val>
                                            <p:strVal val="1+ppt_h/2"/>
                                          </p:val>
                                        </p:tav>
                                      </p:tavLst>
                                    </p:anim>
                                    <p:set>
                                      <p:cBhvr>
                                        <p:cTn id="287" dur="1" fill="hold">
                                          <p:stCondLst>
                                            <p:cond delay="1999"/>
                                          </p:stCondLst>
                                        </p:cTn>
                                        <p:tgtEl>
                                          <p:spTgt spid="31"/>
                                        </p:tgtEl>
                                        <p:attrNameLst>
                                          <p:attrName>style.visibility</p:attrName>
                                        </p:attrNameLst>
                                      </p:cBhvr>
                                      <p:to>
                                        <p:strVal val="hidden"/>
                                      </p:to>
                                    </p:set>
                                  </p:childTnLst>
                                </p:cTn>
                              </p:par>
                              <p:par>
                                <p:cTn id="288" presetID="8" presetClass="emph" presetSubtype="0" autoRev="1" fill="hold" nodeType="withEffect">
                                  <p:stCondLst>
                                    <p:cond delay="0"/>
                                  </p:stCondLst>
                                  <p:childTnLst>
                                    <p:animRot by="21600000">
                                      <p:cBhvr>
                                        <p:cTn id="289" dur="2000" fill="hold"/>
                                        <p:tgtEl>
                                          <p:spTgt spid="5"/>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7"/>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9"/>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11"/>
                                        </p:tgtEl>
                                        <p:attrNameLst>
                                          <p:attrName>r</p:attrName>
                                        </p:attrNameLst>
                                      </p:cBhvr>
                                    </p:animRot>
                                  </p:childTnLst>
                                </p:cTn>
                              </p:par>
                              <p:par>
                                <p:cTn id="296" presetID="8" presetClass="emph" presetSubtype="0" autoRev="1" fill="hold" nodeType="withEffect">
                                  <p:stCondLst>
                                    <p:cond delay="0"/>
                                  </p:stCondLst>
                                  <p:childTnLst>
                                    <p:animRot by="21600000">
                                      <p:cBhvr>
                                        <p:cTn id="297" dur="2000" fill="hold"/>
                                        <p:tgtEl>
                                          <p:spTgt spid="13"/>
                                        </p:tgtEl>
                                        <p:attrNameLst>
                                          <p:attrName>r</p:attrName>
                                        </p:attrNameLst>
                                      </p:cBhvr>
                                    </p:animRot>
                                  </p:childTnLst>
                                </p:cTn>
                              </p:par>
                              <p:par>
                                <p:cTn id="298" presetID="8" presetClass="emph" presetSubtype="0" autoRev="1" fill="hold" nodeType="withEffect">
                                  <p:stCondLst>
                                    <p:cond delay="0"/>
                                  </p:stCondLst>
                                  <p:childTnLst>
                                    <p:animRot by="21600000">
                                      <p:cBhvr>
                                        <p:cTn id="299" dur="2000" fill="hold"/>
                                        <p:tgtEl>
                                          <p:spTgt spid="14"/>
                                        </p:tgtEl>
                                        <p:attrNameLst>
                                          <p:attrName>r</p:attrName>
                                        </p:attrNameLst>
                                      </p:cBhvr>
                                    </p:animRot>
                                  </p:childTnLst>
                                </p:cTn>
                              </p:par>
                              <p:par>
                                <p:cTn id="300" presetID="8" presetClass="emph" presetSubtype="0" autoRev="1" fill="hold" nodeType="withEffect">
                                  <p:stCondLst>
                                    <p:cond delay="0"/>
                                  </p:stCondLst>
                                  <p:childTnLst>
                                    <p:animRot by="21600000">
                                      <p:cBhvr>
                                        <p:cTn id="301" dur="2000" fill="hold"/>
                                        <p:tgtEl>
                                          <p:spTgt spid="16"/>
                                        </p:tgtEl>
                                        <p:attrNameLst>
                                          <p:attrName>r</p:attrName>
                                        </p:attrNameLst>
                                      </p:cBhvr>
                                    </p:animRot>
                                  </p:childTnLst>
                                </p:cTn>
                              </p:par>
                              <p:par>
                                <p:cTn id="302" presetID="8" presetClass="emph" presetSubtype="0" autoRev="1" fill="hold" nodeType="withEffect">
                                  <p:stCondLst>
                                    <p:cond delay="0"/>
                                  </p:stCondLst>
                                  <p:childTnLst>
                                    <p:animRot by="21600000">
                                      <p:cBhvr>
                                        <p:cTn id="303" dur="2000" fill="hold"/>
                                        <p:tgtEl>
                                          <p:spTgt spid="18"/>
                                        </p:tgtEl>
                                        <p:attrNameLst>
                                          <p:attrName>r</p:attrName>
                                        </p:attrNameLst>
                                      </p:cBhvr>
                                    </p:animRot>
                                  </p:childTnLst>
                                </p:cTn>
                              </p:par>
                              <p:par>
                                <p:cTn id="304" presetID="8" presetClass="emph" presetSubtype="0" autoRev="1" fill="hold" nodeType="withEffect">
                                  <p:stCondLst>
                                    <p:cond delay="0"/>
                                  </p:stCondLst>
                                  <p:childTnLst>
                                    <p:animRot by="21600000">
                                      <p:cBhvr>
                                        <p:cTn id="305" dur="2000" fill="hold"/>
                                        <p:tgtEl>
                                          <p:spTgt spid="26"/>
                                        </p:tgtEl>
                                        <p:attrNameLst>
                                          <p:attrName>r</p:attrName>
                                        </p:attrNameLst>
                                      </p:cBhvr>
                                    </p:animRot>
                                  </p:childTnLst>
                                </p:cTn>
                              </p:par>
                              <p:par>
                                <p:cTn id="306" presetID="8" presetClass="emph" presetSubtype="0" autoRev="1" fill="hold" nodeType="withEffect">
                                  <p:stCondLst>
                                    <p:cond delay="0"/>
                                  </p:stCondLst>
                                  <p:childTnLst>
                                    <p:animRot by="21600000">
                                      <p:cBhvr>
                                        <p:cTn id="307" dur="2000" fill="hold"/>
                                        <p:tgtEl>
                                          <p:spTgt spid="27"/>
                                        </p:tgtEl>
                                        <p:attrNameLst>
                                          <p:attrName>r</p:attrName>
                                        </p:attrNameLst>
                                      </p:cBhvr>
                                    </p:animRot>
                                  </p:childTnLst>
                                </p:cTn>
                              </p:par>
                              <p:par>
                                <p:cTn id="308" presetID="8" presetClass="emph" presetSubtype="0" autoRev="1" fill="hold" nodeType="withEffect">
                                  <p:stCondLst>
                                    <p:cond delay="0"/>
                                  </p:stCondLst>
                                  <p:childTnLst>
                                    <p:animRot by="21600000">
                                      <p:cBhvr>
                                        <p:cTn id="309" dur="2000" fill="hold"/>
                                        <p:tgtEl>
                                          <p:spTgt spid="28"/>
                                        </p:tgtEl>
                                        <p:attrNameLst>
                                          <p:attrName>r</p:attrName>
                                        </p:attrNameLst>
                                      </p:cBhvr>
                                    </p:animRot>
                                  </p:childTnLst>
                                </p:cTn>
                              </p:par>
                              <p:par>
                                <p:cTn id="310" presetID="8" presetClass="emph" presetSubtype="0" autoRev="1" fill="hold" nodeType="withEffect">
                                  <p:stCondLst>
                                    <p:cond delay="0"/>
                                  </p:stCondLst>
                                  <p:childTnLst>
                                    <p:animRot by="21600000">
                                      <p:cBhvr>
                                        <p:cTn id="311" dur="2000" fill="hold"/>
                                        <p:tgtEl>
                                          <p:spTgt spid="29"/>
                                        </p:tgtEl>
                                        <p:attrNameLst>
                                          <p:attrName>r</p:attrName>
                                        </p:attrNameLst>
                                      </p:cBhvr>
                                    </p:animRot>
                                  </p:childTnLst>
                                </p:cTn>
                              </p:par>
                              <p:par>
                                <p:cTn id="312" presetID="8" presetClass="emph" presetSubtype="0" autoRev="1" fill="hold" nodeType="withEffect">
                                  <p:stCondLst>
                                    <p:cond delay="0"/>
                                  </p:stCondLst>
                                  <p:childTnLst>
                                    <p:animRot by="21600000">
                                      <p:cBhvr>
                                        <p:cTn id="313" dur="2000" fill="hold"/>
                                        <p:tgtEl>
                                          <p:spTgt spid="30"/>
                                        </p:tgtEl>
                                        <p:attrNameLst>
                                          <p:attrName>r</p:attrName>
                                        </p:attrNameLst>
                                      </p:cBhvr>
                                    </p:animRot>
                                  </p:childTnLst>
                                </p:cTn>
                              </p:par>
                              <p:par>
                                <p:cTn id="314" presetID="8" presetClass="emph" presetSubtype="0" autoRev="1" fill="hold" nodeType="withEffect">
                                  <p:stCondLst>
                                    <p:cond delay="0"/>
                                  </p:stCondLst>
                                  <p:childTnLst>
                                    <p:animRot by="21600000">
                                      <p:cBhvr>
                                        <p:cTn id="315" dur="2000" fill="hold"/>
                                        <p:tgtEl>
                                          <p:spTgt spid="31"/>
                                        </p:tgtEl>
                                        <p:attrNameLst>
                                          <p:attrName>r</p:attrName>
                                        </p:attrNameLst>
                                      </p:cBhvr>
                                    </p:animRot>
                                  </p:childTnLst>
                                </p:cTn>
                              </p:par>
                              <p:par>
                                <p:cTn id="316" presetID="8" presetClass="emph" presetSubtype="0" autoRev="1" fill="hold" nodeType="withEffect">
                                  <p:stCondLst>
                                    <p:cond delay="0"/>
                                  </p:stCondLst>
                                  <p:childTnLst>
                                    <p:animRot by="-21600000">
                                      <p:cBhvr>
                                        <p:cTn id="317" dur="2000" fill="hold"/>
                                        <p:tgtEl>
                                          <p:spTgt spid="4"/>
                                        </p:tgtEl>
                                        <p:attrNameLst>
                                          <p:attrName>r</p:attrName>
                                        </p:attrNameLst>
                                      </p:cBhvr>
                                    </p:animRot>
                                  </p:childTnLst>
                                </p:cTn>
                              </p:par>
                              <p:par>
                                <p:cTn id="318" presetID="8" presetClass="emph" presetSubtype="0" autoRev="1" fill="hold" nodeType="withEffect">
                                  <p:stCondLst>
                                    <p:cond delay="0"/>
                                  </p:stCondLst>
                                  <p:childTnLst>
                                    <p:animRot by="-21600000">
                                      <p:cBhvr>
                                        <p:cTn id="319" dur="2000" fill="hold"/>
                                        <p:tgtEl>
                                          <p:spTgt spid="6"/>
                                        </p:tgtEl>
                                        <p:attrNameLst>
                                          <p:attrName>r</p:attrName>
                                        </p:attrNameLst>
                                      </p:cBhvr>
                                    </p:animRot>
                                  </p:childTnLst>
                                </p:cTn>
                              </p:par>
                              <p:par>
                                <p:cTn id="320" presetID="8" presetClass="emph" presetSubtype="0" autoRev="1" fill="hold" nodeType="withEffect">
                                  <p:stCondLst>
                                    <p:cond delay="0"/>
                                  </p:stCondLst>
                                  <p:childTnLst>
                                    <p:animRot by="-21600000">
                                      <p:cBhvr>
                                        <p:cTn id="321" dur="2000" fill="hold"/>
                                        <p:tgtEl>
                                          <p:spTgt spid="8"/>
                                        </p:tgtEl>
                                        <p:attrNameLst>
                                          <p:attrName>r</p:attrName>
                                        </p:attrNameLst>
                                      </p:cBhvr>
                                    </p:animRot>
                                  </p:childTnLst>
                                </p:cTn>
                              </p:par>
                              <p:par>
                                <p:cTn id="322" presetID="8" presetClass="emph" presetSubtype="0" autoRev="1" fill="hold" nodeType="withEffect">
                                  <p:stCondLst>
                                    <p:cond delay="0"/>
                                  </p:stCondLst>
                                  <p:childTnLst>
                                    <p:animRot by="-21600000">
                                      <p:cBhvr>
                                        <p:cTn id="323" dur="2000" fill="hold"/>
                                        <p:tgtEl>
                                          <p:spTgt spid="10"/>
                                        </p:tgtEl>
                                        <p:attrNameLst>
                                          <p:attrName>r</p:attrName>
                                        </p:attrNameLst>
                                      </p:cBhvr>
                                    </p:animRot>
                                  </p:childTnLst>
                                </p:cTn>
                              </p:par>
                              <p:par>
                                <p:cTn id="324" presetID="8" presetClass="emph" presetSubtype="0" autoRev="1" fill="hold" nodeType="withEffect">
                                  <p:stCondLst>
                                    <p:cond delay="0"/>
                                  </p:stCondLst>
                                  <p:childTnLst>
                                    <p:animRot by="-21600000">
                                      <p:cBhvr>
                                        <p:cTn id="325" dur="2000" fill="hold"/>
                                        <p:tgtEl>
                                          <p:spTgt spid="12"/>
                                        </p:tgtEl>
                                        <p:attrNameLst>
                                          <p:attrName>r</p:attrName>
                                        </p:attrNameLst>
                                      </p:cBhvr>
                                    </p:animRot>
                                  </p:childTnLst>
                                </p:cTn>
                              </p:par>
                              <p:par>
                                <p:cTn id="326" presetID="8" presetClass="emph" presetSubtype="0" autoRev="1" fill="hold" nodeType="withEffect">
                                  <p:stCondLst>
                                    <p:cond delay="0"/>
                                  </p:stCondLst>
                                  <p:childTnLst>
                                    <p:animRot by="-21600000">
                                      <p:cBhvr>
                                        <p:cTn id="327" dur="2000" fill="hold"/>
                                        <p:tgtEl>
                                          <p:spTgt spid="15"/>
                                        </p:tgtEl>
                                        <p:attrNameLst>
                                          <p:attrName>r</p:attrName>
                                        </p:attrNameLst>
                                      </p:cBhvr>
                                    </p:animRot>
                                  </p:childTnLst>
                                </p:cTn>
                              </p:par>
                              <p:par>
                                <p:cTn id="328" presetID="8" presetClass="emph" presetSubtype="0" autoRev="1" fill="hold" nodeType="withEffect">
                                  <p:stCondLst>
                                    <p:cond delay="0"/>
                                  </p:stCondLst>
                                  <p:childTnLst>
                                    <p:animRot by="-21600000">
                                      <p:cBhvr>
                                        <p:cTn id="329" dur="2000" fill="hold"/>
                                        <p:tgtEl>
                                          <p:spTgt spid="17"/>
                                        </p:tgtEl>
                                        <p:attrNameLst>
                                          <p:attrName>r</p:attrName>
                                        </p:attrNameLst>
                                      </p:cBhvr>
                                    </p:animRot>
                                  </p:childTnLst>
                                </p:cTn>
                              </p:par>
                              <p:par>
                                <p:cTn id="330" presetID="8" presetClass="emph" presetSubtype="0" autoRev="1" fill="hold" nodeType="withEffect">
                                  <p:stCondLst>
                                    <p:cond delay="0"/>
                                  </p:stCondLst>
                                  <p:childTnLst>
                                    <p:animRot by="-21600000">
                                      <p:cBhvr>
                                        <p:cTn id="331" dur="2000" fill="hold"/>
                                        <p:tgtEl>
                                          <p:spTgt spid="19"/>
                                        </p:tgtEl>
                                        <p:attrNameLst>
                                          <p:attrName>r</p:attrName>
                                        </p:attrNameLst>
                                      </p:cBhvr>
                                    </p:animRot>
                                  </p:childTnLst>
                                </p:cTn>
                              </p:par>
                              <p:par>
                                <p:cTn id="332" presetID="8" presetClass="emph" presetSubtype="0" autoRev="1" fill="hold" nodeType="withEffect">
                                  <p:stCondLst>
                                    <p:cond delay="0"/>
                                  </p:stCondLst>
                                  <p:childTnLst>
                                    <p:animRot by="-21600000">
                                      <p:cBhvr>
                                        <p:cTn id="333" dur="2000" fill="hold"/>
                                        <p:tgtEl>
                                          <p:spTgt spid="20"/>
                                        </p:tgtEl>
                                        <p:attrNameLst>
                                          <p:attrName>r</p:attrName>
                                        </p:attrNameLst>
                                      </p:cBhvr>
                                    </p:animRot>
                                  </p:childTnLst>
                                </p:cTn>
                              </p:par>
                              <p:par>
                                <p:cTn id="334" presetID="8" presetClass="emph" presetSubtype="0" autoRev="1" fill="hold" nodeType="withEffect">
                                  <p:stCondLst>
                                    <p:cond delay="0"/>
                                  </p:stCondLst>
                                  <p:childTnLst>
                                    <p:animRot by="-21600000">
                                      <p:cBhvr>
                                        <p:cTn id="335" dur="2000" fill="hold"/>
                                        <p:tgtEl>
                                          <p:spTgt spid="21"/>
                                        </p:tgtEl>
                                        <p:attrNameLst>
                                          <p:attrName>r</p:attrName>
                                        </p:attrNameLst>
                                      </p:cBhvr>
                                    </p:animRot>
                                  </p:childTnLst>
                                </p:cTn>
                              </p:par>
                              <p:par>
                                <p:cTn id="336" presetID="8" presetClass="emph" presetSubtype="0" autoRev="1" fill="hold" nodeType="withEffect">
                                  <p:stCondLst>
                                    <p:cond delay="0"/>
                                  </p:stCondLst>
                                  <p:childTnLst>
                                    <p:animRot by="-21600000">
                                      <p:cBhvr>
                                        <p:cTn id="337" dur="2000" fill="hold"/>
                                        <p:tgtEl>
                                          <p:spTgt spid="22"/>
                                        </p:tgtEl>
                                        <p:attrNameLst>
                                          <p:attrName>r</p:attrName>
                                        </p:attrNameLst>
                                      </p:cBhvr>
                                    </p:animRot>
                                  </p:childTnLst>
                                </p:cTn>
                              </p:par>
                              <p:par>
                                <p:cTn id="338" presetID="8" presetClass="emph" presetSubtype="0" autoRev="1" fill="hold" nodeType="withEffect">
                                  <p:stCondLst>
                                    <p:cond delay="0"/>
                                  </p:stCondLst>
                                  <p:childTnLst>
                                    <p:animRot by="-21600000">
                                      <p:cBhvr>
                                        <p:cTn id="339" dur="2000" fill="hold"/>
                                        <p:tgtEl>
                                          <p:spTgt spid="23"/>
                                        </p:tgtEl>
                                        <p:attrNameLst>
                                          <p:attrName>r</p:attrName>
                                        </p:attrNameLst>
                                      </p:cBhvr>
                                    </p:animRot>
                                  </p:childTnLst>
                                </p:cTn>
                              </p:par>
                              <p:par>
                                <p:cTn id="340" presetID="8" presetClass="emph" presetSubtype="0" autoRev="1" fill="hold" nodeType="withEffect">
                                  <p:stCondLst>
                                    <p:cond delay="0"/>
                                  </p:stCondLst>
                                  <p:childTnLst>
                                    <p:animRot by="-21600000">
                                      <p:cBhvr>
                                        <p:cTn id="341" dur="2000" fill="hold"/>
                                        <p:tgtEl>
                                          <p:spTgt spid="24"/>
                                        </p:tgtEl>
                                        <p:attrNameLst>
                                          <p:attrName>r</p:attrName>
                                        </p:attrNameLst>
                                      </p:cBhvr>
                                    </p:animRot>
                                  </p:childTnLst>
                                </p:cTn>
                              </p:par>
                              <p:par>
                                <p:cTn id="342" presetID="8" presetClass="emph" presetSubtype="0" autoRev="1" fill="hold" nodeType="withEffect">
                                  <p:stCondLst>
                                    <p:cond delay="0"/>
                                  </p:stCondLst>
                                  <p:childTnLst>
                                    <p:animRot by="-21600000">
                                      <p:cBhvr>
                                        <p:cTn id="343" dur="2000" fill="hold"/>
                                        <p:tgtEl>
                                          <p:spTgt spid="25"/>
                                        </p:tgtEl>
                                        <p:attrNameLst>
                                          <p:attrName>r</p:attrName>
                                        </p:attrNameLst>
                                      </p:cBhvr>
                                    </p:animRot>
                                  </p:childTnLst>
                                </p:cTn>
                              </p:par>
                              <p:par>
                                <p:cTn id="344" presetID="17" presetClass="entr" presetSubtype="1" fill="hold" nodeType="withEffect">
                                  <p:stCondLst>
                                    <p:cond delay="0"/>
                                  </p:stCondLst>
                                  <p:childTnLst>
                                    <p:set>
                                      <p:cBhvr>
                                        <p:cTn id="345" dur="1" fill="hold">
                                          <p:stCondLst>
                                            <p:cond delay="0"/>
                                          </p:stCondLst>
                                        </p:cTn>
                                        <p:tgtEl>
                                          <p:spTgt spid="2"/>
                                        </p:tgtEl>
                                        <p:attrNameLst>
                                          <p:attrName>style.visibility</p:attrName>
                                        </p:attrNameLst>
                                      </p:cBhvr>
                                      <p:to>
                                        <p:strVal val="visible"/>
                                      </p:to>
                                    </p:set>
                                    <p:anim calcmode="lin" valueType="num">
                                      <p:cBhvr>
                                        <p:cTn id="346" dur="2000" fill="hold"/>
                                        <p:tgtEl>
                                          <p:spTgt spid="2"/>
                                        </p:tgtEl>
                                        <p:attrNameLst>
                                          <p:attrName>ppt_x</p:attrName>
                                        </p:attrNameLst>
                                      </p:cBhvr>
                                      <p:tavLst>
                                        <p:tav tm="0">
                                          <p:val>
                                            <p:strVal val="#ppt_x"/>
                                          </p:val>
                                        </p:tav>
                                        <p:tav tm="100000">
                                          <p:val>
                                            <p:strVal val="#ppt_x"/>
                                          </p:val>
                                        </p:tav>
                                      </p:tavLst>
                                    </p:anim>
                                    <p:anim calcmode="lin" valueType="num">
                                      <p:cBhvr>
                                        <p:cTn id="347" dur="2000" fill="hold"/>
                                        <p:tgtEl>
                                          <p:spTgt spid="2"/>
                                        </p:tgtEl>
                                        <p:attrNameLst>
                                          <p:attrName>ppt_y</p:attrName>
                                        </p:attrNameLst>
                                      </p:cBhvr>
                                      <p:tavLst>
                                        <p:tav tm="0">
                                          <p:val>
                                            <p:strVal val="#ppt_y-#ppt_h/2"/>
                                          </p:val>
                                        </p:tav>
                                        <p:tav tm="100000">
                                          <p:val>
                                            <p:strVal val="#ppt_y"/>
                                          </p:val>
                                        </p:tav>
                                      </p:tavLst>
                                    </p:anim>
                                    <p:anim calcmode="lin" valueType="num">
                                      <p:cBhvr>
                                        <p:cTn id="348" dur="2000" fill="hold"/>
                                        <p:tgtEl>
                                          <p:spTgt spid="2"/>
                                        </p:tgtEl>
                                        <p:attrNameLst>
                                          <p:attrName>ppt_w</p:attrName>
                                        </p:attrNameLst>
                                      </p:cBhvr>
                                      <p:tavLst>
                                        <p:tav tm="0">
                                          <p:val>
                                            <p:strVal val="#ppt_w"/>
                                          </p:val>
                                        </p:tav>
                                        <p:tav tm="100000">
                                          <p:val>
                                            <p:strVal val="#ppt_w"/>
                                          </p:val>
                                        </p:tav>
                                      </p:tavLst>
                                    </p:anim>
                                    <p:anim calcmode="lin" valueType="num">
                                      <p:cBhvr>
                                        <p:cTn id="349" dur="2000" fill="hold"/>
                                        <p:tgtEl>
                                          <p:spTgt spid="2"/>
                                        </p:tgtEl>
                                        <p:attrNameLst>
                                          <p:attrName>ppt_h</p:attrName>
                                        </p:attrNameLst>
                                      </p:cBhvr>
                                      <p:tavLst>
                                        <p:tav tm="0">
                                          <p:val>
                                            <p:fltVal val="0"/>
                                          </p:val>
                                        </p:tav>
                                        <p:tav tm="100000">
                                          <p:val>
                                            <p:strVal val="#ppt_h"/>
                                          </p:val>
                                        </p:tav>
                                      </p:tavLst>
                                    </p:anim>
                                  </p:childTnLst>
                                </p:cTn>
                              </p:par>
                              <p:par>
                                <p:cTn id="350" presetID="3" presetClass="entr" presetSubtype="5" fill="hold" nodeType="withEffect">
                                  <p:stCondLst>
                                    <p:cond delay="0"/>
                                  </p:stCondLst>
                                  <p:childTnLst>
                                    <p:set>
                                      <p:cBhvr>
                                        <p:cTn id="351" dur="1" fill="hold">
                                          <p:stCondLst>
                                            <p:cond delay="0"/>
                                          </p:stCondLst>
                                        </p:cTn>
                                        <p:tgtEl>
                                          <p:spTgt spid="2"/>
                                        </p:tgtEl>
                                        <p:attrNameLst>
                                          <p:attrName>style.visibility</p:attrName>
                                        </p:attrNameLst>
                                      </p:cBhvr>
                                      <p:to>
                                        <p:strVal val="visible"/>
                                      </p:to>
                                    </p:set>
                                    <p:animEffect transition="in" filter="blinds(vertical)">
                                      <p:cBhvr>
                                        <p:cTn id="35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adre_pour_video_9_by_kidpaddleetcie-d98z2tx.png"/>
          <p:cNvPicPr>
            <a:picLocks noChangeAspect="1"/>
          </p:cNvPicPr>
          <p:nvPr/>
        </p:nvPicPr>
        <p:blipFill>
          <a:blip r:embed="rId2">
            <a:duotone>
              <a:prstClr val="black"/>
              <a:srgbClr val="D9C3A5">
                <a:tint val="50000"/>
                <a:satMod val="180000"/>
              </a:srgbClr>
            </a:duotone>
            <a:lum contrast="40000"/>
          </a:blip>
          <a:stretch>
            <a:fillRect/>
          </a:stretch>
        </p:blipFill>
        <p:spPr>
          <a:xfrm>
            <a:off x="0" y="0"/>
            <a:ext cx="9144000" cy="5143499"/>
          </a:xfrm>
          <a:prstGeom prst="rect">
            <a:avLst/>
          </a:prstGeom>
        </p:spPr>
      </p:pic>
      <p:pic>
        <p:nvPicPr>
          <p:cNvPr id="3" name="2 Imagen" descr="MUSICA (VIOLIN) (39).png"/>
          <p:cNvPicPr>
            <a:picLocks noChangeAspect="1"/>
          </p:cNvPicPr>
          <p:nvPr/>
        </p:nvPicPr>
        <p:blipFill>
          <a:blip r:embed="rId3"/>
          <a:stretch>
            <a:fillRect/>
          </a:stretch>
        </p:blipFill>
        <p:spPr>
          <a:xfrm>
            <a:off x="357158" y="1071552"/>
            <a:ext cx="3113015" cy="3691322"/>
          </a:xfrm>
          <a:prstGeom prst="rect">
            <a:avLst/>
          </a:prstGeom>
          <a:effectLst>
            <a:softEdge rad="12700"/>
          </a:effectLst>
        </p:spPr>
      </p:pic>
      <p:sp>
        <p:nvSpPr>
          <p:cNvPr id="5" name="4 CuadroTexto"/>
          <p:cNvSpPr txBox="1"/>
          <p:nvPr/>
        </p:nvSpPr>
        <p:spPr>
          <a:xfrm>
            <a:off x="3357554" y="1357304"/>
            <a:ext cx="5286412" cy="338554"/>
          </a:xfrm>
          <a:prstGeom prst="rect">
            <a:avLst/>
          </a:prstGeom>
          <a:noFill/>
        </p:spPr>
        <p:txBody>
          <a:bodyPr wrap="square" rtlCol="0">
            <a:spAutoFit/>
            <a:scene3d>
              <a:camera prst="orthographicFront"/>
              <a:lightRig rig="soft" dir="t">
                <a:rot lat="0" lon="0" rev="10800000"/>
              </a:lightRig>
            </a:scene3d>
            <a:sp3d>
              <a:bevelT w="27940" h="12700"/>
              <a:contourClr>
                <a:srgbClr val="DDDDDD"/>
              </a:contourClr>
            </a:sp3d>
          </a:bodyPr>
          <a:lstStyle/>
          <a:p>
            <a:r>
              <a:rPr lang="es-PE" sz="1600" b="1" spc="150" dirty="0" smtClean="0">
                <a:ln w="11430"/>
                <a:solidFill>
                  <a:srgbClr val="F8F8F8"/>
                </a:solidFill>
                <a:effectLst>
                  <a:outerShdw blurRad="25400" algn="tl" rotWithShape="0">
                    <a:srgbClr val="000000">
                      <a:alpha val="43000"/>
                    </a:srgbClr>
                  </a:outerShdw>
                </a:effectLst>
              </a:rPr>
              <a:t> </a:t>
            </a:r>
          </a:p>
        </p:txBody>
      </p:sp>
      <p:sp>
        <p:nvSpPr>
          <p:cNvPr id="6" name="5 CuadroTexto"/>
          <p:cNvSpPr txBox="1"/>
          <p:nvPr/>
        </p:nvSpPr>
        <p:spPr>
          <a:xfrm>
            <a:off x="3643306" y="2143122"/>
            <a:ext cx="4429156" cy="2062103"/>
          </a:xfrm>
          <a:prstGeom prst="rect">
            <a:avLst/>
          </a:prstGeom>
          <a:noFill/>
        </p:spPr>
        <p:txBody>
          <a:bodyPr wrap="square" rtlCol="0">
            <a:spAutoFit/>
            <a:scene3d>
              <a:camera prst="orthographicFront"/>
              <a:lightRig rig="soft" dir="t">
                <a:rot lat="0" lon="0" rev="10800000"/>
              </a:lightRig>
            </a:scene3d>
            <a:sp3d>
              <a:bevelT w="27940" h="12700"/>
              <a:contourClr>
                <a:srgbClr val="DDDDDD"/>
              </a:contourClr>
            </a:sp3d>
          </a:bodyPr>
          <a:lstStyle/>
          <a:p>
            <a:pPr algn="ctr"/>
            <a:r>
              <a:rPr lang="es-PE" sz="1600" b="1" spc="150" dirty="0" smtClean="0">
                <a:ln w="11430"/>
                <a:solidFill>
                  <a:srgbClr val="F8F8F8"/>
                </a:solidFill>
                <a:effectLst>
                  <a:outerShdw blurRad="25400" algn="tl" rotWithShape="0">
                    <a:srgbClr val="000000">
                      <a:alpha val="43000"/>
                    </a:srgbClr>
                  </a:outerShdw>
                </a:effectLst>
              </a:rPr>
              <a:t>Sin embargo, como ya hemos mencionado, quedan pocos de estos instrumentos originales en circulación fuera de museos o colecciones privadas. Su salida en subasta suelen ser casos especiales y poco frecuentes. Sin embargo, es más fácil encontrar violines copia de Stradivarius o de otros </a:t>
            </a:r>
            <a:r>
              <a:rPr lang="es-PE" sz="1600" b="1" spc="150" dirty="0" err="1" smtClean="0">
                <a:ln w="11430"/>
                <a:solidFill>
                  <a:srgbClr val="F8F8F8"/>
                </a:solidFill>
                <a:effectLst>
                  <a:outerShdw blurRad="25400" algn="tl" rotWithShape="0">
                    <a:srgbClr val="000000">
                      <a:alpha val="43000"/>
                    </a:srgbClr>
                  </a:outerShdw>
                </a:effectLst>
              </a:rPr>
              <a:t>Luthiers</a:t>
            </a:r>
            <a:r>
              <a:rPr lang="es-PE" sz="1600" b="1" spc="150" dirty="0" smtClean="0">
                <a:ln w="11430"/>
                <a:solidFill>
                  <a:srgbClr val="F8F8F8"/>
                </a:solidFill>
                <a:effectLst>
                  <a:outerShdw blurRad="25400" algn="tl" rotWithShape="0">
                    <a:srgbClr val="000000">
                      <a:alpha val="43000"/>
                    </a:srgbClr>
                  </a:outerShdw>
                </a:effectLst>
              </a:rPr>
              <a:t> famosos por precios más razonables</a:t>
            </a:r>
            <a:endParaRPr lang="es-PE" sz="1600" b="1" spc="150" dirty="0">
              <a:ln w="11430"/>
              <a:solidFill>
                <a:srgbClr val="F8F8F8"/>
              </a:solidFill>
              <a:effectLst>
                <a:outerShdw blurRad="25400" algn="tl" rotWithShape="0">
                  <a:srgbClr val="000000">
                    <a:alpha val="43000"/>
                  </a:srgbClr>
                </a:outerShdw>
              </a:effectLst>
            </a:endParaRPr>
          </a:p>
        </p:txBody>
      </p:sp>
      <p:pic>
        <p:nvPicPr>
          <p:cNvPr id="7" name="6 Imagen" descr="961c1e_8ffa03d328504d6586951410c715d90d.gif"/>
          <p:cNvPicPr>
            <a:picLocks noChangeAspect="1"/>
          </p:cNvPicPr>
          <p:nvPr/>
        </p:nvPicPr>
        <p:blipFill>
          <a:blip r:embed="rId4"/>
          <a:stretch>
            <a:fillRect/>
          </a:stretch>
        </p:blipFill>
        <p:spPr>
          <a:xfrm>
            <a:off x="4143372" y="1071552"/>
            <a:ext cx="3124200" cy="781050"/>
          </a:xfrm>
          <a:prstGeom prst="rect">
            <a:avLst/>
          </a:prstGeom>
        </p:spPr>
      </p:pic>
      <p:sp>
        <p:nvSpPr>
          <p:cNvPr id="8" name="7 Rectángulo"/>
          <p:cNvSpPr/>
          <p:nvPr/>
        </p:nvSpPr>
        <p:spPr>
          <a:xfrm>
            <a:off x="-357222" y="-214332"/>
            <a:ext cx="9715568" cy="5643602"/>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JW2DCSWYJRDXLA7DVIMENEZV3Y.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d4rtnce-4bbce4b7-19bc-4ee4-a161-f02afd73a6d7.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8180791" y="1785932"/>
            <a:ext cx="963209" cy="857256"/>
          </a:xfrm>
          <a:prstGeom prst="rect">
            <a:avLst/>
          </a:prstGeom>
        </p:spPr>
      </p:pic>
      <p:pic>
        <p:nvPicPr>
          <p:cNvPr id="5" name="4 Imagen" descr="d4rtnce-4bbce4b7-19bc-4ee4-a161-f02afd73a6d7.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8180791" y="2500312"/>
            <a:ext cx="963209" cy="857256"/>
          </a:xfrm>
          <a:prstGeom prst="rect">
            <a:avLst/>
          </a:prstGeom>
        </p:spPr>
      </p:pic>
      <p:pic>
        <p:nvPicPr>
          <p:cNvPr id="6" name="5 Imagen" descr="d4rtnce-4bbce4b7-19bc-4ee4-a161-f02afd73a6d7.png"/>
          <p:cNvPicPr>
            <a:picLocks noChangeAspect="1"/>
          </p:cNvPicPr>
          <p:nvPr/>
        </p:nvPicPr>
        <p:blipFill>
          <a:blip r:embed="rId3">
            <a:duotone>
              <a:prstClr val="black"/>
              <a:schemeClr val="accent6">
                <a:tint val="45000"/>
                <a:satMod val="400000"/>
              </a:schemeClr>
            </a:duotone>
            <a:lum contrast="40000"/>
          </a:blip>
          <a:stretch>
            <a:fillRect/>
          </a:stretch>
        </p:blipFill>
        <p:spPr>
          <a:xfrm>
            <a:off x="0" y="0"/>
            <a:ext cx="963209" cy="857256"/>
          </a:xfrm>
          <a:prstGeom prst="rect">
            <a:avLst/>
          </a:prstGeom>
        </p:spPr>
      </p:pic>
      <p:pic>
        <p:nvPicPr>
          <p:cNvPr id="7" name="6 Imagen" descr="d4rtnce-4bbce4b7-19bc-4ee4-a161-f02afd73a6d7.png"/>
          <p:cNvPicPr>
            <a:picLocks noChangeAspect="1"/>
          </p:cNvPicPr>
          <p:nvPr/>
        </p:nvPicPr>
        <p:blipFill>
          <a:blip r:embed="rId3">
            <a:duotone>
              <a:prstClr val="black"/>
              <a:schemeClr val="accent6">
                <a:tint val="45000"/>
                <a:satMod val="400000"/>
              </a:schemeClr>
            </a:duotone>
            <a:lum contrast="40000"/>
          </a:blip>
          <a:stretch>
            <a:fillRect/>
          </a:stretch>
        </p:blipFill>
        <p:spPr>
          <a:xfrm>
            <a:off x="0" y="4429138"/>
            <a:ext cx="963209" cy="857256"/>
          </a:xfrm>
          <a:prstGeom prst="rect">
            <a:avLst/>
          </a:prstGeom>
        </p:spPr>
      </p:pic>
      <p:pic>
        <p:nvPicPr>
          <p:cNvPr id="8" name="7 Imagen" descr="d4rtnce-4bbce4b7-19bc-4ee4-a161-f02afd73a6d7.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785786" y="357172"/>
            <a:ext cx="963209" cy="857256"/>
          </a:xfrm>
          <a:prstGeom prst="rect">
            <a:avLst/>
          </a:prstGeom>
        </p:spPr>
      </p:pic>
      <p:pic>
        <p:nvPicPr>
          <p:cNvPr id="9" name="8 Imagen" descr="d4rtnce-4bbce4b7-19bc-4ee4-a161-f02afd73a6d7.png"/>
          <p:cNvPicPr>
            <a:picLocks noChangeAspect="1"/>
          </p:cNvPicPr>
          <p:nvPr/>
        </p:nvPicPr>
        <p:blipFill>
          <a:blip r:embed="rId3">
            <a:duotone>
              <a:prstClr val="black"/>
              <a:schemeClr val="accent6">
                <a:tint val="45000"/>
                <a:satMod val="400000"/>
              </a:schemeClr>
            </a:duotone>
            <a:lum contrast="40000"/>
          </a:blip>
          <a:stretch>
            <a:fillRect/>
          </a:stretch>
        </p:blipFill>
        <p:spPr>
          <a:xfrm>
            <a:off x="1500166" y="714362"/>
            <a:ext cx="963209" cy="857256"/>
          </a:xfrm>
          <a:prstGeom prst="rect">
            <a:avLst/>
          </a:prstGeom>
        </p:spPr>
      </p:pic>
      <p:pic>
        <p:nvPicPr>
          <p:cNvPr id="10" name="9 Imagen" descr="d4rtnce-4bbce4b7-19bc-4ee4-a161-f02afd73a6d7.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2214546" y="1142990"/>
            <a:ext cx="963209" cy="857256"/>
          </a:xfrm>
          <a:prstGeom prst="rect">
            <a:avLst/>
          </a:prstGeom>
        </p:spPr>
      </p:pic>
      <p:pic>
        <p:nvPicPr>
          <p:cNvPr id="11" name="10 Imagen" descr="d4rtnce-4bbce4b7-19bc-4ee4-a161-f02afd73a6d7.png"/>
          <p:cNvPicPr>
            <a:picLocks noChangeAspect="1"/>
          </p:cNvPicPr>
          <p:nvPr/>
        </p:nvPicPr>
        <p:blipFill>
          <a:blip r:embed="rId3">
            <a:duotone>
              <a:prstClr val="black"/>
              <a:schemeClr val="accent6">
                <a:tint val="45000"/>
                <a:satMod val="400000"/>
              </a:schemeClr>
            </a:duotone>
            <a:lum contrast="40000"/>
          </a:blip>
          <a:stretch>
            <a:fillRect/>
          </a:stretch>
        </p:blipFill>
        <p:spPr>
          <a:xfrm>
            <a:off x="2928926" y="1500180"/>
            <a:ext cx="963209" cy="857256"/>
          </a:xfrm>
          <a:prstGeom prst="rect">
            <a:avLst/>
          </a:prstGeom>
        </p:spPr>
      </p:pic>
      <p:pic>
        <p:nvPicPr>
          <p:cNvPr id="12" name="11 Imagen" descr="d4rtnce-4bbce4b7-19bc-4ee4-a161-f02afd73a6d7.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3786182" y="1643056"/>
            <a:ext cx="963209" cy="857256"/>
          </a:xfrm>
          <a:prstGeom prst="rect">
            <a:avLst/>
          </a:prstGeom>
        </p:spPr>
      </p:pic>
      <p:pic>
        <p:nvPicPr>
          <p:cNvPr id="13" name="12 Imagen" descr="d4rtnce-4bbce4b7-19bc-4ee4-a161-f02afd73a6d7.png"/>
          <p:cNvPicPr>
            <a:picLocks noChangeAspect="1"/>
          </p:cNvPicPr>
          <p:nvPr/>
        </p:nvPicPr>
        <p:blipFill>
          <a:blip r:embed="rId3">
            <a:duotone>
              <a:prstClr val="black"/>
              <a:schemeClr val="accent6">
                <a:tint val="45000"/>
                <a:satMod val="400000"/>
              </a:schemeClr>
            </a:duotone>
            <a:lum contrast="40000"/>
          </a:blip>
          <a:stretch>
            <a:fillRect/>
          </a:stretch>
        </p:blipFill>
        <p:spPr>
          <a:xfrm>
            <a:off x="4572000" y="1785932"/>
            <a:ext cx="963209" cy="857256"/>
          </a:xfrm>
          <a:prstGeom prst="rect">
            <a:avLst/>
          </a:prstGeom>
        </p:spPr>
      </p:pic>
      <p:pic>
        <p:nvPicPr>
          <p:cNvPr id="14" name="13 Imagen" descr="d4rtnce-4bbce4b7-19bc-4ee4-a161-f02afd73a6d7.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5357818" y="1785932"/>
            <a:ext cx="963209" cy="857256"/>
          </a:xfrm>
          <a:prstGeom prst="rect">
            <a:avLst/>
          </a:prstGeom>
        </p:spPr>
      </p:pic>
      <p:pic>
        <p:nvPicPr>
          <p:cNvPr id="15" name="14 Imagen" descr="d4rtnce-4bbce4b7-19bc-4ee4-a161-f02afd73a6d7.png"/>
          <p:cNvPicPr>
            <a:picLocks noChangeAspect="1"/>
          </p:cNvPicPr>
          <p:nvPr/>
        </p:nvPicPr>
        <p:blipFill>
          <a:blip r:embed="rId3">
            <a:duotone>
              <a:prstClr val="black"/>
              <a:schemeClr val="accent6">
                <a:tint val="45000"/>
                <a:satMod val="400000"/>
              </a:schemeClr>
            </a:duotone>
            <a:lum contrast="40000"/>
          </a:blip>
          <a:stretch>
            <a:fillRect/>
          </a:stretch>
        </p:blipFill>
        <p:spPr>
          <a:xfrm>
            <a:off x="6072198" y="1857370"/>
            <a:ext cx="963209" cy="857256"/>
          </a:xfrm>
          <a:prstGeom prst="rect">
            <a:avLst/>
          </a:prstGeom>
        </p:spPr>
      </p:pic>
      <p:pic>
        <p:nvPicPr>
          <p:cNvPr id="16" name="15 Imagen" descr="d4rtnce-4bbce4b7-19bc-4ee4-a161-f02afd73a6d7.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6786578" y="1857370"/>
            <a:ext cx="963209" cy="857256"/>
          </a:xfrm>
          <a:prstGeom prst="rect">
            <a:avLst/>
          </a:prstGeom>
        </p:spPr>
      </p:pic>
      <p:pic>
        <p:nvPicPr>
          <p:cNvPr id="17" name="16 Imagen" descr="d4rtnce-4bbce4b7-19bc-4ee4-a161-f02afd73a6d7.png"/>
          <p:cNvPicPr>
            <a:picLocks noChangeAspect="1"/>
          </p:cNvPicPr>
          <p:nvPr/>
        </p:nvPicPr>
        <p:blipFill>
          <a:blip r:embed="rId3">
            <a:duotone>
              <a:prstClr val="black"/>
              <a:schemeClr val="accent6">
                <a:tint val="45000"/>
                <a:satMod val="400000"/>
              </a:schemeClr>
            </a:duotone>
            <a:lum contrast="40000"/>
          </a:blip>
          <a:stretch>
            <a:fillRect/>
          </a:stretch>
        </p:blipFill>
        <p:spPr>
          <a:xfrm>
            <a:off x="7500958" y="1857370"/>
            <a:ext cx="963209" cy="857256"/>
          </a:xfrm>
          <a:prstGeom prst="rect">
            <a:avLst/>
          </a:prstGeom>
        </p:spPr>
      </p:pic>
      <p:pic>
        <p:nvPicPr>
          <p:cNvPr id="18" name="17 Imagen" descr="d4rtnce-4bbce4b7-19bc-4ee4-a161-f02afd73a6d7.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857224" y="4000510"/>
            <a:ext cx="963209" cy="857256"/>
          </a:xfrm>
          <a:prstGeom prst="rect">
            <a:avLst/>
          </a:prstGeom>
        </p:spPr>
      </p:pic>
      <p:pic>
        <p:nvPicPr>
          <p:cNvPr id="19" name="18 Imagen" descr="d4rtnce-4bbce4b7-19bc-4ee4-a161-f02afd73a6d7.png"/>
          <p:cNvPicPr>
            <a:picLocks noChangeAspect="1"/>
          </p:cNvPicPr>
          <p:nvPr/>
        </p:nvPicPr>
        <p:blipFill>
          <a:blip r:embed="rId3">
            <a:duotone>
              <a:prstClr val="black"/>
              <a:schemeClr val="accent6">
                <a:tint val="45000"/>
                <a:satMod val="400000"/>
              </a:schemeClr>
            </a:duotone>
            <a:lum contrast="40000"/>
          </a:blip>
          <a:stretch>
            <a:fillRect/>
          </a:stretch>
        </p:blipFill>
        <p:spPr>
          <a:xfrm>
            <a:off x="1571604" y="3714758"/>
            <a:ext cx="963209" cy="857256"/>
          </a:xfrm>
          <a:prstGeom prst="rect">
            <a:avLst/>
          </a:prstGeom>
        </p:spPr>
      </p:pic>
      <p:pic>
        <p:nvPicPr>
          <p:cNvPr id="20" name="19 Imagen" descr="d4rtnce-4bbce4b7-19bc-4ee4-a161-f02afd73a6d7.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2285984" y="3429006"/>
            <a:ext cx="963209" cy="857256"/>
          </a:xfrm>
          <a:prstGeom prst="rect">
            <a:avLst/>
          </a:prstGeom>
        </p:spPr>
      </p:pic>
      <p:pic>
        <p:nvPicPr>
          <p:cNvPr id="21" name="20 Imagen" descr="d4rtnce-4bbce4b7-19bc-4ee4-a161-f02afd73a6d7.png"/>
          <p:cNvPicPr>
            <a:picLocks noChangeAspect="1"/>
          </p:cNvPicPr>
          <p:nvPr/>
        </p:nvPicPr>
        <p:blipFill>
          <a:blip r:embed="rId3">
            <a:duotone>
              <a:prstClr val="black"/>
              <a:schemeClr val="accent6">
                <a:tint val="45000"/>
                <a:satMod val="400000"/>
              </a:schemeClr>
            </a:duotone>
            <a:lum contrast="40000"/>
          </a:blip>
          <a:stretch>
            <a:fillRect/>
          </a:stretch>
        </p:blipFill>
        <p:spPr>
          <a:xfrm>
            <a:off x="3000364" y="3286130"/>
            <a:ext cx="963209" cy="857256"/>
          </a:xfrm>
          <a:prstGeom prst="rect">
            <a:avLst/>
          </a:prstGeom>
        </p:spPr>
      </p:pic>
      <p:pic>
        <p:nvPicPr>
          <p:cNvPr id="22" name="21 Imagen" descr="d4rtnce-4bbce4b7-19bc-4ee4-a161-f02afd73a6d7.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3714744" y="3143254"/>
            <a:ext cx="963209" cy="857256"/>
          </a:xfrm>
          <a:prstGeom prst="rect">
            <a:avLst/>
          </a:prstGeom>
        </p:spPr>
      </p:pic>
      <p:pic>
        <p:nvPicPr>
          <p:cNvPr id="23" name="22 Imagen" descr="d4rtnce-4bbce4b7-19bc-4ee4-a161-f02afd73a6d7.png"/>
          <p:cNvPicPr>
            <a:picLocks noChangeAspect="1"/>
          </p:cNvPicPr>
          <p:nvPr/>
        </p:nvPicPr>
        <p:blipFill>
          <a:blip r:embed="rId3">
            <a:duotone>
              <a:prstClr val="black"/>
              <a:schemeClr val="accent6">
                <a:tint val="45000"/>
                <a:satMod val="400000"/>
              </a:schemeClr>
            </a:duotone>
            <a:lum contrast="40000"/>
          </a:blip>
          <a:stretch>
            <a:fillRect/>
          </a:stretch>
        </p:blipFill>
        <p:spPr>
          <a:xfrm>
            <a:off x="4429124" y="3000378"/>
            <a:ext cx="963209" cy="857256"/>
          </a:xfrm>
          <a:prstGeom prst="rect">
            <a:avLst/>
          </a:prstGeom>
        </p:spPr>
      </p:pic>
      <p:pic>
        <p:nvPicPr>
          <p:cNvPr id="24" name="23 Imagen" descr="d4rtnce-4bbce4b7-19bc-4ee4-a161-f02afd73a6d7.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5143504" y="2857502"/>
            <a:ext cx="963209" cy="857256"/>
          </a:xfrm>
          <a:prstGeom prst="rect">
            <a:avLst/>
          </a:prstGeom>
        </p:spPr>
      </p:pic>
      <p:pic>
        <p:nvPicPr>
          <p:cNvPr id="25" name="24 Imagen" descr="d4rtnce-4bbce4b7-19bc-4ee4-a161-f02afd73a6d7.png"/>
          <p:cNvPicPr>
            <a:picLocks noChangeAspect="1"/>
          </p:cNvPicPr>
          <p:nvPr/>
        </p:nvPicPr>
        <p:blipFill>
          <a:blip r:embed="rId3">
            <a:duotone>
              <a:prstClr val="black"/>
              <a:schemeClr val="accent6">
                <a:tint val="45000"/>
                <a:satMod val="400000"/>
              </a:schemeClr>
            </a:duotone>
            <a:lum contrast="40000"/>
          </a:blip>
          <a:stretch>
            <a:fillRect/>
          </a:stretch>
        </p:blipFill>
        <p:spPr>
          <a:xfrm>
            <a:off x="5929322" y="2714626"/>
            <a:ext cx="963209" cy="857256"/>
          </a:xfrm>
          <a:prstGeom prst="rect">
            <a:avLst/>
          </a:prstGeom>
        </p:spPr>
      </p:pic>
      <p:pic>
        <p:nvPicPr>
          <p:cNvPr id="26" name="25 Imagen" descr="d4rtnce-4bbce4b7-19bc-4ee4-a161-f02afd73a6d7.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6715140" y="2643188"/>
            <a:ext cx="963209" cy="857256"/>
          </a:xfrm>
          <a:prstGeom prst="rect">
            <a:avLst/>
          </a:prstGeom>
        </p:spPr>
      </p:pic>
      <p:pic>
        <p:nvPicPr>
          <p:cNvPr id="27" name="26 Imagen" descr="d4rtnce-4bbce4b7-19bc-4ee4-a161-f02afd73a6d7.png"/>
          <p:cNvPicPr>
            <a:picLocks noChangeAspect="1"/>
          </p:cNvPicPr>
          <p:nvPr/>
        </p:nvPicPr>
        <p:blipFill>
          <a:blip r:embed="rId3">
            <a:duotone>
              <a:prstClr val="black"/>
              <a:schemeClr val="accent6">
                <a:tint val="45000"/>
                <a:satMod val="400000"/>
              </a:schemeClr>
            </a:duotone>
            <a:lum contrast="40000"/>
          </a:blip>
          <a:stretch>
            <a:fillRect/>
          </a:stretch>
        </p:blipFill>
        <p:spPr>
          <a:xfrm>
            <a:off x="7500958" y="2571750"/>
            <a:ext cx="963209" cy="857256"/>
          </a:xfrm>
          <a:prstGeom prst="rect">
            <a:avLst/>
          </a:prstGeom>
        </p:spPr>
      </p:pic>
      <p:sp>
        <p:nvSpPr>
          <p:cNvPr id="28" name="27 Rectángulo"/>
          <p:cNvSpPr/>
          <p:nvPr/>
        </p:nvSpPr>
        <p:spPr>
          <a:xfrm>
            <a:off x="-357222" y="-214332"/>
            <a:ext cx="9715568"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8"/>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2000" fill="hold"/>
                                        <p:tgtEl>
                                          <p:spTgt spid="10"/>
                                        </p:tgtEl>
                                        <p:attrNameLst>
                                          <p:attrName>ppt_x</p:attrName>
                                        </p:attrNameLst>
                                      </p:cBhvr>
                                      <p:tavLst>
                                        <p:tav tm="0">
                                          <p:val>
                                            <p:strVal val="0-#ppt_w/2"/>
                                          </p:val>
                                        </p:tav>
                                        <p:tav tm="100000">
                                          <p:val>
                                            <p:strVal val="#ppt_x"/>
                                          </p:val>
                                        </p:tav>
                                      </p:tavLst>
                                    </p:anim>
                                    <p:anim calcmode="lin" valueType="num">
                                      <p:cBhvr additive="base">
                                        <p:cTn id="26" dur="2000" fill="hold"/>
                                        <p:tgtEl>
                                          <p:spTgt spid="10"/>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2000" fill="hold"/>
                                        <p:tgtEl>
                                          <p:spTgt spid="11"/>
                                        </p:tgtEl>
                                        <p:attrNameLst>
                                          <p:attrName>ppt_x</p:attrName>
                                        </p:attrNameLst>
                                      </p:cBhvr>
                                      <p:tavLst>
                                        <p:tav tm="0">
                                          <p:val>
                                            <p:strVal val="0-#ppt_w/2"/>
                                          </p:val>
                                        </p:tav>
                                        <p:tav tm="100000">
                                          <p:val>
                                            <p:strVal val="#ppt_x"/>
                                          </p:val>
                                        </p:tav>
                                      </p:tavLst>
                                    </p:anim>
                                    <p:anim calcmode="lin" valueType="num">
                                      <p:cBhvr additive="base">
                                        <p:cTn id="30" dur="2000" fill="hold"/>
                                        <p:tgtEl>
                                          <p:spTgt spid="11"/>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2000" fill="hold"/>
                                        <p:tgtEl>
                                          <p:spTgt spid="12"/>
                                        </p:tgtEl>
                                        <p:attrNameLst>
                                          <p:attrName>ppt_x</p:attrName>
                                        </p:attrNameLst>
                                      </p:cBhvr>
                                      <p:tavLst>
                                        <p:tav tm="0">
                                          <p:val>
                                            <p:strVal val="0-#ppt_w/2"/>
                                          </p:val>
                                        </p:tav>
                                        <p:tav tm="100000">
                                          <p:val>
                                            <p:strVal val="#ppt_x"/>
                                          </p:val>
                                        </p:tav>
                                      </p:tavLst>
                                    </p:anim>
                                    <p:anim calcmode="lin" valueType="num">
                                      <p:cBhvr additive="base">
                                        <p:cTn id="34" dur="2000" fill="hold"/>
                                        <p:tgtEl>
                                          <p:spTgt spid="12"/>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2000" fill="hold"/>
                                        <p:tgtEl>
                                          <p:spTgt spid="13"/>
                                        </p:tgtEl>
                                        <p:attrNameLst>
                                          <p:attrName>ppt_x</p:attrName>
                                        </p:attrNameLst>
                                      </p:cBhvr>
                                      <p:tavLst>
                                        <p:tav tm="0">
                                          <p:val>
                                            <p:strVal val="0-#ppt_w/2"/>
                                          </p:val>
                                        </p:tav>
                                        <p:tav tm="100000">
                                          <p:val>
                                            <p:strVal val="#ppt_x"/>
                                          </p:val>
                                        </p:tav>
                                      </p:tavLst>
                                    </p:anim>
                                    <p:anim calcmode="lin" valueType="num">
                                      <p:cBhvr additive="base">
                                        <p:cTn id="38" dur="2000" fill="hold"/>
                                        <p:tgtEl>
                                          <p:spTgt spid="13"/>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4"/>
                                        </p:tgtEl>
                                        <p:attrNameLst>
                                          <p:attrName>style.visibility</p:attrName>
                                        </p:attrNameLst>
                                      </p:cBhvr>
                                      <p:to>
                                        <p:strVal val="visible"/>
                                      </p:to>
                                    </p:set>
                                    <p:anim calcmode="lin" valueType="num">
                                      <p:cBhvr additive="base">
                                        <p:cTn id="41" dur="2000" fill="hold"/>
                                        <p:tgtEl>
                                          <p:spTgt spid="14"/>
                                        </p:tgtEl>
                                        <p:attrNameLst>
                                          <p:attrName>ppt_x</p:attrName>
                                        </p:attrNameLst>
                                      </p:cBhvr>
                                      <p:tavLst>
                                        <p:tav tm="0">
                                          <p:val>
                                            <p:strVal val="0-#ppt_w/2"/>
                                          </p:val>
                                        </p:tav>
                                        <p:tav tm="100000">
                                          <p:val>
                                            <p:strVal val="#ppt_x"/>
                                          </p:val>
                                        </p:tav>
                                      </p:tavLst>
                                    </p:anim>
                                    <p:anim calcmode="lin" valueType="num">
                                      <p:cBhvr additive="base">
                                        <p:cTn id="42" dur="2000" fill="hold"/>
                                        <p:tgtEl>
                                          <p:spTgt spid="14"/>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5"/>
                                        </p:tgtEl>
                                        <p:attrNameLst>
                                          <p:attrName>style.visibility</p:attrName>
                                        </p:attrNameLst>
                                      </p:cBhvr>
                                      <p:to>
                                        <p:strVal val="visible"/>
                                      </p:to>
                                    </p:set>
                                    <p:anim calcmode="lin" valueType="num">
                                      <p:cBhvr additive="base">
                                        <p:cTn id="45" dur="2000" fill="hold"/>
                                        <p:tgtEl>
                                          <p:spTgt spid="15"/>
                                        </p:tgtEl>
                                        <p:attrNameLst>
                                          <p:attrName>ppt_x</p:attrName>
                                        </p:attrNameLst>
                                      </p:cBhvr>
                                      <p:tavLst>
                                        <p:tav tm="0">
                                          <p:val>
                                            <p:strVal val="0-#ppt_w/2"/>
                                          </p:val>
                                        </p:tav>
                                        <p:tav tm="100000">
                                          <p:val>
                                            <p:strVal val="#ppt_x"/>
                                          </p:val>
                                        </p:tav>
                                      </p:tavLst>
                                    </p:anim>
                                    <p:anim calcmode="lin" valueType="num">
                                      <p:cBhvr additive="base">
                                        <p:cTn id="46" dur="2000" fill="hold"/>
                                        <p:tgtEl>
                                          <p:spTgt spid="15"/>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additive="base">
                                        <p:cTn id="49" dur="2000" fill="hold"/>
                                        <p:tgtEl>
                                          <p:spTgt spid="16"/>
                                        </p:tgtEl>
                                        <p:attrNameLst>
                                          <p:attrName>ppt_x</p:attrName>
                                        </p:attrNameLst>
                                      </p:cBhvr>
                                      <p:tavLst>
                                        <p:tav tm="0">
                                          <p:val>
                                            <p:strVal val="0-#ppt_w/2"/>
                                          </p:val>
                                        </p:tav>
                                        <p:tav tm="100000">
                                          <p:val>
                                            <p:strVal val="#ppt_x"/>
                                          </p:val>
                                        </p:tav>
                                      </p:tavLst>
                                    </p:anim>
                                    <p:anim calcmode="lin" valueType="num">
                                      <p:cBhvr additive="base">
                                        <p:cTn id="50" dur="2000" fill="hold"/>
                                        <p:tgtEl>
                                          <p:spTgt spid="16"/>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additive="base">
                                        <p:cTn id="53" dur="2000" fill="hold"/>
                                        <p:tgtEl>
                                          <p:spTgt spid="17"/>
                                        </p:tgtEl>
                                        <p:attrNameLst>
                                          <p:attrName>ppt_x</p:attrName>
                                        </p:attrNameLst>
                                      </p:cBhvr>
                                      <p:tavLst>
                                        <p:tav tm="0">
                                          <p:val>
                                            <p:strVal val="0-#ppt_w/2"/>
                                          </p:val>
                                        </p:tav>
                                        <p:tav tm="100000">
                                          <p:val>
                                            <p:strVal val="#ppt_x"/>
                                          </p:val>
                                        </p:tav>
                                      </p:tavLst>
                                    </p:anim>
                                    <p:anim calcmode="lin" valueType="num">
                                      <p:cBhvr additive="base">
                                        <p:cTn id="54" dur="2000" fill="hold"/>
                                        <p:tgtEl>
                                          <p:spTgt spid="17"/>
                                        </p:tgtEl>
                                        <p:attrNameLst>
                                          <p:attrName>ppt_y</p:attrName>
                                        </p:attrNameLst>
                                      </p:cBhvr>
                                      <p:tavLst>
                                        <p:tav tm="0">
                                          <p:val>
                                            <p:strVal val="1+#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5"/>
                                        </p:tgtEl>
                                        <p:attrNameLst>
                                          <p:attrName>style.visibility</p:attrName>
                                        </p:attrNameLst>
                                      </p:cBhvr>
                                      <p:to>
                                        <p:strVal val="visible"/>
                                      </p:to>
                                    </p:set>
                                    <p:anim calcmode="lin" valueType="num">
                                      <p:cBhvr additive="base">
                                        <p:cTn id="57" dur="2000" fill="hold"/>
                                        <p:tgtEl>
                                          <p:spTgt spid="5"/>
                                        </p:tgtEl>
                                        <p:attrNameLst>
                                          <p:attrName>ppt_x</p:attrName>
                                        </p:attrNameLst>
                                      </p:cBhvr>
                                      <p:tavLst>
                                        <p:tav tm="0">
                                          <p:val>
                                            <p:strVal val="0-#ppt_w/2"/>
                                          </p:val>
                                        </p:tav>
                                        <p:tav tm="100000">
                                          <p:val>
                                            <p:strVal val="#ppt_x"/>
                                          </p:val>
                                        </p:tav>
                                      </p:tavLst>
                                    </p:anim>
                                    <p:anim calcmode="lin" valueType="num">
                                      <p:cBhvr additive="base">
                                        <p:cTn id="58" dur="2000" fill="hold"/>
                                        <p:tgtEl>
                                          <p:spTgt spid="5"/>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7"/>
                                        </p:tgtEl>
                                        <p:attrNameLst>
                                          <p:attrName>style.visibility</p:attrName>
                                        </p:attrNameLst>
                                      </p:cBhvr>
                                      <p:to>
                                        <p:strVal val="visible"/>
                                      </p:to>
                                    </p:set>
                                    <p:anim calcmode="lin" valueType="num">
                                      <p:cBhvr additive="base">
                                        <p:cTn id="61" dur="2000" fill="hold"/>
                                        <p:tgtEl>
                                          <p:spTgt spid="7"/>
                                        </p:tgtEl>
                                        <p:attrNameLst>
                                          <p:attrName>ppt_x</p:attrName>
                                        </p:attrNameLst>
                                      </p:cBhvr>
                                      <p:tavLst>
                                        <p:tav tm="0">
                                          <p:val>
                                            <p:strVal val="0-#ppt_w/2"/>
                                          </p:val>
                                        </p:tav>
                                        <p:tav tm="100000">
                                          <p:val>
                                            <p:strVal val="#ppt_x"/>
                                          </p:val>
                                        </p:tav>
                                      </p:tavLst>
                                    </p:anim>
                                    <p:anim calcmode="lin" valueType="num">
                                      <p:cBhvr additive="base">
                                        <p:cTn id="62" dur="2000" fill="hold"/>
                                        <p:tgtEl>
                                          <p:spTgt spid="7"/>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0-#ppt_w/2"/>
                                          </p:val>
                                        </p:tav>
                                        <p:tav tm="100000">
                                          <p:val>
                                            <p:strVal val="#ppt_x"/>
                                          </p:val>
                                        </p:tav>
                                      </p:tavLst>
                                    </p:anim>
                                    <p:anim calcmode="lin" valueType="num">
                                      <p:cBhvr additive="base">
                                        <p:cTn id="66" dur="2000" fill="hold"/>
                                        <p:tgtEl>
                                          <p:spTgt spid="18"/>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0-#ppt_w/2"/>
                                          </p:val>
                                        </p:tav>
                                        <p:tav tm="100000">
                                          <p:val>
                                            <p:strVal val="#ppt_x"/>
                                          </p:val>
                                        </p:tav>
                                      </p:tavLst>
                                    </p:anim>
                                    <p:anim calcmode="lin" valueType="num">
                                      <p:cBhvr additive="base">
                                        <p:cTn id="70" dur="2000" fill="hold"/>
                                        <p:tgtEl>
                                          <p:spTgt spid="19"/>
                                        </p:tgtEl>
                                        <p:attrNameLst>
                                          <p:attrName>ppt_y</p:attrName>
                                        </p:attrNameLst>
                                      </p:cBhvr>
                                      <p:tavLst>
                                        <p:tav tm="0">
                                          <p:val>
                                            <p:strVal val="0-#ppt_h/2"/>
                                          </p:val>
                                        </p:tav>
                                        <p:tav tm="100000">
                                          <p:val>
                                            <p:strVal val="#ppt_y"/>
                                          </p:val>
                                        </p:tav>
                                      </p:tavLst>
                                    </p:anim>
                                  </p:childTnLst>
                                </p:cTn>
                              </p:par>
                              <p:par>
                                <p:cTn id="71" presetID="2" presetClass="entr" presetSubtype="9" fill="hold"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0-#ppt_w/2"/>
                                          </p:val>
                                        </p:tav>
                                        <p:tav tm="100000">
                                          <p:val>
                                            <p:strVal val="#ppt_x"/>
                                          </p:val>
                                        </p:tav>
                                      </p:tavLst>
                                    </p:anim>
                                    <p:anim calcmode="lin" valueType="num">
                                      <p:cBhvr additive="base">
                                        <p:cTn id="74" dur="2000" fill="hold"/>
                                        <p:tgtEl>
                                          <p:spTgt spid="20"/>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0-#ppt_w/2"/>
                                          </p:val>
                                        </p:tav>
                                        <p:tav tm="100000">
                                          <p:val>
                                            <p:strVal val="#ppt_x"/>
                                          </p:val>
                                        </p:tav>
                                      </p:tavLst>
                                    </p:anim>
                                    <p:anim calcmode="lin" valueType="num">
                                      <p:cBhvr additive="base">
                                        <p:cTn id="78" dur="2000" fill="hold"/>
                                        <p:tgtEl>
                                          <p:spTgt spid="21"/>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0-#ppt_w/2"/>
                                          </p:val>
                                        </p:tav>
                                        <p:tav tm="100000">
                                          <p:val>
                                            <p:strVal val="#ppt_x"/>
                                          </p:val>
                                        </p:tav>
                                      </p:tavLst>
                                    </p:anim>
                                    <p:anim calcmode="lin" valueType="num">
                                      <p:cBhvr additive="base">
                                        <p:cTn id="82" dur="2000" fill="hold"/>
                                        <p:tgtEl>
                                          <p:spTgt spid="22"/>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0-#ppt_w/2"/>
                                          </p:val>
                                        </p:tav>
                                        <p:tav tm="100000">
                                          <p:val>
                                            <p:strVal val="#ppt_x"/>
                                          </p:val>
                                        </p:tav>
                                      </p:tavLst>
                                    </p:anim>
                                    <p:anim calcmode="lin" valueType="num">
                                      <p:cBhvr additive="base">
                                        <p:cTn id="86" dur="2000" fill="hold"/>
                                        <p:tgtEl>
                                          <p:spTgt spid="23"/>
                                        </p:tgtEl>
                                        <p:attrNameLst>
                                          <p:attrName>ppt_y</p:attrName>
                                        </p:attrNameLst>
                                      </p:cBhvr>
                                      <p:tavLst>
                                        <p:tav tm="0">
                                          <p:val>
                                            <p:strVal val="0-#ppt_h/2"/>
                                          </p:val>
                                        </p:tav>
                                        <p:tav tm="100000">
                                          <p:val>
                                            <p:strVal val="#ppt_y"/>
                                          </p:val>
                                        </p:tav>
                                      </p:tavLst>
                                    </p:anim>
                                  </p:childTnLst>
                                </p:cTn>
                              </p:par>
                              <p:par>
                                <p:cTn id="87" presetID="2" presetClass="entr" presetSubtype="9" fill="hold" nodeType="with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additive="base">
                                        <p:cTn id="89" dur="2000" fill="hold"/>
                                        <p:tgtEl>
                                          <p:spTgt spid="24"/>
                                        </p:tgtEl>
                                        <p:attrNameLst>
                                          <p:attrName>ppt_x</p:attrName>
                                        </p:attrNameLst>
                                      </p:cBhvr>
                                      <p:tavLst>
                                        <p:tav tm="0">
                                          <p:val>
                                            <p:strVal val="0-#ppt_w/2"/>
                                          </p:val>
                                        </p:tav>
                                        <p:tav tm="100000">
                                          <p:val>
                                            <p:strVal val="#ppt_x"/>
                                          </p:val>
                                        </p:tav>
                                      </p:tavLst>
                                    </p:anim>
                                    <p:anim calcmode="lin" valueType="num">
                                      <p:cBhvr additive="base">
                                        <p:cTn id="90" dur="2000" fill="hold"/>
                                        <p:tgtEl>
                                          <p:spTgt spid="24"/>
                                        </p:tgtEl>
                                        <p:attrNameLst>
                                          <p:attrName>ppt_y</p:attrName>
                                        </p:attrNameLst>
                                      </p:cBhvr>
                                      <p:tavLst>
                                        <p:tav tm="0">
                                          <p:val>
                                            <p:strVal val="0-#ppt_h/2"/>
                                          </p:val>
                                        </p:tav>
                                        <p:tav tm="100000">
                                          <p:val>
                                            <p:strVal val="#ppt_y"/>
                                          </p:val>
                                        </p:tav>
                                      </p:tavLst>
                                    </p:anim>
                                  </p:childTnLst>
                                </p:cTn>
                              </p:par>
                              <p:par>
                                <p:cTn id="91" presetID="2" presetClass="entr" presetSubtype="9" fill="hold"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2000" fill="hold"/>
                                        <p:tgtEl>
                                          <p:spTgt spid="25"/>
                                        </p:tgtEl>
                                        <p:attrNameLst>
                                          <p:attrName>ppt_x</p:attrName>
                                        </p:attrNameLst>
                                      </p:cBhvr>
                                      <p:tavLst>
                                        <p:tav tm="0">
                                          <p:val>
                                            <p:strVal val="0-#ppt_w/2"/>
                                          </p:val>
                                        </p:tav>
                                        <p:tav tm="100000">
                                          <p:val>
                                            <p:strVal val="#ppt_x"/>
                                          </p:val>
                                        </p:tav>
                                      </p:tavLst>
                                    </p:anim>
                                    <p:anim calcmode="lin" valueType="num">
                                      <p:cBhvr additive="base">
                                        <p:cTn id="94" dur="2000" fill="hold"/>
                                        <p:tgtEl>
                                          <p:spTgt spid="25"/>
                                        </p:tgtEl>
                                        <p:attrNameLst>
                                          <p:attrName>ppt_y</p:attrName>
                                        </p:attrNameLst>
                                      </p:cBhvr>
                                      <p:tavLst>
                                        <p:tav tm="0">
                                          <p:val>
                                            <p:strVal val="0-#ppt_h/2"/>
                                          </p:val>
                                        </p:tav>
                                        <p:tav tm="100000">
                                          <p:val>
                                            <p:strVal val="#ppt_y"/>
                                          </p:val>
                                        </p:tav>
                                      </p:tavLst>
                                    </p:anim>
                                  </p:childTnLst>
                                </p:cTn>
                              </p:par>
                              <p:par>
                                <p:cTn id="95" presetID="2" presetClass="entr" presetSubtype="9" fill="hold" nodeType="withEffect">
                                  <p:stCondLst>
                                    <p:cond delay="0"/>
                                  </p:stCondLst>
                                  <p:childTnLst>
                                    <p:set>
                                      <p:cBhvr>
                                        <p:cTn id="96" dur="1" fill="hold">
                                          <p:stCondLst>
                                            <p:cond delay="0"/>
                                          </p:stCondLst>
                                        </p:cTn>
                                        <p:tgtEl>
                                          <p:spTgt spid="26"/>
                                        </p:tgtEl>
                                        <p:attrNameLst>
                                          <p:attrName>style.visibility</p:attrName>
                                        </p:attrNameLst>
                                      </p:cBhvr>
                                      <p:to>
                                        <p:strVal val="visible"/>
                                      </p:to>
                                    </p:set>
                                    <p:anim calcmode="lin" valueType="num">
                                      <p:cBhvr additive="base">
                                        <p:cTn id="97" dur="2000" fill="hold"/>
                                        <p:tgtEl>
                                          <p:spTgt spid="26"/>
                                        </p:tgtEl>
                                        <p:attrNameLst>
                                          <p:attrName>ppt_x</p:attrName>
                                        </p:attrNameLst>
                                      </p:cBhvr>
                                      <p:tavLst>
                                        <p:tav tm="0">
                                          <p:val>
                                            <p:strVal val="0-#ppt_w/2"/>
                                          </p:val>
                                        </p:tav>
                                        <p:tav tm="100000">
                                          <p:val>
                                            <p:strVal val="#ppt_x"/>
                                          </p:val>
                                        </p:tav>
                                      </p:tavLst>
                                    </p:anim>
                                    <p:anim calcmode="lin" valueType="num">
                                      <p:cBhvr additive="base">
                                        <p:cTn id="98" dur="2000" fill="hold"/>
                                        <p:tgtEl>
                                          <p:spTgt spid="26"/>
                                        </p:tgtEl>
                                        <p:attrNameLst>
                                          <p:attrName>ppt_y</p:attrName>
                                        </p:attrNameLst>
                                      </p:cBhvr>
                                      <p:tavLst>
                                        <p:tav tm="0">
                                          <p:val>
                                            <p:strVal val="0-#ppt_h/2"/>
                                          </p:val>
                                        </p:tav>
                                        <p:tav tm="100000">
                                          <p:val>
                                            <p:strVal val="#ppt_y"/>
                                          </p:val>
                                        </p:tav>
                                      </p:tavLst>
                                    </p:anim>
                                  </p:childTnLst>
                                </p:cTn>
                              </p:par>
                              <p:par>
                                <p:cTn id="99" presetID="2" presetClass="entr" presetSubtype="9" fill="hold" nodeType="withEffect">
                                  <p:stCondLst>
                                    <p:cond delay="0"/>
                                  </p:stCondLst>
                                  <p:childTnLst>
                                    <p:set>
                                      <p:cBhvr>
                                        <p:cTn id="100" dur="1" fill="hold">
                                          <p:stCondLst>
                                            <p:cond delay="0"/>
                                          </p:stCondLst>
                                        </p:cTn>
                                        <p:tgtEl>
                                          <p:spTgt spid="27"/>
                                        </p:tgtEl>
                                        <p:attrNameLst>
                                          <p:attrName>style.visibility</p:attrName>
                                        </p:attrNameLst>
                                      </p:cBhvr>
                                      <p:to>
                                        <p:strVal val="visible"/>
                                      </p:to>
                                    </p:set>
                                    <p:anim calcmode="lin" valueType="num">
                                      <p:cBhvr additive="base">
                                        <p:cTn id="101" dur="2000" fill="hold"/>
                                        <p:tgtEl>
                                          <p:spTgt spid="27"/>
                                        </p:tgtEl>
                                        <p:attrNameLst>
                                          <p:attrName>ppt_x</p:attrName>
                                        </p:attrNameLst>
                                      </p:cBhvr>
                                      <p:tavLst>
                                        <p:tav tm="0">
                                          <p:val>
                                            <p:strVal val="0-#ppt_w/2"/>
                                          </p:val>
                                        </p:tav>
                                        <p:tav tm="100000">
                                          <p:val>
                                            <p:strVal val="#ppt_x"/>
                                          </p:val>
                                        </p:tav>
                                      </p:tavLst>
                                    </p:anim>
                                    <p:anim calcmode="lin" valueType="num">
                                      <p:cBhvr additive="base">
                                        <p:cTn id="102" dur="2000" fill="hold"/>
                                        <p:tgtEl>
                                          <p:spTgt spid="27"/>
                                        </p:tgtEl>
                                        <p:attrNameLst>
                                          <p:attrName>ppt_y</p:attrName>
                                        </p:attrNameLst>
                                      </p:cBhvr>
                                      <p:tavLst>
                                        <p:tav tm="0">
                                          <p:val>
                                            <p:strVal val="0-#ppt_h/2"/>
                                          </p:val>
                                        </p:tav>
                                        <p:tav tm="100000">
                                          <p:val>
                                            <p:strVal val="#ppt_y"/>
                                          </p:val>
                                        </p:tav>
                                      </p:tavLst>
                                    </p:anim>
                                  </p:childTnLst>
                                </p:cTn>
                              </p:par>
                              <p:par>
                                <p:cTn id="103" presetID="8" presetClass="emph" presetSubtype="0" autoRev="1" fill="hold" nodeType="withEffect">
                                  <p:stCondLst>
                                    <p:cond delay="0"/>
                                  </p:stCondLst>
                                  <p:childTnLst>
                                    <p:animRot by="21600000">
                                      <p:cBhvr>
                                        <p:cTn id="104" dur="2000" fill="hold"/>
                                        <p:tgtEl>
                                          <p:spTgt spid="4"/>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6"/>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8"/>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9"/>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0"/>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1"/>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12"/>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13"/>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14"/>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15"/>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16"/>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7"/>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5"/>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7"/>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18"/>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19"/>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20"/>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21"/>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22"/>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23"/>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24"/>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25"/>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26"/>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27"/>
                                        </p:tgtEl>
                                        <p:attrNameLst>
                                          <p:attrName>r</p:attrName>
                                        </p:attrNameLst>
                                      </p:cBhvr>
                                    </p:animRot>
                                  </p:childTnLst>
                                </p:cTn>
                              </p:par>
                            </p:childTnLst>
                          </p:cTn>
                        </p:par>
                        <p:par>
                          <p:cTn id="151" fill="hold">
                            <p:stCondLst>
                              <p:cond delay="4000"/>
                            </p:stCondLst>
                            <p:childTnLst>
                              <p:par>
                                <p:cTn id="152" presetID="2" presetClass="exit" presetSubtype="6" fill="hold" nodeType="afterEffect">
                                  <p:stCondLst>
                                    <p:cond delay="0"/>
                                  </p:stCondLst>
                                  <p:childTnLst>
                                    <p:anim calcmode="lin" valueType="num">
                                      <p:cBhvr additive="base">
                                        <p:cTn id="153" dur="2000"/>
                                        <p:tgtEl>
                                          <p:spTgt spid="4"/>
                                        </p:tgtEl>
                                        <p:attrNameLst>
                                          <p:attrName>ppt_x</p:attrName>
                                        </p:attrNameLst>
                                      </p:cBhvr>
                                      <p:tavLst>
                                        <p:tav tm="0">
                                          <p:val>
                                            <p:strVal val="ppt_x"/>
                                          </p:val>
                                        </p:tav>
                                        <p:tav tm="100000">
                                          <p:val>
                                            <p:strVal val="1+ppt_w/2"/>
                                          </p:val>
                                        </p:tav>
                                      </p:tavLst>
                                    </p:anim>
                                    <p:anim calcmode="lin" valueType="num">
                                      <p:cBhvr additive="base">
                                        <p:cTn id="154" dur="2000"/>
                                        <p:tgtEl>
                                          <p:spTgt spid="4"/>
                                        </p:tgtEl>
                                        <p:attrNameLst>
                                          <p:attrName>ppt_y</p:attrName>
                                        </p:attrNameLst>
                                      </p:cBhvr>
                                      <p:tavLst>
                                        <p:tav tm="0">
                                          <p:val>
                                            <p:strVal val="ppt_y"/>
                                          </p:val>
                                        </p:tav>
                                        <p:tav tm="100000">
                                          <p:val>
                                            <p:strVal val="1+ppt_h/2"/>
                                          </p:val>
                                        </p:tav>
                                      </p:tavLst>
                                    </p:anim>
                                    <p:set>
                                      <p:cBhvr>
                                        <p:cTn id="155" dur="1" fill="hold">
                                          <p:stCondLst>
                                            <p:cond delay="1999"/>
                                          </p:stCondLst>
                                        </p:cTn>
                                        <p:tgtEl>
                                          <p:spTgt spid="4"/>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2000"/>
                                        <p:tgtEl>
                                          <p:spTgt spid="6"/>
                                        </p:tgtEl>
                                        <p:attrNameLst>
                                          <p:attrName>ppt_x</p:attrName>
                                        </p:attrNameLst>
                                      </p:cBhvr>
                                      <p:tavLst>
                                        <p:tav tm="0">
                                          <p:val>
                                            <p:strVal val="ppt_x"/>
                                          </p:val>
                                        </p:tav>
                                        <p:tav tm="100000">
                                          <p:val>
                                            <p:strVal val="1+ppt_w/2"/>
                                          </p:val>
                                        </p:tav>
                                      </p:tavLst>
                                    </p:anim>
                                    <p:anim calcmode="lin" valueType="num">
                                      <p:cBhvr additive="base">
                                        <p:cTn id="158" dur="2000"/>
                                        <p:tgtEl>
                                          <p:spTgt spid="6"/>
                                        </p:tgtEl>
                                        <p:attrNameLst>
                                          <p:attrName>ppt_y</p:attrName>
                                        </p:attrNameLst>
                                      </p:cBhvr>
                                      <p:tavLst>
                                        <p:tav tm="0">
                                          <p:val>
                                            <p:strVal val="ppt_y"/>
                                          </p:val>
                                        </p:tav>
                                        <p:tav tm="100000">
                                          <p:val>
                                            <p:strVal val="1+ppt_h/2"/>
                                          </p:val>
                                        </p:tav>
                                      </p:tavLst>
                                    </p:anim>
                                    <p:set>
                                      <p:cBhvr>
                                        <p:cTn id="159" dur="1" fill="hold">
                                          <p:stCondLst>
                                            <p:cond delay="1999"/>
                                          </p:stCondLst>
                                        </p:cTn>
                                        <p:tgtEl>
                                          <p:spTgt spid="6"/>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2000"/>
                                        <p:tgtEl>
                                          <p:spTgt spid="8"/>
                                        </p:tgtEl>
                                        <p:attrNameLst>
                                          <p:attrName>ppt_x</p:attrName>
                                        </p:attrNameLst>
                                      </p:cBhvr>
                                      <p:tavLst>
                                        <p:tav tm="0">
                                          <p:val>
                                            <p:strVal val="ppt_x"/>
                                          </p:val>
                                        </p:tav>
                                        <p:tav tm="100000">
                                          <p:val>
                                            <p:strVal val="1+ppt_w/2"/>
                                          </p:val>
                                        </p:tav>
                                      </p:tavLst>
                                    </p:anim>
                                    <p:anim calcmode="lin" valueType="num">
                                      <p:cBhvr additive="base">
                                        <p:cTn id="162" dur="2000"/>
                                        <p:tgtEl>
                                          <p:spTgt spid="8"/>
                                        </p:tgtEl>
                                        <p:attrNameLst>
                                          <p:attrName>ppt_y</p:attrName>
                                        </p:attrNameLst>
                                      </p:cBhvr>
                                      <p:tavLst>
                                        <p:tav tm="0">
                                          <p:val>
                                            <p:strVal val="ppt_y"/>
                                          </p:val>
                                        </p:tav>
                                        <p:tav tm="100000">
                                          <p:val>
                                            <p:strVal val="1+ppt_h/2"/>
                                          </p:val>
                                        </p:tav>
                                      </p:tavLst>
                                    </p:anim>
                                    <p:set>
                                      <p:cBhvr>
                                        <p:cTn id="163" dur="1" fill="hold">
                                          <p:stCondLst>
                                            <p:cond delay="1999"/>
                                          </p:stCondLst>
                                        </p:cTn>
                                        <p:tgtEl>
                                          <p:spTgt spid="8"/>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2000"/>
                                        <p:tgtEl>
                                          <p:spTgt spid="9"/>
                                        </p:tgtEl>
                                        <p:attrNameLst>
                                          <p:attrName>ppt_x</p:attrName>
                                        </p:attrNameLst>
                                      </p:cBhvr>
                                      <p:tavLst>
                                        <p:tav tm="0">
                                          <p:val>
                                            <p:strVal val="ppt_x"/>
                                          </p:val>
                                        </p:tav>
                                        <p:tav tm="100000">
                                          <p:val>
                                            <p:strVal val="1+ppt_w/2"/>
                                          </p:val>
                                        </p:tav>
                                      </p:tavLst>
                                    </p:anim>
                                    <p:anim calcmode="lin" valueType="num">
                                      <p:cBhvr additive="base">
                                        <p:cTn id="166" dur="2000"/>
                                        <p:tgtEl>
                                          <p:spTgt spid="9"/>
                                        </p:tgtEl>
                                        <p:attrNameLst>
                                          <p:attrName>ppt_y</p:attrName>
                                        </p:attrNameLst>
                                      </p:cBhvr>
                                      <p:tavLst>
                                        <p:tav tm="0">
                                          <p:val>
                                            <p:strVal val="ppt_y"/>
                                          </p:val>
                                        </p:tav>
                                        <p:tav tm="100000">
                                          <p:val>
                                            <p:strVal val="1+ppt_h/2"/>
                                          </p:val>
                                        </p:tav>
                                      </p:tavLst>
                                    </p:anim>
                                    <p:set>
                                      <p:cBhvr>
                                        <p:cTn id="167" dur="1" fill="hold">
                                          <p:stCondLst>
                                            <p:cond delay="1999"/>
                                          </p:stCondLst>
                                        </p:cTn>
                                        <p:tgtEl>
                                          <p:spTgt spid="9"/>
                                        </p:tgtEl>
                                        <p:attrNameLst>
                                          <p:attrName>style.visibility</p:attrName>
                                        </p:attrNameLst>
                                      </p:cBhvr>
                                      <p:to>
                                        <p:strVal val="hidden"/>
                                      </p:to>
                                    </p:set>
                                  </p:childTnLst>
                                </p:cTn>
                              </p:par>
                              <p:par>
                                <p:cTn id="168" presetID="2" presetClass="exit" presetSubtype="6" fill="hold" nodeType="withEffect">
                                  <p:stCondLst>
                                    <p:cond delay="0"/>
                                  </p:stCondLst>
                                  <p:childTnLst>
                                    <p:anim calcmode="lin" valueType="num">
                                      <p:cBhvr additive="base">
                                        <p:cTn id="169" dur="2000"/>
                                        <p:tgtEl>
                                          <p:spTgt spid="10"/>
                                        </p:tgtEl>
                                        <p:attrNameLst>
                                          <p:attrName>ppt_x</p:attrName>
                                        </p:attrNameLst>
                                      </p:cBhvr>
                                      <p:tavLst>
                                        <p:tav tm="0">
                                          <p:val>
                                            <p:strVal val="ppt_x"/>
                                          </p:val>
                                        </p:tav>
                                        <p:tav tm="100000">
                                          <p:val>
                                            <p:strVal val="1+ppt_w/2"/>
                                          </p:val>
                                        </p:tav>
                                      </p:tavLst>
                                    </p:anim>
                                    <p:anim calcmode="lin" valueType="num">
                                      <p:cBhvr additive="base">
                                        <p:cTn id="170" dur="2000"/>
                                        <p:tgtEl>
                                          <p:spTgt spid="10"/>
                                        </p:tgtEl>
                                        <p:attrNameLst>
                                          <p:attrName>ppt_y</p:attrName>
                                        </p:attrNameLst>
                                      </p:cBhvr>
                                      <p:tavLst>
                                        <p:tav tm="0">
                                          <p:val>
                                            <p:strVal val="ppt_y"/>
                                          </p:val>
                                        </p:tav>
                                        <p:tav tm="100000">
                                          <p:val>
                                            <p:strVal val="1+ppt_h/2"/>
                                          </p:val>
                                        </p:tav>
                                      </p:tavLst>
                                    </p:anim>
                                    <p:set>
                                      <p:cBhvr>
                                        <p:cTn id="171" dur="1" fill="hold">
                                          <p:stCondLst>
                                            <p:cond delay="1999"/>
                                          </p:stCondLst>
                                        </p:cTn>
                                        <p:tgtEl>
                                          <p:spTgt spid="10"/>
                                        </p:tgtEl>
                                        <p:attrNameLst>
                                          <p:attrName>style.visibility</p:attrName>
                                        </p:attrNameLst>
                                      </p:cBhvr>
                                      <p:to>
                                        <p:strVal val="hidden"/>
                                      </p:to>
                                    </p:set>
                                  </p:childTnLst>
                                </p:cTn>
                              </p:par>
                              <p:par>
                                <p:cTn id="172" presetID="2" presetClass="exit" presetSubtype="6" fill="hold" nodeType="withEffect">
                                  <p:stCondLst>
                                    <p:cond delay="0"/>
                                  </p:stCondLst>
                                  <p:childTnLst>
                                    <p:anim calcmode="lin" valueType="num">
                                      <p:cBhvr additive="base">
                                        <p:cTn id="173" dur="2000"/>
                                        <p:tgtEl>
                                          <p:spTgt spid="11"/>
                                        </p:tgtEl>
                                        <p:attrNameLst>
                                          <p:attrName>ppt_x</p:attrName>
                                        </p:attrNameLst>
                                      </p:cBhvr>
                                      <p:tavLst>
                                        <p:tav tm="0">
                                          <p:val>
                                            <p:strVal val="ppt_x"/>
                                          </p:val>
                                        </p:tav>
                                        <p:tav tm="100000">
                                          <p:val>
                                            <p:strVal val="1+ppt_w/2"/>
                                          </p:val>
                                        </p:tav>
                                      </p:tavLst>
                                    </p:anim>
                                    <p:anim calcmode="lin" valueType="num">
                                      <p:cBhvr additive="base">
                                        <p:cTn id="174" dur="2000"/>
                                        <p:tgtEl>
                                          <p:spTgt spid="11"/>
                                        </p:tgtEl>
                                        <p:attrNameLst>
                                          <p:attrName>ppt_y</p:attrName>
                                        </p:attrNameLst>
                                      </p:cBhvr>
                                      <p:tavLst>
                                        <p:tav tm="0">
                                          <p:val>
                                            <p:strVal val="ppt_y"/>
                                          </p:val>
                                        </p:tav>
                                        <p:tav tm="100000">
                                          <p:val>
                                            <p:strVal val="1+ppt_h/2"/>
                                          </p:val>
                                        </p:tav>
                                      </p:tavLst>
                                    </p:anim>
                                    <p:set>
                                      <p:cBhvr>
                                        <p:cTn id="175" dur="1" fill="hold">
                                          <p:stCondLst>
                                            <p:cond delay="1999"/>
                                          </p:stCondLst>
                                        </p:cTn>
                                        <p:tgtEl>
                                          <p:spTgt spid="11"/>
                                        </p:tgtEl>
                                        <p:attrNameLst>
                                          <p:attrName>style.visibility</p:attrName>
                                        </p:attrNameLst>
                                      </p:cBhvr>
                                      <p:to>
                                        <p:strVal val="hidden"/>
                                      </p:to>
                                    </p:set>
                                  </p:childTnLst>
                                </p:cTn>
                              </p:par>
                              <p:par>
                                <p:cTn id="176" presetID="2" presetClass="exit" presetSubtype="6" fill="hold" nodeType="withEffect">
                                  <p:stCondLst>
                                    <p:cond delay="0"/>
                                  </p:stCondLst>
                                  <p:childTnLst>
                                    <p:anim calcmode="lin" valueType="num">
                                      <p:cBhvr additive="base">
                                        <p:cTn id="177" dur="2000"/>
                                        <p:tgtEl>
                                          <p:spTgt spid="12"/>
                                        </p:tgtEl>
                                        <p:attrNameLst>
                                          <p:attrName>ppt_x</p:attrName>
                                        </p:attrNameLst>
                                      </p:cBhvr>
                                      <p:tavLst>
                                        <p:tav tm="0">
                                          <p:val>
                                            <p:strVal val="ppt_x"/>
                                          </p:val>
                                        </p:tav>
                                        <p:tav tm="100000">
                                          <p:val>
                                            <p:strVal val="1+ppt_w/2"/>
                                          </p:val>
                                        </p:tav>
                                      </p:tavLst>
                                    </p:anim>
                                    <p:anim calcmode="lin" valueType="num">
                                      <p:cBhvr additive="base">
                                        <p:cTn id="178" dur="2000"/>
                                        <p:tgtEl>
                                          <p:spTgt spid="12"/>
                                        </p:tgtEl>
                                        <p:attrNameLst>
                                          <p:attrName>ppt_y</p:attrName>
                                        </p:attrNameLst>
                                      </p:cBhvr>
                                      <p:tavLst>
                                        <p:tav tm="0">
                                          <p:val>
                                            <p:strVal val="ppt_y"/>
                                          </p:val>
                                        </p:tav>
                                        <p:tav tm="100000">
                                          <p:val>
                                            <p:strVal val="1+ppt_h/2"/>
                                          </p:val>
                                        </p:tav>
                                      </p:tavLst>
                                    </p:anim>
                                    <p:set>
                                      <p:cBhvr>
                                        <p:cTn id="179" dur="1" fill="hold">
                                          <p:stCondLst>
                                            <p:cond delay="1999"/>
                                          </p:stCondLst>
                                        </p:cTn>
                                        <p:tgtEl>
                                          <p:spTgt spid="12"/>
                                        </p:tgtEl>
                                        <p:attrNameLst>
                                          <p:attrName>style.visibility</p:attrName>
                                        </p:attrNameLst>
                                      </p:cBhvr>
                                      <p:to>
                                        <p:strVal val="hidden"/>
                                      </p:to>
                                    </p:set>
                                  </p:childTnLst>
                                </p:cTn>
                              </p:par>
                              <p:par>
                                <p:cTn id="180" presetID="2" presetClass="exit" presetSubtype="6" fill="hold" nodeType="withEffect">
                                  <p:stCondLst>
                                    <p:cond delay="0"/>
                                  </p:stCondLst>
                                  <p:childTnLst>
                                    <p:anim calcmode="lin" valueType="num">
                                      <p:cBhvr additive="base">
                                        <p:cTn id="181" dur="2000"/>
                                        <p:tgtEl>
                                          <p:spTgt spid="13"/>
                                        </p:tgtEl>
                                        <p:attrNameLst>
                                          <p:attrName>ppt_x</p:attrName>
                                        </p:attrNameLst>
                                      </p:cBhvr>
                                      <p:tavLst>
                                        <p:tav tm="0">
                                          <p:val>
                                            <p:strVal val="ppt_x"/>
                                          </p:val>
                                        </p:tav>
                                        <p:tav tm="100000">
                                          <p:val>
                                            <p:strVal val="1+ppt_w/2"/>
                                          </p:val>
                                        </p:tav>
                                      </p:tavLst>
                                    </p:anim>
                                    <p:anim calcmode="lin" valueType="num">
                                      <p:cBhvr additive="base">
                                        <p:cTn id="182" dur="2000"/>
                                        <p:tgtEl>
                                          <p:spTgt spid="13"/>
                                        </p:tgtEl>
                                        <p:attrNameLst>
                                          <p:attrName>ppt_y</p:attrName>
                                        </p:attrNameLst>
                                      </p:cBhvr>
                                      <p:tavLst>
                                        <p:tav tm="0">
                                          <p:val>
                                            <p:strVal val="ppt_y"/>
                                          </p:val>
                                        </p:tav>
                                        <p:tav tm="100000">
                                          <p:val>
                                            <p:strVal val="1+ppt_h/2"/>
                                          </p:val>
                                        </p:tav>
                                      </p:tavLst>
                                    </p:anim>
                                    <p:set>
                                      <p:cBhvr>
                                        <p:cTn id="183" dur="1" fill="hold">
                                          <p:stCondLst>
                                            <p:cond delay="1999"/>
                                          </p:stCondLst>
                                        </p:cTn>
                                        <p:tgtEl>
                                          <p:spTgt spid="13"/>
                                        </p:tgtEl>
                                        <p:attrNameLst>
                                          <p:attrName>style.visibility</p:attrName>
                                        </p:attrNameLst>
                                      </p:cBhvr>
                                      <p:to>
                                        <p:strVal val="hidden"/>
                                      </p:to>
                                    </p:set>
                                  </p:childTnLst>
                                </p:cTn>
                              </p:par>
                              <p:par>
                                <p:cTn id="184" presetID="2" presetClass="exit" presetSubtype="6" fill="hold" nodeType="withEffect">
                                  <p:stCondLst>
                                    <p:cond delay="0"/>
                                  </p:stCondLst>
                                  <p:childTnLst>
                                    <p:anim calcmode="lin" valueType="num">
                                      <p:cBhvr additive="base">
                                        <p:cTn id="185" dur="2000"/>
                                        <p:tgtEl>
                                          <p:spTgt spid="14"/>
                                        </p:tgtEl>
                                        <p:attrNameLst>
                                          <p:attrName>ppt_x</p:attrName>
                                        </p:attrNameLst>
                                      </p:cBhvr>
                                      <p:tavLst>
                                        <p:tav tm="0">
                                          <p:val>
                                            <p:strVal val="ppt_x"/>
                                          </p:val>
                                        </p:tav>
                                        <p:tav tm="100000">
                                          <p:val>
                                            <p:strVal val="1+ppt_w/2"/>
                                          </p:val>
                                        </p:tav>
                                      </p:tavLst>
                                    </p:anim>
                                    <p:anim calcmode="lin" valueType="num">
                                      <p:cBhvr additive="base">
                                        <p:cTn id="186" dur="2000"/>
                                        <p:tgtEl>
                                          <p:spTgt spid="14"/>
                                        </p:tgtEl>
                                        <p:attrNameLst>
                                          <p:attrName>ppt_y</p:attrName>
                                        </p:attrNameLst>
                                      </p:cBhvr>
                                      <p:tavLst>
                                        <p:tav tm="0">
                                          <p:val>
                                            <p:strVal val="ppt_y"/>
                                          </p:val>
                                        </p:tav>
                                        <p:tav tm="100000">
                                          <p:val>
                                            <p:strVal val="1+ppt_h/2"/>
                                          </p:val>
                                        </p:tav>
                                      </p:tavLst>
                                    </p:anim>
                                    <p:set>
                                      <p:cBhvr>
                                        <p:cTn id="187" dur="1" fill="hold">
                                          <p:stCondLst>
                                            <p:cond delay="1999"/>
                                          </p:stCondLst>
                                        </p:cTn>
                                        <p:tgtEl>
                                          <p:spTgt spid="14"/>
                                        </p:tgtEl>
                                        <p:attrNameLst>
                                          <p:attrName>style.visibility</p:attrName>
                                        </p:attrNameLst>
                                      </p:cBhvr>
                                      <p:to>
                                        <p:strVal val="hidden"/>
                                      </p:to>
                                    </p:set>
                                  </p:childTnLst>
                                </p:cTn>
                              </p:par>
                              <p:par>
                                <p:cTn id="188" presetID="2" presetClass="exit" presetSubtype="6" fill="hold" nodeType="withEffect">
                                  <p:stCondLst>
                                    <p:cond delay="0"/>
                                  </p:stCondLst>
                                  <p:childTnLst>
                                    <p:anim calcmode="lin" valueType="num">
                                      <p:cBhvr additive="base">
                                        <p:cTn id="189" dur="2000"/>
                                        <p:tgtEl>
                                          <p:spTgt spid="15"/>
                                        </p:tgtEl>
                                        <p:attrNameLst>
                                          <p:attrName>ppt_x</p:attrName>
                                        </p:attrNameLst>
                                      </p:cBhvr>
                                      <p:tavLst>
                                        <p:tav tm="0">
                                          <p:val>
                                            <p:strVal val="ppt_x"/>
                                          </p:val>
                                        </p:tav>
                                        <p:tav tm="100000">
                                          <p:val>
                                            <p:strVal val="1+ppt_w/2"/>
                                          </p:val>
                                        </p:tav>
                                      </p:tavLst>
                                    </p:anim>
                                    <p:anim calcmode="lin" valueType="num">
                                      <p:cBhvr additive="base">
                                        <p:cTn id="190" dur="2000"/>
                                        <p:tgtEl>
                                          <p:spTgt spid="15"/>
                                        </p:tgtEl>
                                        <p:attrNameLst>
                                          <p:attrName>ppt_y</p:attrName>
                                        </p:attrNameLst>
                                      </p:cBhvr>
                                      <p:tavLst>
                                        <p:tav tm="0">
                                          <p:val>
                                            <p:strVal val="ppt_y"/>
                                          </p:val>
                                        </p:tav>
                                        <p:tav tm="100000">
                                          <p:val>
                                            <p:strVal val="1+ppt_h/2"/>
                                          </p:val>
                                        </p:tav>
                                      </p:tavLst>
                                    </p:anim>
                                    <p:set>
                                      <p:cBhvr>
                                        <p:cTn id="191" dur="1" fill="hold">
                                          <p:stCondLst>
                                            <p:cond delay="1999"/>
                                          </p:stCondLst>
                                        </p:cTn>
                                        <p:tgtEl>
                                          <p:spTgt spid="15"/>
                                        </p:tgtEl>
                                        <p:attrNameLst>
                                          <p:attrName>style.visibility</p:attrName>
                                        </p:attrNameLst>
                                      </p:cBhvr>
                                      <p:to>
                                        <p:strVal val="hidden"/>
                                      </p:to>
                                    </p:set>
                                  </p:childTnLst>
                                </p:cTn>
                              </p:par>
                              <p:par>
                                <p:cTn id="192" presetID="2" presetClass="exit" presetSubtype="6" fill="hold" nodeType="withEffect">
                                  <p:stCondLst>
                                    <p:cond delay="0"/>
                                  </p:stCondLst>
                                  <p:childTnLst>
                                    <p:anim calcmode="lin" valueType="num">
                                      <p:cBhvr additive="base">
                                        <p:cTn id="193" dur="2000"/>
                                        <p:tgtEl>
                                          <p:spTgt spid="16"/>
                                        </p:tgtEl>
                                        <p:attrNameLst>
                                          <p:attrName>ppt_x</p:attrName>
                                        </p:attrNameLst>
                                      </p:cBhvr>
                                      <p:tavLst>
                                        <p:tav tm="0">
                                          <p:val>
                                            <p:strVal val="ppt_x"/>
                                          </p:val>
                                        </p:tav>
                                        <p:tav tm="100000">
                                          <p:val>
                                            <p:strVal val="1+ppt_w/2"/>
                                          </p:val>
                                        </p:tav>
                                      </p:tavLst>
                                    </p:anim>
                                    <p:anim calcmode="lin" valueType="num">
                                      <p:cBhvr additive="base">
                                        <p:cTn id="194" dur="2000"/>
                                        <p:tgtEl>
                                          <p:spTgt spid="16"/>
                                        </p:tgtEl>
                                        <p:attrNameLst>
                                          <p:attrName>ppt_y</p:attrName>
                                        </p:attrNameLst>
                                      </p:cBhvr>
                                      <p:tavLst>
                                        <p:tav tm="0">
                                          <p:val>
                                            <p:strVal val="ppt_y"/>
                                          </p:val>
                                        </p:tav>
                                        <p:tav tm="100000">
                                          <p:val>
                                            <p:strVal val="1+ppt_h/2"/>
                                          </p:val>
                                        </p:tav>
                                      </p:tavLst>
                                    </p:anim>
                                    <p:set>
                                      <p:cBhvr>
                                        <p:cTn id="195" dur="1" fill="hold">
                                          <p:stCondLst>
                                            <p:cond delay="1999"/>
                                          </p:stCondLst>
                                        </p:cTn>
                                        <p:tgtEl>
                                          <p:spTgt spid="16"/>
                                        </p:tgtEl>
                                        <p:attrNameLst>
                                          <p:attrName>style.visibility</p:attrName>
                                        </p:attrNameLst>
                                      </p:cBhvr>
                                      <p:to>
                                        <p:strVal val="hidden"/>
                                      </p:to>
                                    </p:set>
                                  </p:childTnLst>
                                </p:cTn>
                              </p:par>
                              <p:par>
                                <p:cTn id="196" presetID="2" presetClass="exit" presetSubtype="6" fill="hold" nodeType="withEffect">
                                  <p:stCondLst>
                                    <p:cond delay="0"/>
                                  </p:stCondLst>
                                  <p:childTnLst>
                                    <p:anim calcmode="lin" valueType="num">
                                      <p:cBhvr additive="base">
                                        <p:cTn id="197" dur="2000"/>
                                        <p:tgtEl>
                                          <p:spTgt spid="17"/>
                                        </p:tgtEl>
                                        <p:attrNameLst>
                                          <p:attrName>ppt_x</p:attrName>
                                        </p:attrNameLst>
                                      </p:cBhvr>
                                      <p:tavLst>
                                        <p:tav tm="0">
                                          <p:val>
                                            <p:strVal val="ppt_x"/>
                                          </p:val>
                                        </p:tav>
                                        <p:tav tm="100000">
                                          <p:val>
                                            <p:strVal val="1+ppt_w/2"/>
                                          </p:val>
                                        </p:tav>
                                      </p:tavLst>
                                    </p:anim>
                                    <p:anim calcmode="lin" valueType="num">
                                      <p:cBhvr additive="base">
                                        <p:cTn id="198" dur="2000"/>
                                        <p:tgtEl>
                                          <p:spTgt spid="17"/>
                                        </p:tgtEl>
                                        <p:attrNameLst>
                                          <p:attrName>ppt_y</p:attrName>
                                        </p:attrNameLst>
                                      </p:cBhvr>
                                      <p:tavLst>
                                        <p:tav tm="0">
                                          <p:val>
                                            <p:strVal val="ppt_y"/>
                                          </p:val>
                                        </p:tav>
                                        <p:tav tm="100000">
                                          <p:val>
                                            <p:strVal val="1+ppt_h/2"/>
                                          </p:val>
                                        </p:tav>
                                      </p:tavLst>
                                    </p:anim>
                                    <p:set>
                                      <p:cBhvr>
                                        <p:cTn id="199" dur="1" fill="hold">
                                          <p:stCondLst>
                                            <p:cond delay="1999"/>
                                          </p:stCondLst>
                                        </p:cTn>
                                        <p:tgtEl>
                                          <p:spTgt spid="17"/>
                                        </p:tgtEl>
                                        <p:attrNameLst>
                                          <p:attrName>style.visibility</p:attrName>
                                        </p:attrNameLst>
                                      </p:cBhvr>
                                      <p:to>
                                        <p:strVal val="hidden"/>
                                      </p:to>
                                    </p:set>
                                  </p:childTnLst>
                                </p:cTn>
                              </p:par>
                              <p:par>
                                <p:cTn id="200" presetID="2" presetClass="exit" presetSubtype="3" fill="hold" nodeType="withEffect">
                                  <p:stCondLst>
                                    <p:cond delay="0"/>
                                  </p:stCondLst>
                                  <p:childTnLst>
                                    <p:anim calcmode="lin" valueType="num">
                                      <p:cBhvr additive="base">
                                        <p:cTn id="201" dur="2000"/>
                                        <p:tgtEl>
                                          <p:spTgt spid="5"/>
                                        </p:tgtEl>
                                        <p:attrNameLst>
                                          <p:attrName>ppt_x</p:attrName>
                                        </p:attrNameLst>
                                      </p:cBhvr>
                                      <p:tavLst>
                                        <p:tav tm="0">
                                          <p:val>
                                            <p:strVal val="ppt_x"/>
                                          </p:val>
                                        </p:tav>
                                        <p:tav tm="100000">
                                          <p:val>
                                            <p:strVal val="1+ppt_w/2"/>
                                          </p:val>
                                        </p:tav>
                                      </p:tavLst>
                                    </p:anim>
                                    <p:anim calcmode="lin" valueType="num">
                                      <p:cBhvr additive="base">
                                        <p:cTn id="202" dur="2000"/>
                                        <p:tgtEl>
                                          <p:spTgt spid="5"/>
                                        </p:tgtEl>
                                        <p:attrNameLst>
                                          <p:attrName>ppt_y</p:attrName>
                                        </p:attrNameLst>
                                      </p:cBhvr>
                                      <p:tavLst>
                                        <p:tav tm="0">
                                          <p:val>
                                            <p:strVal val="ppt_y"/>
                                          </p:val>
                                        </p:tav>
                                        <p:tav tm="100000">
                                          <p:val>
                                            <p:strVal val="0-ppt_h/2"/>
                                          </p:val>
                                        </p:tav>
                                      </p:tavLst>
                                    </p:anim>
                                    <p:set>
                                      <p:cBhvr>
                                        <p:cTn id="203" dur="1" fill="hold">
                                          <p:stCondLst>
                                            <p:cond delay="1999"/>
                                          </p:stCondLst>
                                        </p:cTn>
                                        <p:tgtEl>
                                          <p:spTgt spid="5"/>
                                        </p:tgtEl>
                                        <p:attrNameLst>
                                          <p:attrName>style.visibility</p:attrName>
                                        </p:attrNameLst>
                                      </p:cBhvr>
                                      <p:to>
                                        <p:strVal val="hidden"/>
                                      </p:to>
                                    </p:set>
                                  </p:childTnLst>
                                </p:cTn>
                              </p:par>
                              <p:par>
                                <p:cTn id="204" presetID="2" presetClass="exit" presetSubtype="3" fill="hold" nodeType="withEffect">
                                  <p:stCondLst>
                                    <p:cond delay="0"/>
                                  </p:stCondLst>
                                  <p:childTnLst>
                                    <p:anim calcmode="lin" valueType="num">
                                      <p:cBhvr additive="base">
                                        <p:cTn id="205" dur="2000"/>
                                        <p:tgtEl>
                                          <p:spTgt spid="7"/>
                                        </p:tgtEl>
                                        <p:attrNameLst>
                                          <p:attrName>ppt_x</p:attrName>
                                        </p:attrNameLst>
                                      </p:cBhvr>
                                      <p:tavLst>
                                        <p:tav tm="0">
                                          <p:val>
                                            <p:strVal val="ppt_x"/>
                                          </p:val>
                                        </p:tav>
                                        <p:tav tm="100000">
                                          <p:val>
                                            <p:strVal val="1+ppt_w/2"/>
                                          </p:val>
                                        </p:tav>
                                      </p:tavLst>
                                    </p:anim>
                                    <p:anim calcmode="lin" valueType="num">
                                      <p:cBhvr additive="base">
                                        <p:cTn id="206" dur="2000"/>
                                        <p:tgtEl>
                                          <p:spTgt spid="7"/>
                                        </p:tgtEl>
                                        <p:attrNameLst>
                                          <p:attrName>ppt_y</p:attrName>
                                        </p:attrNameLst>
                                      </p:cBhvr>
                                      <p:tavLst>
                                        <p:tav tm="0">
                                          <p:val>
                                            <p:strVal val="ppt_y"/>
                                          </p:val>
                                        </p:tav>
                                        <p:tav tm="100000">
                                          <p:val>
                                            <p:strVal val="0-ppt_h/2"/>
                                          </p:val>
                                        </p:tav>
                                      </p:tavLst>
                                    </p:anim>
                                    <p:set>
                                      <p:cBhvr>
                                        <p:cTn id="207" dur="1" fill="hold">
                                          <p:stCondLst>
                                            <p:cond delay="1999"/>
                                          </p:stCondLst>
                                        </p:cTn>
                                        <p:tgtEl>
                                          <p:spTgt spid="7"/>
                                        </p:tgtEl>
                                        <p:attrNameLst>
                                          <p:attrName>style.visibility</p:attrName>
                                        </p:attrNameLst>
                                      </p:cBhvr>
                                      <p:to>
                                        <p:strVal val="hidden"/>
                                      </p:to>
                                    </p:set>
                                  </p:childTnLst>
                                </p:cTn>
                              </p:par>
                              <p:par>
                                <p:cTn id="208" presetID="2" presetClass="exit" presetSubtype="3" fill="hold" nodeType="withEffect">
                                  <p:stCondLst>
                                    <p:cond delay="0"/>
                                  </p:stCondLst>
                                  <p:childTnLst>
                                    <p:anim calcmode="lin" valueType="num">
                                      <p:cBhvr additive="base">
                                        <p:cTn id="209" dur="2000"/>
                                        <p:tgtEl>
                                          <p:spTgt spid="18"/>
                                        </p:tgtEl>
                                        <p:attrNameLst>
                                          <p:attrName>ppt_x</p:attrName>
                                        </p:attrNameLst>
                                      </p:cBhvr>
                                      <p:tavLst>
                                        <p:tav tm="0">
                                          <p:val>
                                            <p:strVal val="ppt_x"/>
                                          </p:val>
                                        </p:tav>
                                        <p:tav tm="100000">
                                          <p:val>
                                            <p:strVal val="1+ppt_w/2"/>
                                          </p:val>
                                        </p:tav>
                                      </p:tavLst>
                                    </p:anim>
                                    <p:anim calcmode="lin" valueType="num">
                                      <p:cBhvr additive="base">
                                        <p:cTn id="210" dur="2000"/>
                                        <p:tgtEl>
                                          <p:spTgt spid="18"/>
                                        </p:tgtEl>
                                        <p:attrNameLst>
                                          <p:attrName>ppt_y</p:attrName>
                                        </p:attrNameLst>
                                      </p:cBhvr>
                                      <p:tavLst>
                                        <p:tav tm="0">
                                          <p:val>
                                            <p:strVal val="ppt_y"/>
                                          </p:val>
                                        </p:tav>
                                        <p:tav tm="100000">
                                          <p:val>
                                            <p:strVal val="0-ppt_h/2"/>
                                          </p:val>
                                        </p:tav>
                                      </p:tavLst>
                                    </p:anim>
                                    <p:set>
                                      <p:cBhvr>
                                        <p:cTn id="211" dur="1" fill="hold">
                                          <p:stCondLst>
                                            <p:cond delay="1999"/>
                                          </p:stCondLst>
                                        </p:cTn>
                                        <p:tgtEl>
                                          <p:spTgt spid="18"/>
                                        </p:tgtEl>
                                        <p:attrNameLst>
                                          <p:attrName>style.visibility</p:attrName>
                                        </p:attrNameLst>
                                      </p:cBhvr>
                                      <p:to>
                                        <p:strVal val="hidden"/>
                                      </p:to>
                                    </p:set>
                                  </p:childTnLst>
                                </p:cTn>
                              </p:par>
                              <p:par>
                                <p:cTn id="212" presetID="2" presetClass="exit" presetSubtype="3" fill="hold" nodeType="withEffect">
                                  <p:stCondLst>
                                    <p:cond delay="0"/>
                                  </p:stCondLst>
                                  <p:childTnLst>
                                    <p:anim calcmode="lin" valueType="num">
                                      <p:cBhvr additive="base">
                                        <p:cTn id="213" dur="2000"/>
                                        <p:tgtEl>
                                          <p:spTgt spid="19"/>
                                        </p:tgtEl>
                                        <p:attrNameLst>
                                          <p:attrName>ppt_x</p:attrName>
                                        </p:attrNameLst>
                                      </p:cBhvr>
                                      <p:tavLst>
                                        <p:tav tm="0">
                                          <p:val>
                                            <p:strVal val="ppt_x"/>
                                          </p:val>
                                        </p:tav>
                                        <p:tav tm="100000">
                                          <p:val>
                                            <p:strVal val="1+ppt_w/2"/>
                                          </p:val>
                                        </p:tav>
                                      </p:tavLst>
                                    </p:anim>
                                    <p:anim calcmode="lin" valueType="num">
                                      <p:cBhvr additive="base">
                                        <p:cTn id="214" dur="2000"/>
                                        <p:tgtEl>
                                          <p:spTgt spid="19"/>
                                        </p:tgtEl>
                                        <p:attrNameLst>
                                          <p:attrName>ppt_y</p:attrName>
                                        </p:attrNameLst>
                                      </p:cBhvr>
                                      <p:tavLst>
                                        <p:tav tm="0">
                                          <p:val>
                                            <p:strVal val="ppt_y"/>
                                          </p:val>
                                        </p:tav>
                                        <p:tav tm="100000">
                                          <p:val>
                                            <p:strVal val="0-ppt_h/2"/>
                                          </p:val>
                                        </p:tav>
                                      </p:tavLst>
                                    </p:anim>
                                    <p:set>
                                      <p:cBhvr>
                                        <p:cTn id="215" dur="1" fill="hold">
                                          <p:stCondLst>
                                            <p:cond delay="1999"/>
                                          </p:stCondLst>
                                        </p:cTn>
                                        <p:tgtEl>
                                          <p:spTgt spid="19"/>
                                        </p:tgtEl>
                                        <p:attrNameLst>
                                          <p:attrName>style.visibility</p:attrName>
                                        </p:attrNameLst>
                                      </p:cBhvr>
                                      <p:to>
                                        <p:strVal val="hidden"/>
                                      </p:to>
                                    </p:set>
                                  </p:childTnLst>
                                </p:cTn>
                              </p:par>
                              <p:par>
                                <p:cTn id="216" presetID="2" presetClass="exit" presetSubtype="3" fill="hold" nodeType="withEffect">
                                  <p:stCondLst>
                                    <p:cond delay="0"/>
                                  </p:stCondLst>
                                  <p:childTnLst>
                                    <p:anim calcmode="lin" valueType="num">
                                      <p:cBhvr additive="base">
                                        <p:cTn id="217" dur="2000"/>
                                        <p:tgtEl>
                                          <p:spTgt spid="20"/>
                                        </p:tgtEl>
                                        <p:attrNameLst>
                                          <p:attrName>ppt_x</p:attrName>
                                        </p:attrNameLst>
                                      </p:cBhvr>
                                      <p:tavLst>
                                        <p:tav tm="0">
                                          <p:val>
                                            <p:strVal val="ppt_x"/>
                                          </p:val>
                                        </p:tav>
                                        <p:tav tm="100000">
                                          <p:val>
                                            <p:strVal val="1+ppt_w/2"/>
                                          </p:val>
                                        </p:tav>
                                      </p:tavLst>
                                    </p:anim>
                                    <p:anim calcmode="lin" valueType="num">
                                      <p:cBhvr additive="base">
                                        <p:cTn id="218" dur="2000"/>
                                        <p:tgtEl>
                                          <p:spTgt spid="20"/>
                                        </p:tgtEl>
                                        <p:attrNameLst>
                                          <p:attrName>ppt_y</p:attrName>
                                        </p:attrNameLst>
                                      </p:cBhvr>
                                      <p:tavLst>
                                        <p:tav tm="0">
                                          <p:val>
                                            <p:strVal val="ppt_y"/>
                                          </p:val>
                                        </p:tav>
                                        <p:tav tm="100000">
                                          <p:val>
                                            <p:strVal val="0-ppt_h/2"/>
                                          </p:val>
                                        </p:tav>
                                      </p:tavLst>
                                    </p:anim>
                                    <p:set>
                                      <p:cBhvr>
                                        <p:cTn id="219" dur="1" fill="hold">
                                          <p:stCondLst>
                                            <p:cond delay="1999"/>
                                          </p:stCondLst>
                                        </p:cTn>
                                        <p:tgtEl>
                                          <p:spTgt spid="20"/>
                                        </p:tgtEl>
                                        <p:attrNameLst>
                                          <p:attrName>style.visibility</p:attrName>
                                        </p:attrNameLst>
                                      </p:cBhvr>
                                      <p:to>
                                        <p:strVal val="hidden"/>
                                      </p:to>
                                    </p:set>
                                  </p:childTnLst>
                                </p:cTn>
                              </p:par>
                              <p:par>
                                <p:cTn id="220" presetID="2" presetClass="exit" presetSubtype="3" fill="hold" nodeType="withEffect">
                                  <p:stCondLst>
                                    <p:cond delay="0"/>
                                  </p:stCondLst>
                                  <p:childTnLst>
                                    <p:anim calcmode="lin" valueType="num">
                                      <p:cBhvr additive="base">
                                        <p:cTn id="221" dur="2000"/>
                                        <p:tgtEl>
                                          <p:spTgt spid="21"/>
                                        </p:tgtEl>
                                        <p:attrNameLst>
                                          <p:attrName>ppt_x</p:attrName>
                                        </p:attrNameLst>
                                      </p:cBhvr>
                                      <p:tavLst>
                                        <p:tav tm="0">
                                          <p:val>
                                            <p:strVal val="ppt_x"/>
                                          </p:val>
                                        </p:tav>
                                        <p:tav tm="100000">
                                          <p:val>
                                            <p:strVal val="1+ppt_w/2"/>
                                          </p:val>
                                        </p:tav>
                                      </p:tavLst>
                                    </p:anim>
                                    <p:anim calcmode="lin" valueType="num">
                                      <p:cBhvr additive="base">
                                        <p:cTn id="222" dur="2000"/>
                                        <p:tgtEl>
                                          <p:spTgt spid="21"/>
                                        </p:tgtEl>
                                        <p:attrNameLst>
                                          <p:attrName>ppt_y</p:attrName>
                                        </p:attrNameLst>
                                      </p:cBhvr>
                                      <p:tavLst>
                                        <p:tav tm="0">
                                          <p:val>
                                            <p:strVal val="ppt_y"/>
                                          </p:val>
                                        </p:tav>
                                        <p:tav tm="100000">
                                          <p:val>
                                            <p:strVal val="0-ppt_h/2"/>
                                          </p:val>
                                        </p:tav>
                                      </p:tavLst>
                                    </p:anim>
                                    <p:set>
                                      <p:cBhvr>
                                        <p:cTn id="223" dur="1" fill="hold">
                                          <p:stCondLst>
                                            <p:cond delay="1999"/>
                                          </p:stCondLst>
                                        </p:cTn>
                                        <p:tgtEl>
                                          <p:spTgt spid="21"/>
                                        </p:tgtEl>
                                        <p:attrNameLst>
                                          <p:attrName>style.visibility</p:attrName>
                                        </p:attrNameLst>
                                      </p:cBhvr>
                                      <p:to>
                                        <p:strVal val="hidden"/>
                                      </p:to>
                                    </p:set>
                                  </p:childTnLst>
                                </p:cTn>
                              </p:par>
                              <p:par>
                                <p:cTn id="224" presetID="2" presetClass="exit" presetSubtype="3" fill="hold" nodeType="withEffect">
                                  <p:stCondLst>
                                    <p:cond delay="0"/>
                                  </p:stCondLst>
                                  <p:childTnLst>
                                    <p:anim calcmode="lin" valueType="num">
                                      <p:cBhvr additive="base">
                                        <p:cTn id="225" dur="2000"/>
                                        <p:tgtEl>
                                          <p:spTgt spid="22"/>
                                        </p:tgtEl>
                                        <p:attrNameLst>
                                          <p:attrName>ppt_x</p:attrName>
                                        </p:attrNameLst>
                                      </p:cBhvr>
                                      <p:tavLst>
                                        <p:tav tm="0">
                                          <p:val>
                                            <p:strVal val="ppt_x"/>
                                          </p:val>
                                        </p:tav>
                                        <p:tav tm="100000">
                                          <p:val>
                                            <p:strVal val="1+ppt_w/2"/>
                                          </p:val>
                                        </p:tav>
                                      </p:tavLst>
                                    </p:anim>
                                    <p:anim calcmode="lin" valueType="num">
                                      <p:cBhvr additive="base">
                                        <p:cTn id="226" dur="2000"/>
                                        <p:tgtEl>
                                          <p:spTgt spid="22"/>
                                        </p:tgtEl>
                                        <p:attrNameLst>
                                          <p:attrName>ppt_y</p:attrName>
                                        </p:attrNameLst>
                                      </p:cBhvr>
                                      <p:tavLst>
                                        <p:tav tm="0">
                                          <p:val>
                                            <p:strVal val="ppt_y"/>
                                          </p:val>
                                        </p:tav>
                                        <p:tav tm="100000">
                                          <p:val>
                                            <p:strVal val="0-ppt_h/2"/>
                                          </p:val>
                                        </p:tav>
                                      </p:tavLst>
                                    </p:anim>
                                    <p:set>
                                      <p:cBhvr>
                                        <p:cTn id="227" dur="1" fill="hold">
                                          <p:stCondLst>
                                            <p:cond delay="1999"/>
                                          </p:stCondLst>
                                        </p:cTn>
                                        <p:tgtEl>
                                          <p:spTgt spid="22"/>
                                        </p:tgtEl>
                                        <p:attrNameLst>
                                          <p:attrName>style.visibility</p:attrName>
                                        </p:attrNameLst>
                                      </p:cBhvr>
                                      <p:to>
                                        <p:strVal val="hidden"/>
                                      </p:to>
                                    </p:set>
                                  </p:childTnLst>
                                </p:cTn>
                              </p:par>
                              <p:par>
                                <p:cTn id="228" presetID="2" presetClass="exit" presetSubtype="3" fill="hold" nodeType="withEffect">
                                  <p:stCondLst>
                                    <p:cond delay="0"/>
                                  </p:stCondLst>
                                  <p:childTnLst>
                                    <p:anim calcmode="lin" valueType="num">
                                      <p:cBhvr additive="base">
                                        <p:cTn id="229" dur="2000"/>
                                        <p:tgtEl>
                                          <p:spTgt spid="23"/>
                                        </p:tgtEl>
                                        <p:attrNameLst>
                                          <p:attrName>ppt_x</p:attrName>
                                        </p:attrNameLst>
                                      </p:cBhvr>
                                      <p:tavLst>
                                        <p:tav tm="0">
                                          <p:val>
                                            <p:strVal val="ppt_x"/>
                                          </p:val>
                                        </p:tav>
                                        <p:tav tm="100000">
                                          <p:val>
                                            <p:strVal val="1+ppt_w/2"/>
                                          </p:val>
                                        </p:tav>
                                      </p:tavLst>
                                    </p:anim>
                                    <p:anim calcmode="lin" valueType="num">
                                      <p:cBhvr additive="base">
                                        <p:cTn id="230" dur="2000"/>
                                        <p:tgtEl>
                                          <p:spTgt spid="23"/>
                                        </p:tgtEl>
                                        <p:attrNameLst>
                                          <p:attrName>ppt_y</p:attrName>
                                        </p:attrNameLst>
                                      </p:cBhvr>
                                      <p:tavLst>
                                        <p:tav tm="0">
                                          <p:val>
                                            <p:strVal val="ppt_y"/>
                                          </p:val>
                                        </p:tav>
                                        <p:tav tm="100000">
                                          <p:val>
                                            <p:strVal val="0-ppt_h/2"/>
                                          </p:val>
                                        </p:tav>
                                      </p:tavLst>
                                    </p:anim>
                                    <p:set>
                                      <p:cBhvr>
                                        <p:cTn id="231" dur="1" fill="hold">
                                          <p:stCondLst>
                                            <p:cond delay="1999"/>
                                          </p:stCondLst>
                                        </p:cTn>
                                        <p:tgtEl>
                                          <p:spTgt spid="23"/>
                                        </p:tgtEl>
                                        <p:attrNameLst>
                                          <p:attrName>style.visibility</p:attrName>
                                        </p:attrNameLst>
                                      </p:cBhvr>
                                      <p:to>
                                        <p:strVal val="hidden"/>
                                      </p:to>
                                    </p:set>
                                  </p:childTnLst>
                                </p:cTn>
                              </p:par>
                              <p:par>
                                <p:cTn id="232" presetID="2" presetClass="exit" presetSubtype="3" fill="hold" nodeType="withEffect">
                                  <p:stCondLst>
                                    <p:cond delay="0"/>
                                  </p:stCondLst>
                                  <p:childTnLst>
                                    <p:anim calcmode="lin" valueType="num">
                                      <p:cBhvr additive="base">
                                        <p:cTn id="233" dur="2000"/>
                                        <p:tgtEl>
                                          <p:spTgt spid="24"/>
                                        </p:tgtEl>
                                        <p:attrNameLst>
                                          <p:attrName>ppt_x</p:attrName>
                                        </p:attrNameLst>
                                      </p:cBhvr>
                                      <p:tavLst>
                                        <p:tav tm="0">
                                          <p:val>
                                            <p:strVal val="ppt_x"/>
                                          </p:val>
                                        </p:tav>
                                        <p:tav tm="100000">
                                          <p:val>
                                            <p:strVal val="1+ppt_w/2"/>
                                          </p:val>
                                        </p:tav>
                                      </p:tavLst>
                                    </p:anim>
                                    <p:anim calcmode="lin" valueType="num">
                                      <p:cBhvr additive="base">
                                        <p:cTn id="234" dur="2000"/>
                                        <p:tgtEl>
                                          <p:spTgt spid="24"/>
                                        </p:tgtEl>
                                        <p:attrNameLst>
                                          <p:attrName>ppt_y</p:attrName>
                                        </p:attrNameLst>
                                      </p:cBhvr>
                                      <p:tavLst>
                                        <p:tav tm="0">
                                          <p:val>
                                            <p:strVal val="ppt_y"/>
                                          </p:val>
                                        </p:tav>
                                        <p:tav tm="100000">
                                          <p:val>
                                            <p:strVal val="0-ppt_h/2"/>
                                          </p:val>
                                        </p:tav>
                                      </p:tavLst>
                                    </p:anim>
                                    <p:set>
                                      <p:cBhvr>
                                        <p:cTn id="235" dur="1" fill="hold">
                                          <p:stCondLst>
                                            <p:cond delay="1999"/>
                                          </p:stCondLst>
                                        </p:cTn>
                                        <p:tgtEl>
                                          <p:spTgt spid="24"/>
                                        </p:tgtEl>
                                        <p:attrNameLst>
                                          <p:attrName>style.visibility</p:attrName>
                                        </p:attrNameLst>
                                      </p:cBhvr>
                                      <p:to>
                                        <p:strVal val="hidden"/>
                                      </p:to>
                                    </p:set>
                                  </p:childTnLst>
                                </p:cTn>
                              </p:par>
                              <p:par>
                                <p:cTn id="236" presetID="2" presetClass="exit" presetSubtype="3" fill="hold" nodeType="withEffect">
                                  <p:stCondLst>
                                    <p:cond delay="0"/>
                                  </p:stCondLst>
                                  <p:childTnLst>
                                    <p:anim calcmode="lin" valueType="num">
                                      <p:cBhvr additive="base">
                                        <p:cTn id="237" dur="2000"/>
                                        <p:tgtEl>
                                          <p:spTgt spid="25"/>
                                        </p:tgtEl>
                                        <p:attrNameLst>
                                          <p:attrName>ppt_x</p:attrName>
                                        </p:attrNameLst>
                                      </p:cBhvr>
                                      <p:tavLst>
                                        <p:tav tm="0">
                                          <p:val>
                                            <p:strVal val="ppt_x"/>
                                          </p:val>
                                        </p:tav>
                                        <p:tav tm="100000">
                                          <p:val>
                                            <p:strVal val="1+ppt_w/2"/>
                                          </p:val>
                                        </p:tav>
                                      </p:tavLst>
                                    </p:anim>
                                    <p:anim calcmode="lin" valueType="num">
                                      <p:cBhvr additive="base">
                                        <p:cTn id="238" dur="2000"/>
                                        <p:tgtEl>
                                          <p:spTgt spid="25"/>
                                        </p:tgtEl>
                                        <p:attrNameLst>
                                          <p:attrName>ppt_y</p:attrName>
                                        </p:attrNameLst>
                                      </p:cBhvr>
                                      <p:tavLst>
                                        <p:tav tm="0">
                                          <p:val>
                                            <p:strVal val="ppt_y"/>
                                          </p:val>
                                        </p:tav>
                                        <p:tav tm="100000">
                                          <p:val>
                                            <p:strVal val="0-ppt_h/2"/>
                                          </p:val>
                                        </p:tav>
                                      </p:tavLst>
                                    </p:anim>
                                    <p:set>
                                      <p:cBhvr>
                                        <p:cTn id="239" dur="1" fill="hold">
                                          <p:stCondLst>
                                            <p:cond delay="1999"/>
                                          </p:stCondLst>
                                        </p:cTn>
                                        <p:tgtEl>
                                          <p:spTgt spid="25"/>
                                        </p:tgtEl>
                                        <p:attrNameLst>
                                          <p:attrName>style.visibility</p:attrName>
                                        </p:attrNameLst>
                                      </p:cBhvr>
                                      <p:to>
                                        <p:strVal val="hidden"/>
                                      </p:to>
                                    </p:set>
                                  </p:childTnLst>
                                </p:cTn>
                              </p:par>
                              <p:par>
                                <p:cTn id="240" presetID="2" presetClass="exit" presetSubtype="3" fill="hold" nodeType="withEffect">
                                  <p:stCondLst>
                                    <p:cond delay="0"/>
                                  </p:stCondLst>
                                  <p:childTnLst>
                                    <p:anim calcmode="lin" valueType="num">
                                      <p:cBhvr additive="base">
                                        <p:cTn id="241" dur="2000"/>
                                        <p:tgtEl>
                                          <p:spTgt spid="26"/>
                                        </p:tgtEl>
                                        <p:attrNameLst>
                                          <p:attrName>ppt_x</p:attrName>
                                        </p:attrNameLst>
                                      </p:cBhvr>
                                      <p:tavLst>
                                        <p:tav tm="0">
                                          <p:val>
                                            <p:strVal val="ppt_x"/>
                                          </p:val>
                                        </p:tav>
                                        <p:tav tm="100000">
                                          <p:val>
                                            <p:strVal val="1+ppt_w/2"/>
                                          </p:val>
                                        </p:tav>
                                      </p:tavLst>
                                    </p:anim>
                                    <p:anim calcmode="lin" valueType="num">
                                      <p:cBhvr additive="base">
                                        <p:cTn id="242" dur="2000"/>
                                        <p:tgtEl>
                                          <p:spTgt spid="26"/>
                                        </p:tgtEl>
                                        <p:attrNameLst>
                                          <p:attrName>ppt_y</p:attrName>
                                        </p:attrNameLst>
                                      </p:cBhvr>
                                      <p:tavLst>
                                        <p:tav tm="0">
                                          <p:val>
                                            <p:strVal val="ppt_y"/>
                                          </p:val>
                                        </p:tav>
                                        <p:tav tm="100000">
                                          <p:val>
                                            <p:strVal val="0-ppt_h/2"/>
                                          </p:val>
                                        </p:tav>
                                      </p:tavLst>
                                    </p:anim>
                                    <p:set>
                                      <p:cBhvr>
                                        <p:cTn id="243" dur="1" fill="hold">
                                          <p:stCondLst>
                                            <p:cond delay="1999"/>
                                          </p:stCondLst>
                                        </p:cTn>
                                        <p:tgtEl>
                                          <p:spTgt spid="26"/>
                                        </p:tgtEl>
                                        <p:attrNameLst>
                                          <p:attrName>style.visibility</p:attrName>
                                        </p:attrNameLst>
                                      </p:cBhvr>
                                      <p:to>
                                        <p:strVal val="hidden"/>
                                      </p:to>
                                    </p:set>
                                  </p:childTnLst>
                                </p:cTn>
                              </p:par>
                              <p:par>
                                <p:cTn id="244" presetID="2" presetClass="exit" presetSubtype="3" fill="hold" nodeType="withEffect">
                                  <p:stCondLst>
                                    <p:cond delay="0"/>
                                  </p:stCondLst>
                                  <p:childTnLst>
                                    <p:anim calcmode="lin" valueType="num">
                                      <p:cBhvr additive="base">
                                        <p:cTn id="245" dur="2000"/>
                                        <p:tgtEl>
                                          <p:spTgt spid="27"/>
                                        </p:tgtEl>
                                        <p:attrNameLst>
                                          <p:attrName>ppt_x</p:attrName>
                                        </p:attrNameLst>
                                      </p:cBhvr>
                                      <p:tavLst>
                                        <p:tav tm="0">
                                          <p:val>
                                            <p:strVal val="ppt_x"/>
                                          </p:val>
                                        </p:tav>
                                        <p:tav tm="100000">
                                          <p:val>
                                            <p:strVal val="1+ppt_w/2"/>
                                          </p:val>
                                        </p:tav>
                                      </p:tavLst>
                                    </p:anim>
                                    <p:anim calcmode="lin" valueType="num">
                                      <p:cBhvr additive="base">
                                        <p:cTn id="246" dur="2000"/>
                                        <p:tgtEl>
                                          <p:spTgt spid="27"/>
                                        </p:tgtEl>
                                        <p:attrNameLst>
                                          <p:attrName>ppt_y</p:attrName>
                                        </p:attrNameLst>
                                      </p:cBhvr>
                                      <p:tavLst>
                                        <p:tav tm="0">
                                          <p:val>
                                            <p:strVal val="ppt_y"/>
                                          </p:val>
                                        </p:tav>
                                        <p:tav tm="100000">
                                          <p:val>
                                            <p:strVal val="0-ppt_h/2"/>
                                          </p:val>
                                        </p:tav>
                                      </p:tavLst>
                                    </p:anim>
                                    <p:set>
                                      <p:cBhvr>
                                        <p:cTn id="247" dur="1" fill="hold">
                                          <p:stCondLst>
                                            <p:cond delay="1999"/>
                                          </p:stCondLst>
                                        </p:cTn>
                                        <p:tgtEl>
                                          <p:spTgt spid="27"/>
                                        </p:tgtEl>
                                        <p:attrNameLst>
                                          <p:attrName>style.visibility</p:attrName>
                                        </p:attrNameLst>
                                      </p:cBhvr>
                                      <p:to>
                                        <p:strVal val="hidden"/>
                                      </p:to>
                                    </p:set>
                                  </p:childTnLst>
                                </p:cTn>
                              </p:par>
                              <p:par>
                                <p:cTn id="248" presetID="8" presetClass="emph" presetSubtype="0" autoRev="1" fill="hold" nodeType="withEffect">
                                  <p:stCondLst>
                                    <p:cond delay="0"/>
                                  </p:stCondLst>
                                  <p:childTnLst>
                                    <p:animRot by="21600000">
                                      <p:cBhvr>
                                        <p:cTn id="249" dur="2000" fill="hold"/>
                                        <p:tgtEl>
                                          <p:spTgt spid="5"/>
                                        </p:tgtEl>
                                        <p:attrNameLst>
                                          <p:attrName>r</p:attrName>
                                        </p:attrNameLst>
                                      </p:cBhvr>
                                    </p:animRot>
                                  </p:childTnLst>
                                </p:cTn>
                              </p:par>
                              <p:par>
                                <p:cTn id="250" presetID="8" presetClass="emph" presetSubtype="0" autoRev="1" fill="hold" nodeType="withEffect">
                                  <p:stCondLst>
                                    <p:cond delay="0"/>
                                  </p:stCondLst>
                                  <p:childTnLst>
                                    <p:animRot by="21600000">
                                      <p:cBhvr>
                                        <p:cTn id="251" dur="2000" fill="hold"/>
                                        <p:tgtEl>
                                          <p:spTgt spid="7"/>
                                        </p:tgtEl>
                                        <p:attrNameLst>
                                          <p:attrName>r</p:attrName>
                                        </p:attrNameLst>
                                      </p:cBhvr>
                                    </p:animRot>
                                  </p:childTnLst>
                                </p:cTn>
                              </p:par>
                              <p:par>
                                <p:cTn id="252" presetID="8" presetClass="emph" presetSubtype="0" autoRev="1" fill="hold" nodeType="withEffect">
                                  <p:stCondLst>
                                    <p:cond delay="0"/>
                                  </p:stCondLst>
                                  <p:childTnLst>
                                    <p:animRot by="21600000">
                                      <p:cBhvr>
                                        <p:cTn id="253" dur="2000" fill="hold"/>
                                        <p:tgtEl>
                                          <p:spTgt spid="18"/>
                                        </p:tgtEl>
                                        <p:attrNameLst>
                                          <p:attrName>r</p:attrName>
                                        </p:attrNameLst>
                                      </p:cBhvr>
                                    </p:animRot>
                                  </p:childTnLst>
                                </p:cTn>
                              </p:par>
                              <p:par>
                                <p:cTn id="254" presetID="8" presetClass="emph" presetSubtype="0" autoRev="1" fill="hold" nodeType="withEffect">
                                  <p:stCondLst>
                                    <p:cond delay="0"/>
                                  </p:stCondLst>
                                  <p:childTnLst>
                                    <p:animRot by="21600000">
                                      <p:cBhvr>
                                        <p:cTn id="255" dur="2000" fill="hold"/>
                                        <p:tgtEl>
                                          <p:spTgt spid="19"/>
                                        </p:tgtEl>
                                        <p:attrNameLst>
                                          <p:attrName>r</p:attrName>
                                        </p:attrNameLst>
                                      </p:cBhvr>
                                    </p:animRot>
                                  </p:childTnLst>
                                </p:cTn>
                              </p:par>
                              <p:par>
                                <p:cTn id="256" presetID="8" presetClass="emph" presetSubtype="0" autoRev="1" fill="hold" nodeType="withEffect">
                                  <p:stCondLst>
                                    <p:cond delay="0"/>
                                  </p:stCondLst>
                                  <p:childTnLst>
                                    <p:animRot by="21600000">
                                      <p:cBhvr>
                                        <p:cTn id="257" dur="2000" fill="hold"/>
                                        <p:tgtEl>
                                          <p:spTgt spid="20"/>
                                        </p:tgtEl>
                                        <p:attrNameLst>
                                          <p:attrName>r</p:attrName>
                                        </p:attrNameLst>
                                      </p:cBhvr>
                                    </p:animRot>
                                  </p:childTnLst>
                                </p:cTn>
                              </p:par>
                              <p:par>
                                <p:cTn id="258" presetID="8" presetClass="emph" presetSubtype="0" autoRev="1" fill="hold" nodeType="withEffect">
                                  <p:stCondLst>
                                    <p:cond delay="0"/>
                                  </p:stCondLst>
                                  <p:childTnLst>
                                    <p:animRot by="21600000">
                                      <p:cBhvr>
                                        <p:cTn id="259" dur="2000" fill="hold"/>
                                        <p:tgtEl>
                                          <p:spTgt spid="21"/>
                                        </p:tgtEl>
                                        <p:attrNameLst>
                                          <p:attrName>r</p:attrName>
                                        </p:attrNameLst>
                                      </p:cBhvr>
                                    </p:animRot>
                                  </p:childTnLst>
                                </p:cTn>
                              </p:par>
                              <p:par>
                                <p:cTn id="260" presetID="8" presetClass="emph" presetSubtype="0" autoRev="1" fill="hold" nodeType="withEffect">
                                  <p:stCondLst>
                                    <p:cond delay="0"/>
                                  </p:stCondLst>
                                  <p:childTnLst>
                                    <p:animRot by="21600000">
                                      <p:cBhvr>
                                        <p:cTn id="261" dur="2000" fill="hold"/>
                                        <p:tgtEl>
                                          <p:spTgt spid="22"/>
                                        </p:tgtEl>
                                        <p:attrNameLst>
                                          <p:attrName>r</p:attrName>
                                        </p:attrNameLst>
                                      </p:cBhvr>
                                    </p:animRot>
                                  </p:childTnLst>
                                </p:cTn>
                              </p:par>
                              <p:par>
                                <p:cTn id="262" presetID="8" presetClass="emph" presetSubtype="0" autoRev="1" fill="hold" nodeType="withEffect">
                                  <p:stCondLst>
                                    <p:cond delay="0"/>
                                  </p:stCondLst>
                                  <p:childTnLst>
                                    <p:animRot by="21600000">
                                      <p:cBhvr>
                                        <p:cTn id="263" dur="2000" fill="hold"/>
                                        <p:tgtEl>
                                          <p:spTgt spid="23"/>
                                        </p:tgtEl>
                                        <p:attrNameLst>
                                          <p:attrName>r</p:attrName>
                                        </p:attrNameLst>
                                      </p:cBhvr>
                                    </p:animRot>
                                  </p:childTnLst>
                                </p:cTn>
                              </p:par>
                              <p:par>
                                <p:cTn id="264" presetID="8" presetClass="emph" presetSubtype="0" autoRev="1" fill="hold" nodeType="withEffect">
                                  <p:stCondLst>
                                    <p:cond delay="0"/>
                                  </p:stCondLst>
                                  <p:childTnLst>
                                    <p:animRot by="21600000">
                                      <p:cBhvr>
                                        <p:cTn id="265" dur="2000" fill="hold"/>
                                        <p:tgtEl>
                                          <p:spTgt spid="24"/>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25"/>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26"/>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27"/>
                                        </p:tgtEl>
                                        <p:attrNameLst>
                                          <p:attrName>r</p:attrName>
                                        </p:attrNameLst>
                                      </p:cBhvr>
                                    </p:animRot>
                                  </p:childTnLst>
                                </p:cTn>
                              </p:par>
                              <p:par>
                                <p:cTn id="272" presetID="8" presetClass="emph" presetSubtype="0" autoRev="1" fill="hold" nodeType="withEffect">
                                  <p:stCondLst>
                                    <p:cond delay="0"/>
                                  </p:stCondLst>
                                  <p:childTnLst>
                                    <p:animRot by="-21600000">
                                      <p:cBhvr>
                                        <p:cTn id="273" dur="2000" fill="hold"/>
                                        <p:tgtEl>
                                          <p:spTgt spid="4"/>
                                        </p:tgtEl>
                                        <p:attrNameLst>
                                          <p:attrName>r</p:attrName>
                                        </p:attrNameLst>
                                      </p:cBhvr>
                                    </p:animRot>
                                  </p:childTnLst>
                                </p:cTn>
                              </p:par>
                              <p:par>
                                <p:cTn id="274" presetID="8" presetClass="emph" presetSubtype="0" autoRev="1" fill="hold" nodeType="withEffect">
                                  <p:stCondLst>
                                    <p:cond delay="0"/>
                                  </p:stCondLst>
                                  <p:childTnLst>
                                    <p:animRot by="-21600000">
                                      <p:cBhvr>
                                        <p:cTn id="275" dur="2000" fill="hold"/>
                                        <p:tgtEl>
                                          <p:spTgt spid="6"/>
                                        </p:tgtEl>
                                        <p:attrNameLst>
                                          <p:attrName>r</p:attrName>
                                        </p:attrNameLst>
                                      </p:cBhvr>
                                    </p:animRot>
                                  </p:childTnLst>
                                </p:cTn>
                              </p:par>
                              <p:par>
                                <p:cTn id="276" presetID="8" presetClass="emph" presetSubtype="0" autoRev="1" fill="hold" nodeType="withEffect">
                                  <p:stCondLst>
                                    <p:cond delay="0"/>
                                  </p:stCondLst>
                                  <p:childTnLst>
                                    <p:animRot by="-21600000">
                                      <p:cBhvr>
                                        <p:cTn id="277" dur="2000" fill="hold"/>
                                        <p:tgtEl>
                                          <p:spTgt spid="8"/>
                                        </p:tgtEl>
                                        <p:attrNameLst>
                                          <p:attrName>r</p:attrName>
                                        </p:attrNameLst>
                                      </p:cBhvr>
                                    </p:animRot>
                                  </p:childTnLst>
                                </p:cTn>
                              </p:par>
                              <p:par>
                                <p:cTn id="278" presetID="8" presetClass="emph" presetSubtype="0" autoRev="1" fill="hold" nodeType="withEffect">
                                  <p:stCondLst>
                                    <p:cond delay="0"/>
                                  </p:stCondLst>
                                  <p:childTnLst>
                                    <p:animRot by="-21600000">
                                      <p:cBhvr>
                                        <p:cTn id="279" dur="2000" fill="hold"/>
                                        <p:tgtEl>
                                          <p:spTgt spid="9"/>
                                        </p:tgtEl>
                                        <p:attrNameLst>
                                          <p:attrName>r</p:attrName>
                                        </p:attrNameLst>
                                      </p:cBhvr>
                                    </p:animRot>
                                  </p:childTnLst>
                                </p:cTn>
                              </p:par>
                              <p:par>
                                <p:cTn id="280" presetID="8" presetClass="emph" presetSubtype="0" autoRev="1" fill="hold" nodeType="withEffect">
                                  <p:stCondLst>
                                    <p:cond delay="0"/>
                                  </p:stCondLst>
                                  <p:childTnLst>
                                    <p:animRot by="-21600000">
                                      <p:cBhvr>
                                        <p:cTn id="281" dur="2000" fill="hold"/>
                                        <p:tgtEl>
                                          <p:spTgt spid="10"/>
                                        </p:tgtEl>
                                        <p:attrNameLst>
                                          <p:attrName>r</p:attrName>
                                        </p:attrNameLst>
                                      </p:cBhvr>
                                    </p:animRot>
                                  </p:childTnLst>
                                </p:cTn>
                              </p:par>
                              <p:par>
                                <p:cTn id="282" presetID="8" presetClass="emph" presetSubtype="0" autoRev="1" fill="hold" nodeType="withEffect">
                                  <p:stCondLst>
                                    <p:cond delay="0"/>
                                  </p:stCondLst>
                                  <p:childTnLst>
                                    <p:animRot by="-21600000">
                                      <p:cBhvr>
                                        <p:cTn id="283" dur="2000" fill="hold"/>
                                        <p:tgtEl>
                                          <p:spTgt spid="11"/>
                                        </p:tgtEl>
                                        <p:attrNameLst>
                                          <p:attrName>r</p:attrName>
                                        </p:attrNameLst>
                                      </p:cBhvr>
                                    </p:animRot>
                                  </p:childTnLst>
                                </p:cTn>
                              </p:par>
                              <p:par>
                                <p:cTn id="284" presetID="8" presetClass="emph" presetSubtype="0" autoRev="1" fill="hold" nodeType="withEffect">
                                  <p:stCondLst>
                                    <p:cond delay="0"/>
                                  </p:stCondLst>
                                  <p:childTnLst>
                                    <p:animRot by="-21600000">
                                      <p:cBhvr>
                                        <p:cTn id="285" dur="2000" fill="hold"/>
                                        <p:tgtEl>
                                          <p:spTgt spid="12"/>
                                        </p:tgtEl>
                                        <p:attrNameLst>
                                          <p:attrName>r</p:attrName>
                                        </p:attrNameLst>
                                      </p:cBhvr>
                                    </p:animRot>
                                  </p:childTnLst>
                                </p:cTn>
                              </p:par>
                              <p:par>
                                <p:cTn id="286" presetID="8" presetClass="emph" presetSubtype="0" autoRev="1" fill="hold" nodeType="withEffect">
                                  <p:stCondLst>
                                    <p:cond delay="0"/>
                                  </p:stCondLst>
                                  <p:childTnLst>
                                    <p:animRot by="-21600000">
                                      <p:cBhvr>
                                        <p:cTn id="287" dur="2000" fill="hold"/>
                                        <p:tgtEl>
                                          <p:spTgt spid="13"/>
                                        </p:tgtEl>
                                        <p:attrNameLst>
                                          <p:attrName>r</p:attrName>
                                        </p:attrNameLst>
                                      </p:cBhvr>
                                    </p:animRot>
                                  </p:childTnLst>
                                </p:cTn>
                              </p:par>
                              <p:par>
                                <p:cTn id="288" presetID="8" presetClass="emph" presetSubtype="0" autoRev="1" fill="hold" nodeType="withEffect">
                                  <p:stCondLst>
                                    <p:cond delay="0"/>
                                  </p:stCondLst>
                                  <p:childTnLst>
                                    <p:animRot by="-21600000">
                                      <p:cBhvr>
                                        <p:cTn id="289" dur="2000" fill="hold"/>
                                        <p:tgtEl>
                                          <p:spTgt spid="14"/>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15"/>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16"/>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17"/>
                                        </p:tgtEl>
                                        <p:attrNameLst>
                                          <p:attrName>r</p:attrName>
                                        </p:attrNameLst>
                                      </p:cBhvr>
                                    </p:animRot>
                                  </p:childTnLst>
                                </p:cTn>
                              </p:par>
                              <p:par>
                                <p:cTn id="296" presetID="17" presetClass="entr" presetSubtype="8" fill="hold" nodeType="withEffect">
                                  <p:stCondLst>
                                    <p:cond delay="0"/>
                                  </p:stCondLst>
                                  <p:childTnLst>
                                    <p:set>
                                      <p:cBhvr>
                                        <p:cTn id="297" dur="1" fill="hold">
                                          <p:stCondLst>
                                            <p:cond delay="0"/>
                                          </p:stCondLst>
                                        </p:cTn>
                                        <p:tgtEl>
                                          <p:spTgt spid="2"/>
                                        </p:tgtEl>
                                        <p:attrNameLst>
                                          <p:attrName>style.visibility</p:attrName>
                                        </p:attrNameLst>
                                      </p:cBhvr>
                                      <p:to>
                                        <p:strVal val="visible"/>
                                      </p:to>
                                    </p:set>
                                    <p:anim calcmode="lin" valueType="num">
                                      <p:cBhvr>
                                        <p:cTn id="298" dur="2000" fill="hold"/>
                                        <p:tgtEl>
                                          <p:spTgt spid="2"/>
                                        </p:tgtEl>
                                        <p:attrNameLst>
                                          <p:attrName>ppt_x</p:attrName>
                                        </p:attrNameLst>
                                      </p:cBhvr>
                                      <p:tavLst>
                                        <p:tav tm="0">
                                          <p:val>
                                            <p:strVal val="#ppt_x-#ppt_w/2"/>
                                          </p:val>
                                        </p:tav>
                                        <p:tav tm="100000">
                                          <p:val>
                                            <p:strVal val="#ppt_x"/>
                                          </p:val>
                                        </p:tav>
                                      </p:tavLst>
                                    </p:anim>
                                    <p:anim calcmode="lin" valueType="num">
                                      <p:cBhvr>
                                        <p:cTn id="299" dur="2000" fill="hold"/>
                                        <p:tgtEl>
                                          <p:spTgt spid="2"/>
                                        </p:tgtEl>
                                        <p:attrNameLst>
                                          <p:attrName>ppt_y</p:attrName>
                                        </p:attrNameLst>
                                      </p:cBhvr>
                                      <p:tavLst>
                                        <p:tav tm="0">
                                          <p:val>
                                            <p:strVal val="#ppt_y"/>
                                          </p:val>
                                        </p:tav>
                                        <p:tav tm="100000">
                                          <p:val>
                                            <p:strVal val="#ppt_y"/>
                                          </p:val>
                                        </p:tav>
                                      </p:tavLst>
                                    </p:anim>
                                    <p:anim calcmode="lin" valueType="num">
                                      <p:cBhvr>
                                        <p:cTn id="300" dur="2000" fill="hold"/>
                                        <p:tgtEl>
                                          <p:spTgt spid="2"/>
                                        </p:tgtEl>
                                        <p:attrNameLst>
                                          <p:attrName>ppt_w</p:attrName>
                                        </p:attrNameLst>
                                      </p:cBhvr>
                                      <p:tavLst>
                                        <p:tav tm="0">
                                          <p:val>
                                            <p:fltVal val="0"/>
                                          </p:val>
                                        </p:tav>
                                        <p:tav tm="100000">
                                          <p:val>
                                            <p:strVal val="#ppt_w"/>
                                          </p:val>
                                        </p:tav>
                                      </p:tavLst>
                                    </p:anim>
                                    <p:anim calcmode="lin" valueType="num">
                                      <p:cBhvr>
                                        <p:cTn id="301" dur="2000" fill="hold"/>
                                        <p:tgtEl>
                                          <p:spTgt spid="2"/>
                                        </p:tgtEl>
                                        <p:attrNameLst>
                                          <p:attrName>ppt_h</p:attrName>
                                        </p:attrNameLst>
                                      </p:cBhvr>
                                      <p:tavLst>
                                        <p:tav tm="0">
                                          <p:val>
                                            <p:strVal val="#ppt_h"/>
                                          </p:val>
                                        </p:tav>
                                        <p:tav tm="100000">
                                          <p:val>
                                            <p:strVal val="#ppt_h"/>
                                          </p:val>
                                        </p:tav>
                                      </p:tavLst>
                                    </p:anim>
                                  </p:childTnLst>
                                </p:cTn>
                              </p:par>
                              <p:par>
                                <p:cTn id="302" presetID="5" presetClass="entr" presetSubtype="10" fill="hold" nodeType="withEffect">
                                  <p:stCondLst>
                                    <p:cond delay="0"/>
                                  </p:stCondLst>
                                  <p:childTnLst>
                                    <p:set>
                                      <p:cBhvr>
                                        <p:cTn id="303" dur="1" fill="hold">
                                          <p:stCondLst>
                                            <p:cond delay="0"/>
                                          </p:stCondLst>
                                        </p:cTn>
                                        <p:tgtEl>
                                          <p:spTgt spid="2"/>
                                        </p:tgtEl>
                                        <p:attrNameLst>
                                          <p:attrName>style.visibility</p:attrName>
                                        </p:attrNameLst>
                                      </p:cBhvr>
                                      <p:to>
                                        <p:strVal val="visible"/>
                                      </p:to>
                                    </p:set>
                                    <p:animEffect transition="in" filter="checkerboard(across)">
                                      <p:cBhvr>
                                        <p:cTn id="30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tradivarius-violin.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796c01cbb749081d9feb5ba3cf3711d5.png"/>
          <p:cNvPicPr>
            <a:picLocks noChangeAspect="1"/>
          </p:cNvPicPr>
          <p:nvPr/>
        </p:nvPicPr>
        <p:blipFill>
          <a:blip r:embed="rId3" cstate="print">
            <a:duotone>
              <a:schemeClr val="accent6">
                <a:shade val="45000"/>
                <a:satMod val="135000"/>
              </a:schemeClr>
              <a:prstClr val="white"/>
            </a:duotone>
            <a:lum contrast="20000"/>
          </a:blip>
          <a:stretch>
            <a:fillRect/>
          </a:stretch>
        </p:blipFill>
        <p:spPr>
          <a:xfrm>
            <a:off x="4572000" y="0"/>
            <a:ext cx="1258827" cy="1078994"/>
          </a:xfrm>
          <a:prstGeom prst="rect">
            <a:avLst/>
          </a:prstGeom>
          <a:effectLst>
            <a:reflection blurRad="6350" stA="50000" endA="300" endPos="90000" dir="5400000" sy="-100000" algn="bl" rotWithShape="0"/>
          </a:effectLst>
        </p:spPr>
      </p:pic>
      <p:pic>
        <p:nvPicPr>
          <p:cNvPr id="4" name="3 Imagen" descr="796c01cbb749081d9feb5ba3cf3711d5.png"/>
          <p:cNvPicPr>
            <a:picLocks noChangeAspect="1"/>
          </p:cNvPicPr>
          <p:nvPr/>
        </p:nvPicPr>
        <p:blipFill>
          <a:blip r:embed="rId4" cstate="print">
            <a:duotone>
              <a:schemeClr val="accent6">
                <a:shade val="45000"/>
                <a:satMod val="135000"/>
              </a:schemeClr>
              <a:prstClr val="white"/>
            </a:duotone>
            <a:lum contrast="20000"/>
          </a:blip>
          <a:stretch>
            <a:fillRect/>
          </a:stretch>
        </p:blipFill>
        <p:spPr>
          <a:xfrm flipH="1">
            <a:off x="3428992" y="0"/>
            <a:ext cx="1214446" cy="1078994"/>
          </a:xfrm>
          <a:prstGeom prst="rect">
            <a:avLst/>
          </a:prstGeom>
          <a:effectLst>
            <a:reflection blurRad="6350" stA="50000" endA="300" endPos="90000" dir="5400000" sy="-100000" algn="bl" rotWithShape="0"/>
          </a:effectLst>
        </p:spPr>
      </p:pic>
      <p:pic>
        <p:nvPicPr>
          <p:cNvPr id="5" name="4 Imagen" descr="796c01cbb749081d9feb5ba3cf3711d5.png"/>
          <p:cNvPicPr>
            <a:picLocks noChangeAspect="1"/>
          </p:cNvPicPr>
          <p:nvPr/>
        </p:nvPicPr>
        <p:blipFill>
          <a:blip r:embed="rId3" cstate="print">
            <a:duotone>
              <a:schemeClr val="accent6">
                <a:shade val="45000"/>
                <a:satMod val="135000"/>
              </a:schemeClr>
              <a:prstClr val="white"/>
            </a:duotone>
            <a:lum bright="-20000" contrast="20000"/>
          </a:blip>
          <a:stretch>
            <a:fillRect/>
          </a:stretch>
        </p:blipFill>
        <p:spPr>
          <a:xfrm>
            <a:off x="4572000" y="428610"/>
            <a:ext cx="1258827" cy="1078994"/>
          </a:xfrm>
          <a:prstGeom prst="rect">
            <a:avLst/>
          </a:prstGeom>
          <a:effectLst>
            <a:reflection blurRad="6350" stA="50000" endA="300" endPos="90000" dir="5400000" sy="-100000" algn="bl" rotWithShape="0"/>
          </a:effectLst>
        </p:spPr>
      </p:pic>
      <p:pic>
        <p:nvPicPr>
          <p:cNvPr id="6" name="5 Imagen" descr="796c01cbb749081d9feb5ba3cf3711d5.png"/>
          <p:cNvPicPr>
            <a:picLocks noChangeAspect="1"/>
          </p:cNvPicPr>
          <p:nvPr/>
        </p:nvPicPr>
        <p:blipFill>
          <a:blip r:embed="rId4" cstate="print">
            <a:duotone>
              <a:schemeClr val="accent6">
                <a:shade val="45000"/>
                <a:satMod val="135000"/>
              </a:schemeClr>
              <a:prstClr val="white"/>
            </a:duotone>
            <a:lum bright="-20000" contrast="20000"/>
          </a:blip>
          <a:stretch>
            <a:fillRect/>
          </a:stretch>
        </p:blipFill>
        <p:spPr>
          <a:xfrm flipH="1">
            <a:off x="3428992" y="428610"/>
            <a:ext cx="1214446" cy="1078994"/>
          </a:xfrm>
          <a:prstGeom prst="rect">
            <a:avLst/>
          </a:prstGeom>
          <a:effectLst>
            <a:reflection blurRad="6350" stA="50000" endA="300" endPos="90000" dir="5400000" sy="-100000" algn="bl" rotWithShape="0"/>
          </a:effectLst>
        </p:spPr>
      </p:pic>
      <p:pic>
        <p:nvPicPr>
          <p:cNvPr id="7" name="6 Imagen" descr="796c01cbb749081d9feb5ba3cf3711d5.png"/>
          <p:cNvPicPr>
            <a:picLocks noChangeAspect="1"/>
          </p:cNvPicPr>
          <p:nvPr/>
        </p:nvPicPr>
        <p:blipFill>
          <a:blip r:embed="rId3" cstate="print">
            <a:duotone>
              <a:schemeClr val="accent6">
                <a:shade val="45000"/>
                <a:satMod val="135000"/>
              </a:schemeClr>
              <a:prstClr val="white"/>
            </a:duotone>
            <a:lum contrast="20000"/>
          </a:blip>
          <a:stretch>
            <a:fillRect/>
          </a:stretch>
        </p:blipFill>
        <p:spPr>
          <a:xfrm>
            <a:off x="4572000" y="785818"/>
            <a:ext cx="1258827" cy="1078994"/>
          </a:xfrm>
          <a:prstGeom prst="rect">
            <a:avLst/>
          </a:prstGeom>
          <a:effectLst>
            <a:reflection blurRad="6350" stA="50000" endA="300" endPos="90000" dir="5400000" sy="-100000" algn="bl" rotWithShape="0"/>
          </a:effectLst>
        </p:spPr>
      </p:pic>
      <p:pic>
        <p:nvPicPr>
          <p:cNvPr id="8" name="7 Imagen" descr="796c01cbb749081d9feb5ba3cf3711d5.png"/>
          <p:cNvPicPr>
            <a:picLocks noChangeAspect="1"/>
          </p:cNvPicPr>
          <p:nvPr/>
        </p:nvPicPr>
        <p:blipFill>
          <a:blip r:embed="rId4" cstate="print">
            <a:duotone>
              <a:schemeClr val="accent6">
                <a:shade val="45000"/>
                <a:satMod val="135000"/>
              </a:schemeClr>
              <a:prstClr val="white"/>
            </a:duotone>
            <a:lum contrast="20000"/>
          </a:blip>
          <a:stretch>
            <a:fillRect/>
          </a:stretch>
        </p:blipFill>
        <p:spPr>
          <a:xfrm flipH="1">
            <a:off x="3428992" y="785818"/>
            <a:ext cx="1214446" cy="1078994"/>
          </a:xfrm>
          <a:prstGeom prst="rect">
            <a:avLst/>
          </a:prstGeom>
          <a:effectLst>
            <a:reflection blurRad="6350" stA="50000" endA="300" endPos="90000" dir="5400000" sy="-100000" algn="bl" rotWithShape="0"/>
          </a:effectLst>
        </p:spPr>
      </p:pic>
      <p:pic>
        <p:nvPicPr>
          <p:cNvPr id="9" name="8 Imagen" descr="796c01cbb749081d9feb5ba3cf3711d5.png"/>
          <p:cNvPicPr>
            <a:picLocks noChangeAspect="1"/>
          </p:cNvPicPr>
          <p:nvPr/>
        </p:nvPicPr>
        <p:blipFill>
          <a:blip r:embed="rId3" cstate="print">
            <a:duotone>
              <a:schemeClr val="accent6">
                <a:shade val="45000"/>
                <a:satMod val="135000"/>
              </a:schemeClr>
              <a:prstClr val="white"/>
            </a:duotone>
            <a:lum bright="-20000" contrast="20000"/>
          </a:blip>
          <a:stretch>
            <a:fillRect/>
          </a:stretch>
        </p:blipFill>
        <p:spPr>
          <a:xfrm>
            <a:off x="4572000" y="1214428"/>
            <a:ext cx="1258827" cy="1078994"/>
          </a:xfrm>
          <a:prstGeom prst="rect">
            <a:avLst/>
          </a:prstGeom>
          <a:effectLst>
            <a:reflection blurRad="6350" stA="50000" endA="300" endPos="90000" dir="5400000" sy="-100000" algn="bl" rotWithShape="0"/>
          </a:effectLst>
        </p:spPr>
      </p:pic>
      <p:pic>
        <p:nvPicPr>
          <p:cNvPr id="10" name="9 Imagen" descr="796c01cbb749081d9feb5ba3cf3711d5.png"/>
          <p:cNvPicPr>
            <a:picLocks noChangeAspect="1"/>
          </p:cNvPicPr>
          <p:nvPr/>
        </p:nvPicPr>
        <p:blipFill>
          <a:blip r:embed="rId4" cstate="print">
            <a:duotone>
              <a:schemeClr val="accent6">
                <a:shade val="45000"/>
                <a:satMod val="135000"/>
              </a:schemeClr>
              <a:prstClr val="white"/>
            </a:duotone>
            <a:lum bright="-20000" contrast="20000"/>
          </a:blip>
          <a:stretch>
            <a:fillRect/>
          </a:stretch>
        </p:blipFill>
        <p:spPr>
          <a:xfrm flipH="1">
            <a:off x="3428992" y="1214428"/>
            <a:ext cx="1214446" cy="1078994"/>
          </a:xfrm>
          <a:prstGeom prst="rect">
            <a:avLst/>
          </a:prstGeom>
          <a:effectLst>
            <a:reflection blurRad="6350" stA="50000" endA="300" endPos="90000" dir="5400000" sy="-100000" algn="bl" rotWithShape="0"/>
          </a:effectLst>
        </p:spPr>
      </p:pic>
      <p:pic>
        <p:nvPicPr>
          <p:cNvPr id="11" name="10 Imagen" descr="796c01cbb749081d9feb5ba3cf3711d5.png"/>
          <p:cNvPicPr>
            <a:picLocks noChangeAspect="1"/>
          </p:cNvPicPr>
          <p:nvPr/>
        </p:nvPicPr>
        <p:blipFill>
          <a:blip r:embed="rId3" cstate="print">
            <a:duotone>
              <a:schemeClr val="accent6">
                <a:shade val="45000"/>
                <a:satMod val="135000"/>
              </a:schemeClr>
              <a:prstClr val="white"/>
            </a:duotone>
            <a:lum contrast="20000"/>
          </a:blip>
          <a:stretch>
            <a:fillRect/>
          </a:stretch>
        </p:blipFill>
        <p:spPr>
          <a:xfrm>
            <a:off x="4572000" y="1643074"/>
            <a:ext cx="1258827" cy="1078994"/>
          </a:xfrm>
          <a:prstGeom prst="rect">
            <a:avLst/>
          </a:prstGeom>
          <a:effectLst>
            <a:reflection blurRad="6350" stA="50000" endA="300" endPos="90000" dir="5400000" sy="-100000" algn="bl" rotWithShape="0"/>
          </a:effectLst>
        </p:spPr>
      </p:pic>
      <p:pic>
        <p:nvPicPr>
          <p:cNvPr id="12" name="11 Imagen" descr="796c01cbb749081d9feb5ba3cf3711d5.png"/>
          <p:cNvPicPr>
            <a:picLocks noChangeAspect="1"/>
          </p:cNvPicPr>
          <p:nvPr/>
        </p:nvPicPr>
        <p:blipFill>
          <a:blip r:embed="rId4" cstate="print">
            <a:duotone>
              <a:schemeClr val="accent6">
                <a:shade val="45000"/>
                <a:satMod val="135000"/>
              </a:schemeClr>
              <a:prstClr val="white"/>
            </a:duotone>
            <a:lum contrast="20000"/>
          </a:blip>
          <a:stretch>
            <a:fillRect/>
          </a:stretch>
        </p:blipFill>
        <p:spPr>
          <a:xfrm flipH="1">
            <a:off x="3428992" y="1643074"/>
            <a:ext cx="1214446" cy="1078994"/>
          </a:xfrm>
          <a:prstGeom prst="rect">
            <a:avLst/>
          </a:prstGeom>
          <a:effectLst>
            <a:reflection blurRad="6350" stA="50000" endA="300" endPos="90000" dir="5400000" sy="-100000" algn="bl" rotWithShape="0"/>
          </a:effectLst>
        </p:spPr>
      </p:pic>
      <p:pic>
        <p:nvPicPr>
          <p:cNvPr id="13" name="12 Imagen" descr="796c01cbb749081d9feb5ba3cf3711d5.png"/>
          <p:cNvPicPr>
            <a:picLocks noChangeAspect="1"/>
          </p:cNvPicPr>
          <p:nvPr/>
        </p:nvPicPr>
        <p:blipFill>
          <a:blip r:embed="rId3" cstate="print">
            <a:duotone>
              <a:schemeClr val="accent6">
                <a:shade val="45000"/>
                <a:satMod val="135000"/>
              </a:schemeClr>
              <a:prstClr val="white"/>
            </a:duotone>
            <a:lum bright="-20000" contrast="20000"/>
          </a:blip>
          <a:stretch>
            <a:fillRect/>
          </a:stretch>
        </p:blipFill>
        <p:spPr>
          <a:xfrm>
            <a:off x="4572000" y="2071684"/>
            <a:ext cx="1258827" cy="1078994"/>
          </a:xfrm>
          <a:prstGeom prst="rect">
            <a:avLst/>
          </a:prstGeom>
          <a:effectLst>
            <a:reflection blurRad="6350" stA="50000" endA="300" endPos="90000" dir="5400000" sy="-100000" algn="bl" rotWithShape="0"/>
          </a:effectLst>
        </p:spPr>
      </p:pic>
      <p:pic>
        <p:nvPicPr>
          <p:cNvPr id="14" name="13 Imagen" descr="796c01cbb749081d9feb5ba3cf3711d5.png"/>
          <p:cNvPicPr>
            <a:picLocks noChangeAspect="1"/>
          </p:cNvPicPr>
          <p:nvPr/>
        </p:nvPicPr>
        <p:blipFill>
          <a:blip r:embed="rId4" cstate="print">
            <a:duotone>
              <a:schemeClr val="accent6">
                <a:shade val="45000"/>
                <a:satMod val="135000"/>
              </a:schemeClr>
              <a:prstClr val="white"/>
            </a:duotone>
            <a:lum bright="-20000" contrast="20000"/>
          </a:blip>
          <a:stretch>
            <a:fillRect/>
          </a:stretch>
        </p:blipFill>
        <p:spPr>
          <a:xfrm flipH="1">
            <a:off x="3428992" y="2071684"/>
            <a:ext cx="1214446" cy="1078994"/>
          </a:xfrm>
          <a:prstGeom prst="rect">
            <a:avLst/>
          </a:prstGeom>
          <a:effectLst>
            <a:reflection blurRad="6350" stA="50000" endA="300" endPos="90000" dir="5400000" sy="-100000" algn="bl" rotWithShape="0"/>
          </a:effectLst>
        </p:spPr>
      </p:pic>
      <p:pic>
        <p:nvPicPr>
          <p:cNvPr id="15" name="14 Imagen" descr="796c01cbb749081d9feb5ba3cf3711d5.png"/>
          <p:cNvPicPr>
            <a:picLocks noChangeAspect="1"/>
          </p:cNvPicPr>
          <p:nvPr/>
        </p:nvPicPr>
        <p:blipFill>
          <a:blip r:embed="rId3" cstate="print">
            <a:duotone>
              <a:schemeClr val="accent6">
                <a:shade val="45000"/>
                <a:satMod val="135000"/>
              </a:schemeClr>
              <a:prstClr val="white"/>
            </a:duotone>
            <a:lum contrast="20000"/>
          </a:blip>
          <a:stretch>
            <a:fillRect/>
          </a:stretch>
        </p:blipFill>
        <p:spPr>
          <a:xfrm>
            <a:off x="4572000" y="2428892"/>
            <a:ext cx="1258827" cy="1078994"/>
          </a:xfrm>
          <a:prstGeom prst="rect">
            <a:avLst/>
          </a:prstGeom>
          <a:effectLst>
            <a:reflection blurRad="6350" stA="50000" endA="300" endPos="90000" dir="5400000" sy="-100000" algn="bl" rotWithShape="0"/>
          </a:effectLst>
        </p:spPr>
      </p:pic>
      <p:pic>
        <p:nvPicPr>
          <p:cNvPr id="16" name="15 Imagen" descr="796c01cbb749081d9feb5ba3cf3711d5.png"/>
          <p:cNvPicPr>
            <a:picLocks noChangeAspect="1"/>
          </p:cNvPicPr>
          <p:nvPr/>
        </p:nvPicPr>
        <p:blipFill>
          <a:blip r:embed="rId4" cstate="print">
            <a:duotone>
              <a:schemeClr val="accent6">
                <a:shade val="45000"/>
                <a:satMod val="135000"/>
              </a:schemeClr>
              <a:prstClr val="white"/>
            </a:duotone>
            <a:lum contrast="20000"/>
          </a:blip>
          <a:stretch>
            <a:fillRect/>
          </a:stretch>
        </p:blipFill>
        <p:spPr>
          <a:xfrm flipH="1">
            <a:off x="3428992" y="2428892"/>
            <a:ext cx="1214446" cy="1078994"/>
          </a:xfrm>
          <a:prstGeom prst="rect">
            <a:avLst/>
          </a:prstGeom>
          <a:effectLst>
            <a:reflection blurRad="6350" stA="50000" endA="300" endPos="90000" dir="5400000" sy="-100000" algn="bl" rotWithShape="0"/>
          </a:effectLst>
        </p:spPr>
      </p:pic>
      <p:pic>
        <p:nvPicPr>
          <p:cNvPr id="17" name="16 Imagen" descr="796c01cbb749081d9feb5ba3cf3711d5.png"/>
          <p:cNvPicPr>
            <a:picLocks noChangeAspect="1"/>
          </p:cNvPicPr>
          <p:nvPr/>
        </p:nvPicPr>
        <p:blipFill>
          <a:blip r:embed="rId3" cstate="print">
            <a:duotone>
              <a:schemeClr val="accent6">
                <a:shade val="45000"/>
                <a:satMod val="135000"/>
              </a:schemeClr>
              <a:prstClr val="white"/>
            </a:duotone>
            <a:lum bright="-20000" contrast="20000"/>
          </a:blip>
          <a:stretch>
            <a:fillRect/>
          </a:stretch>
        </p:blipFill>
        <p:spPr>
          <a:xfrm>
            <a:off x="4572000" y="2857502"/>
            <a:ext cx="1258827" cy="1078994"/>
          </a:xfrm>
          <a:prstGeom prst="rect">
            <a:avLst/>
          </a:prstGeom>
          <a:effectLst>
            <a:reflection blurRad="6350" stA="50000" endA="300" endPos="90000" dir="5400000" sy="-100000" algn="bl" rotWithShape="0"/>
          </a:effectLst>
        </p:spPr>
      </p:pic>
      <p:pic>
        <p:nvPicPr>
          <p:cNvPr id="18" name="17 Imagen" descr="796c01cbb749081d9feb5ba3cf3711d5.png"/>
          <p:cNvPicPr>
            <a:picLocks noChangeAspect="1"/>
          </p:cNvPicPr>
          <p:nvPr/>
        </p:nvPicPr>
        <p:blipFill>
          <a:blip r:embed="rId4" cstate="print">
            <a:duotone>
              <a:schemeClr val="accent6">
                <a:shade val="45000"/>
                <a:satMod val="135000"/>
              </a:schemeClr>
              <a:prstClr val="white"/>
            </a:duotone>
            <a:lum bright="-20000" contrast="20000"/>
          </a:blip>
          <a:stretch>
            <a:fillRect/>
          </a:stretch>
        </p:blipFill>
        <p:spPr>
          <a:xfrm flipH="1">
            <a:off x="3428992" y="2857502"/>
            <a:ext cx="1214446" cy="1078994"/>
          </a:xfrm>
          <a:prstGeom prst="rect">
            <a:avLst/>
          </a:prstGeom>
          <a:effectLst>
            <a:reflection blurRad="6350" stA="50000" endA="300" endPos="90000" dir="5400000" sy="-100000" algn="bl" rotWithShape="0"/>
          </a:effectLst>
        </p:spPr>
      </p:pic>
      <p:pic>
        <p:nvPicPr>
          <p:cNvPr id="19" name="18 Imagen" descr="796c01cbb749081d9feb5ba3cf3711d5.png"/>
          <p:cNvPicPr>
            <a:picLocks noChangeAspect="1"/>
          </p:cNvPicPr>
          <p:nvPr/>
        </p:nvPicPr>
        <p:blipFill>
          <a:blip r:embed="rId3" cstate="print">
            <a:duotone>
              <a:schemeClr val="accent6">
                <a:shade val="45000"/>
                <a:satMod val="135000"/>
              </a:schemeClr>
              <a:prstClr val="white"/>
            </a:duotone>
            <a:lum contrast="20000"/>
          </a:blip>
          <a:stretch>
            <a:fillRect/>
          </a:stretch>
        </p:blipFill>
        <p:spPr>
          <a:xfrm>
            <a:off x="4572000" y="3214710"/>
            <a:ext cx="1258827" cy="1078994"/>
          </a:xfrm>
          <a:prstGeom prst="rect">
            <a:avLst/>
          </a:prstGeom>
          <a:effectLst>
            <a:reflection blurRad="6350" stA="50000" endA="300" endPos="90000" dir="5400000" sy="-100000" algn="bl" rotWithShape="0"/>
          </a:effectLst>
        </p:spPr>
      </p:pic>
      <p:pic>
        <p:nvPicPr>
          <p:cNvPr id="20" name="19 Imagen" descr="796c01cbb749081d9feb5ba3cf3711d5.png"/>
          <p:cNvPicPr>
            <a:picLocks noChangeAspect="1"/>
          </p:cNvPicPr>
          <p:nvPr/>
        </p:nvPicPr>
        <p:blipFill>
          <a:blip r:embed="rId4" cstate="print">
            <a:duotone>
              <a:schemeClr val="accent6">
                <a:shade val="45000"/>
                <a:satMod val="135000"/>
              </a:schemeClr>
              <a:prstClr val="white"/>
            </a:duotone>
            <a:lum contrast="20000"/>
          </a:blip>
          <a:stretch>
            <a:fillRect/>
          </a:stretch>
        </p:blipFill>
        <p:spPr>
          <a:xfrm flipH="1">
            <a:off x="3428992" y="3214710"/>
            <a:ext cx="1214446" cy="1078994"/>
          </a:xfrm>
          <a:prstGeom prst="rect">
            <a:avLst/>
          </a:prstGeom>
          <a:effectLst>
            <a:reflection blurRad="6350" stA="50000" endA="300" endPos="90000" dir="5400000" sy="-100000" algn="bl" rotWithShape="0"/>
          </a:effectLst>
        </p:spPr>
      </p:pic>
      <p:pic>
        <p:nvPicPr>
          <p:cNvPr id="21" name="20 Imagen" descr="796c01cbb749081d9feb5ba3cf3711d5.png"/>
          <p:cNvPicPr>
            <a:picLocks noChangeAspect="1"/>
          </p:cNvPicPr>
          <p:nvPr/>
        </p:nvPicPr>
        <p:blipFill>
          <a:blip r:embed="rId3" cstate="print">
            <a:duotone>
              <a:schemeClr val="accent6">
                <a:shade val="45000"/>
                <a:satMod val="135000"/>
              </a:schemeClr>
              <a:prstClr val="white"/>
            </a:duotone>
            <a:lum bright="-20000" contrast="20000"/>
          </a:blip>
          <a:stretch>
            <a:fillRect/>
          </a:stretch>
        </p:blipFill>
        <p:spPr>
          <a:xfrm>
            <a:off x="4572000" y="3643320"/>
            <a:ext cx="1258827" cy="1078994"/>
          </a:xfrm>
          <a:prstGeom prst="rect">
            <a:avLst/>
          </a:prstGeom>
          <a:effectLst>
            <a:reflection blurRad="6350" stA="50000" endA="300" endPos="90000" dir="5400000" sy="-100000" algn="bl" rotWithShape="0"/>
          </a:effectLst>
        </p:spPr>
      </p:pic>
      <p:pic>
        <p:nvPicPr>
          <p:cNvPr id="22" name="21 Imagen" descr="796c01cbb749081d9feb5ba3cf3711d5.png"/>
          <p:cNvPicPr>
            <a:picLocks noChangeAspect="1"/>
          </p:cNvPicPr>
          <p:nvPr/>
        </p:nvPicPr>
        <p:blipFill>
          <a:blip r:embed="rId4" cstate="print">
            <a:duotone>
              <a:schemeClr val="accent6">
                <a:shade val="45000"/>
                <a:satMod val="135000"/>
              </a:schemeClr>
              <a:prstClr val="white"/>
            </a:duotone>
            <a:lum bright="-20000" contrast="20000"/>
          </a:blip>
          <a:stretch>
            <a:fillRect/>
          </a:stretch>
        </p:blipFill>
        <p:spPr>
          <a:xfrm flipH="1">
            <a:off x="3428992" y="3643320"/>
            <a:ext cx="1214446" cy="1078994"/>
          </a:xfrm>
          <a:prstGeom prst="rect">
            <a:avLst/>
          </a:prstGeom>
          <a:effectLst>
            <a:reflection blurRad="6350" stA="50000" endA="300" endPos="90000" dir="5400000" sy="-100000" algn="bl" rotWithShape="0"/>
          </a:effectLst>
        </p:spPr>
      </p:pic>
      <p:pic>
        <p:nvPicPr>
          <p:cNvPr id="23" name="22 Imagen" descr="796c01cbb749081d9feb5ba3cf3711d5.png"/>
          <p:cNvPicPr>
            <a:picLocks noChangeAspect="1"/>
          </p:cNvPicPr>
          <p:nvPr/>
        </p:nvPicPr>
        <p:blipFill>
          <a:blip r:embed="rId3" cstate="print">
            <a:duotone>
              <a:schemeClr val="accent6">
                <a:shade val="45000"/>
                <a:satMod val="135000"/>
              </a:schemeClr>
              <a:prstClr val="white"/>
            </a:duotone>
            <a:lum contrast="20000"/>
          </a:blip>
          <a:stretch>
            <a:fillRect/>
          </a:stretch>
        </p:blipFill>
        <p:spPr>
          <a:xfrm>
            <a:off x="4572000" y="4000528"/>
            <a:ext cx="1258827" cy="1078994"/>
          </a:xfrm>
          <a:prstGeom prst="rect">
            <a:avLst/>
          </a:prstGeom>
          <a:effectLst>
            <a:reflection blurRad="6350" stA="50000" endA="300" endPos="90000" dir="5400000" sy="-100000" algn="bl" rotWithShape="0"/>
          </a:effectLst>
        </p:spPr>
      </p:pic>
      <p:pic>
        <p:nvPicPr>
          <p:cNvPr id="24" name="23 Imagen" descr="796c01cbb749081d9feb5ba3cf3711d5.png"/>
          <p:cNvPicPr>
            <a:picLocks noChangeAspect="1"/>
          </p:cNvPicPr>
          <p:nvPr/>
        </p:nvPicPr>
        <p:blipFill>
          <a:blip r:embed="rId4" cstate="print">
            <a:duotone>
              <a:schemeClr val="accent6">
                <a:shade val="45000"/>
                <a:satMod val="135000"/>
              </a:schemeClr>
              <a:prstClr val="white"/>
            </a:duotone>
            <a:lum contrast="20000"/>
          </a:blip>
          <a:stretch>
            <a:fillRect/>
          </a:stretch>
        </p:blipFill>
        <p:spPr>
          <a:xfrm flipH="1">
            <a:off x="3428992" y="4000528"/>
            <a:ext cx="1214446" cy="1078994"/>
          </a:xfrm>
          <a:prstGeom prst="rect">
            <a:avLst/>
          </a:prstGeom>
          <a:effectLst>
            <a:reflection blurRad="6350" stA="50000" endA="300" endPos="90000" dir="5400000" sy="-100000" algn="bl" rotWithShape="0"/>
          </a:effectLst>
        </p:spPr>
      </p:pic>
      <p:pic>
        <p:nvPicPr>
          <p:cNvPr id="25" name="24 Imagen" descr="796c01cbb749081d9feb5ba3cf3711d5.png"/>
          <p:cNvPicPr>
            <a:picLocks noChangeAspect="1"/>
          </p:cNvPicPr>
          <p:nvPr/>
        </p:nvPicPr>
        <p:blipFill>
          <a:blip r:embed="rId3" cstate="print">
            <a:duotone>
              <a:schemeClr val="accent6">
                <a:shade val="45000"/>
                <a:satMod val="135000"/>
              </a:schemeClr>
              <a:prstClr val="white"/>
            </a:duotone>
            <a:lum bright="-20000" contrast="20000"/>
          </a:blip>
          <a:stretch>
            <a:fillRect/>
          </a:stretch>
        </p:blipFill>
        <p:spPr>
          <a:xfrm>
            <a:off x="4572000" y="4429138"/>
            <a:ext cx="1258827" cy="1078994"/>
          </a:xfrm>
          <a:prstGeom prst="rect">
            <a:avLst/>
          </a:prstGeom>
          <a:effectLst>
            <a:reflection blurRad="6350" stA="50000" endA="300" endPos="90000" dir="5400000" sy="-100000" algn="bl" rotWithShape="0"/>
          </a:effectLst>
        </p:spPr>
      </p:pic>
      <p:pic>
        <p:nvPicPr>
          <p:cNvPr id="26" name="25 Imagen" descr="796c01cbb749081d9feb5ba3cf3711d5.png"/>
          <p:cNvPicPr>
            <a:picLocks noChangeAspect="1"/>
          </p:cNvPicPr>
          <p:nvPr/>
        </p:nvPicPr>
        <p:blipFill>
          <a:blip r:embed="rId4" cstate="print">
            <a:duotone>
              <a:schemeClr val="accent6">
                <a:shade val="45000"/>
                <a:satMod val="135000"/>
              </a:schemeClr>
              <a:prstClr val="white"/>
            </a:duotone>
            <a:lum bright="-20000" contrast="20000"/>
          </a:blip>
          <a:stretch>
            <a:fillRect/>
          </a:stretch>
        </p:blipFill>
        <p:spPr>
          <a:xfrm flipH="1">
            <a:off x="3428992" y="4429138"/>
            <a:ext cx="1214446" cy="1078994"/>
          </a:xfrm>
          <a:prstGeom prst="rect">
            <a:avLst/>
          </a:prstGeom>
          <a:effectLst>
            <a:reflection blurRad="6350" stA="50000" endA="300" endPos="90000" dir="5400000" sy="-100000" algn="bl" rotWithShape="0"/>
          </a:effectLst>
        </p:spPr>
      </p:pic>
      <p:sp>
        <p:nvSpPr>
          <p:cNvPr id="27" name="26 Rectángulo"/>
          <p:cNvSpPr/>
          <p:nvPr/>
        </p:nvSpPr>
        <p:spPr>
          <a:xfrm>
            <a:off x="-357222" y="-214332"/>
            <a:ext cx="9715568" cy="5643602"/>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7"/>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1+#ppt_w/2"/>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1+#ppt_w/2"/>
                                          </p:val>
                                        </p:tav>
                                        <p:tav tm="100000">
                                          <p:val>
                                            <p:strVal val="#ppt_x"/>
                                          </p:val>
                                        </p:tav>
                                      </p:tavLst>
                                    </p:anim>
                                    <p:anim calcmode="lin" valueType="num">
                                      <p:cBhvr additive="base">
                                        <p:cTn id="30" dur="20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1+#ppt_w/2"/>
                                          </p:val>
                                        </p:tav>
                                        <p:tav tm="100000">
                                          <p:val>
                                            <p:strVal val="#ppt_x"/>
                                          </p:val>
                                        </p:tav>
                                      </p:tavLst>
                                    </p:anim>
                                    <p:anim calcmode="lin" valueType="num">
                                      <p:cBhvr additive="base">
                                        <p:cTn id="34" dur="200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1+#ppt_w/2"/>
                                          </p:val>
                                        </p:tav>
                                        <p:tav tm="100000">
                                          <p:val>
                                            <p:strVal val="#ppt_x"/>
                                          </p:val>
                                        </p:tav>
                                      </p:tavLst>
                                    </p:anim>
                                    <p:anim calcmode="lin" valueType="num">
                                      <p:cBhvr additive="base">
                                        <p:cTn id="38" dur="2000" fill="hold"/>
                                        <p:tgtEl>
                                          <p:spTgt spid="18"/>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2000" fill="hold"/>
                                        <p:tgtEl>
                                          <p:spTgt spid="20"/>
                                        </p:tgtEl>
                                        <p:attrNameLst>
                                          <p:attrName>ppt_x</p:attrName>
                                        </p:attrNameLst>
                                      </p:cBhvr>
                                      <p:tavLst>
                                        <p:tav tm="0">
                                          <p:val>
                                            <p:strVal val="1+#ppt_w/2"/>
                                          </p:val>
                                        </p:tav>
                                        <p:tav tm="100000">
                                          <p:val>
                                            <p:strVal val="#ppt_x"/>
                                          </p:val>
                                        </p:tav>
                                      </p:tavLst>
                                    </p:anim>
                                    <p:anim calcmode="lin" valueType="num">
                                      <p:cBhvr additive="base">
                                        <p:cTn id="42" dur="2000" fill="hold"/>
                                        <p:tgtEl>
                                          <p:spTgt spid="20"/>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2000" fill="hold"/>
                                        <p:tgtEl>
                                          <p:spTgt spid="22"/>
                                        </p:tgtEl>
                                        <p:attrNameLst>
                                          <p:attrName>ppt_x</p:attrName>
                                        </p:attrNameLst>
                                      </p:cBhvr>
                                      <p:tavLst>
                                        <p:tav tm="0">
                                          <p:val>
                                            <p:strVal val="1+#ppt_w/2"/>
                                          </p:val>
                                        </p:tav>
                                        <p:tav tm="100000">
                                          <p:val>
                                            <p:strVal val="#ppt_x"/>
                                          </p:val>
                                        </p:tav>
                                      </p:tavLst>
                                    </p:anim>
                                    <p:anim calcmode="lin" valueType="num">
                                      <p:cBhvr additive="base">
                                        <p:cTn id="46" dur="2000" fill="hold"/>
                                        <p:tgtEl>
                                          <p:spTgt spid="22"/>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24"/>
                                        </p:tgtEl>
                                        <p:attrNameLst>
                                          <p:attrName>style.visibility</p:attrName>
                                        </p:attrNameLst>
                                      </p:cBhvr>
                                      <p:to>
                                        <p:strVal val="visible"/>
                                      </p:to>
                                    </p:set>
                                    <p:anim calcmode="lin" valueType="num">
                                      <p:cBhvr additive="base">
                                        <p:cTn id="49" dur="2000" fill="hold"/>
                                        <p:tgtEl>
                                          <p:spTgt spid="24"/>
                                        </p:tgtEl>
                                        <p:attrNameLst>
                                          <p:attrName>ppt_x</p:attrName>
                                        </p:attrNameLst>
                                      </p:cBhvr>
                                      <p:tavLst>
                                        <p:tav tm="0">
                                          <p:val>
                                            <p:strVal val="1+#ppt_w/2"/>
                                          </p:val>
                                        </p:tav>
                                        <p:tav tm="100000">
                                          <p:val>
                                            <p:strVal val="#ppt_x"/>
                                          </p:val>
                                        </p:tav>
                                      </p:tavLst>
                                    </p:anim>
                                    <p:anim calcmode="lin" valueType="num">
                                      <p:cBhvr additive="base">
                                        <p:cTn id="50" dur="2000" fill="hold"/>
                                        <p:tgtEl>
                                          <p:spTgt spid="24"/>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26"/>
                                        </p:tgtEl>
                                        <p:attrNameLst>
                                          <p:attrName>style.visibility</p:attrName>
                                        </p:attrNameLst>
                                      </p:cBhvr>
                                      <p:to>
                                        <p:strVal val="visible"/>
                                      </p:to>
                                    </p:set>
                                    <p:anim calcmode="lin" valueType="num">
                                      <p:cBhvr additive="base">
                                        <p:cTn id="53" dur="2000" fill="hold"/>
                                        <p:tgtEl>
                                          <p:spTgt spid="26"/>
                                        </p:tgtEl>
                                        <p:attrNameLst>
                                          <p:attrName>ppt_x</p:attrName>
                                        </p:attrNameLst>
                                      </p:cBhvr>
                                      <p:tavLst>
                                        <p:tav tm="0">
                                          <p:val>
                                            <p:strVal val="1+#ppt_w/2"/>
                                          </p:val>
                                        </p:tav>
                                        <p:tav tm="100000">
                                          <p:val>
                                            <p:strVal val="#ppt_x"/>
                                          </p:val>
                                        </p:tav>
                                      </p:tavLst>
                                    </p:anim>
                                    <p:anim calcmode="lin" valueType="num">
                                      <p:cBhvr additive="base">
                                        <p:cTn id="54" dur="2000" fill="hold"/>
                                        <p:tgtEl>
                                          <p:spTgt spid="26"/>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3"/>
                                        </p:tgtEl>
                                        <p:attrNameLst>
                                          <p:attrName>style.visibility</p:attrName>
                                        </p:attrNameLst>
                                      </p:cBhvr>
                                      <p:to>
                                        <p:strVal val="visible"/>
                                      </p:to>
                                    </p:set>
                                    <p:anim calcmode="lin" valueType="num">
                                      <p:cBhvr additive="base">
                                        <p:cTn id="57" dur="2000" fill="hold"/>
                                        <p:tgtEl>
                                          <p:spTgt spid="3"/>
                                        </p:tgtEl>
                                        <p:attrNameLst>
                                          <p:attrName>ppt_x</p:attrName>
                                        </p:attrNameLst>
                                      </p:cBhvr>
                                      <p:tavLst>
                                        <p:tav tm="0">
                                          <p:val>
                                            <p:strVal val="0-#ppt_w/2"/>
                                          </p:val>
                                        </p:tav>
                                        <p:tav tm="100000">
                                          <p:val>
                                            <p:strVal val="#ppt_x"/>
                                          </p:val>
                                        </p:tav>
                                      </p:tavLst>
                                    </p:anim>
                                    <p:anim calcmode="lin" valueType="num">
                                      <p:cBhvr additive="base">
                                        <p:cTn id="58" dur="2000" fill="hold"/>
                                        <p:tgtEl>
                                          <p:spTgt spid="3"/>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5"/>
                                        </p:tgtEl>
                                        <p:attrNameLst>
                                          <p:attrName>style.visibility</p:attrName>
                                        </p:attrNameLst>
                                      </p:cBhvr>
                                      <p:to>
                                        <p:strVal val="visible"/>
                                      </p:to>
                                    </p:set>
                                    <p:anim calcmode="lin" valueType="num">
                                      <p:cBhvr additive="base">
                                        <p:cTn id="61" dur="2000" fill="hold"/>
                                        <p:tgtEl>
                                          <p:spTgt spid="5"/>
                                        </p:tgtEl>
                                        <p:attrNameLst>
                                          <p:attrName>ppt_x</p:attrName>
                                        </p:attrNameLst>
                                      </p:cBhvr>
                                      <p:tavLst>
                                        <p:tav tm="0">
                                          <p:val>
                                            <p:strVal val="0-#ppt_w/2"/>
                                          </p:val>
                                        </p:tav>
                                        <p:tav tm="100000">
                                          <p:val>
                                            <p:strVal val="#ppt_x"/>
                                          </p:val>
                                        </p:tav>
                                      </p:tavLst>
                                    </p:anim>
                                    <p:anim calcmode="lin" valueType="num">
                                      <p:cBhvr additive="base">
                                        <p:cTn id="62" dur="2000" fill="hold"/>
                                        <p:tgtEl>
                                          <p:spTgt spid="5"/>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7"/>
                                        </p:tgtEl>
                                        <p:attrNameLst>
                                          <p:attrName>style.visibility</p:attrName>
                                        </p:attrNameLst>
                                      </p:cBhvr>
                                      <p:to>
                                        <p:strVal val="visible"/>
                                      </p:to>
                                    </p:set>
                                    <p:anim calcmode="lin" valueType="num">
                                      <p:cBhvr additive="base">
                                        <p:cTn id="65" dur="2000" fill="hold"/>
                                        <p:tgtEl>
                                          <p:spTgt spid="7"/>
                                        </p:tgtEl>
                                        <p:attrNameLst>
                                          <p:attrName>ppt_x</p:attrName>
                                        </p:attrNameLst>
                                      </p:cBhvr>
                                      <p:tavLst>
                                        <p:tav tm="0">
                                          <p:val>
                                            <p:strVal val="0-#ppt_w/2"/>
                                          </p:val>
                                        </p:tav>
                                        <p:tav tm="100000">
                                          <p:val>
                                            <p:strVal val="#ppt_x"/>
                                          </p:val>
                                        </p:tav>
                                      </p:tavLst>
                                    </p:anim>
                                    <p:anim calcmode="lin" valueType="num">
                                      <p:cBhvr additive="base">
                                        <p:cTn id="66" dur="2000" fill="hold"/>
                                        <p:tgtEl>
                                          <p:spTgt spid="7"/>
                                        </p:tgtEl>
                                        <p:attrNameLst>
                                          <p:attrName>ppt_y</p:attrName>
                                        </p:attrNameLst>
                                      </p:cBhvr>
                                      <p:tavLst>
                                        <p:tav tm="0">
                                          <p:val>
                                            <p:strVal val="1+#ppt_h/2"/>
                                          </p:val>
                                        </p:tav>
                                        <p:tav tm="100000">
                                          <p:val>
                                            <p:strVal val="#ppt_y"/>
                                          </p:val>
                                        </p:tav>
                                      </p:tavLst>
                                    </p:anim>
                                  </p:childTnLst>
                                </p:cTn>
                              </p:par>
                              <p:par>
                                <p:cTn id="67" presetID="2" presetClass="entr" presetSubtype="12" fill="hold" nodeType="withEffect">
                                  <p:stCondLst>
                                    <p:cond delay="0"/>
                                  </p:stCondLst>
                                  <p:childTnLst>
                                    <p:set>
                                      <p:cBhvr>
                                        <p:cTn id="68" dur="1" fill="hold">
                                          <p:stCondLst>
                                            <p:cond delay="0"/>
                                          </p:stCondLst>
                                        </p:cTn>
                                        <p:tgtEl>
                                          <p:spTgt spid="9"/>
                                        </p:tgtEl>
                                        <p:attrNameLst>
                                          <p:attrName>style.visibility</p:attrName>
                                        </p:attrNameLst>
                                      </p:cBhvr>
                                      <p:to>
                                        <p:strVal val="visible"/>
                                      </p:to>
                                    </p:set>
                                    <p:anim calcmode="lin" valueType="num">
                                      <p:cBhvr additive="base">
                                        <p:cTn id="69" dur="2000" fill="hold"/>
                                        <p:tgtEl>
                                          <p:spTgt spid="9"/>
                                        </p:tgtEl>
                                        <p:attrNameLst>
                                          <p:attrName>ppt_x</p:attrName>
                                        </p:attrNameLst>
                                      </p:cBhvr>
                                      <p:tavLst>
                                        <p:tav tm="0">
                                          <p:val>
                                            <p:strVal val="0-#ppt_w/2"/>
                                          </p:val>
                                        </p:tav>
                                        <p:tav tm="100000">
                                          <p:val>
                                            <p:strVal val="#ppt_x"/>
                                          </p:val>
                                        </p:tav>
                                      </p:tavLst>
                                    </p:anim>
                                    <p:anim calcmode="lin" valueType="num">
                                      <p:cBhvr additive="base">
                                        <p:cTn id="70" dur="2000" fill="hold"/>
                                        <p:tgtEl>
                                          <p:spTgt spid="9"/>
                                        </p:tgtEl>
                                        <p:attrNameLst>
                                          <p:attrName>ppt_y</p:attrName>
                                        </p:attrNameLst>
                                      </p:cBhvr>
                                      <p:tavLst>
                                        <p:tav tm="0">
                                          <p:val>
                                            <p:strVal val="1+#ppt_h/2"/>
                                          </p:val>
                                        </p:tav>
                                        <p:tav tm="100000">
                                          <p:val>
                                            <p:strVal val="#ppt_y"/>
                                          </p:val>
                                        </p:tav>
                                      </p:tavLst>
                                    </p:anim>
                                  </p:childTnLst>
                                </p:cTn>
                              </p:par>
                              <p:par>
                                <p:cTn id="71" presetID="2" presetClass="entr" presetSubtype="12" fill="hold"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additive="base">
                                        <p:cTn id="73" dur="2000" fill="hold"/>
                                        <p:tgtEl>
                                          <p:spTgt spid="11"/>
                                        </p:tgtEl>
                                        <p:attrNameLst>
                                          <p:attrName>ppt_x</p:attrName>
                                        </p:attrNameLst>
                                      </p:cBhvr>
                                      <p:tavLst>
                                        <p:tav tm="0">
                                          <p:val>
                                            <p:strVal val="0-#ppt_w/2"/>
                                          </p:val>
                                        </p:tav>
                                        <p:tav tm="100000">
                                          <p:val>
                                            <p:strVal val="#ppt_x"/>
                                          </p:val>
                                        </p:tav>
                                      </p:tavLst>
                                    </p:anim>
                                    <p:anim calcmode="lin" valueType="num">
                                      <p:cBhvr additive="base">
                                        <p:cTn id="74" dur="2000" fill="hold"/>
                                        <p:tgtEl>
                                          <p:spTgt spid="11"/>
                                        </p:tgtEl>
                                        <p:attrNameLst>
                                          <p:attrName>ppt_y</p:attrName>
                                        </p:attrNameLst>
                                      </p:cBhvr>
                                      <p:tavLst>
                                        <p:tav tm="0">
                                          <p:val>
                                            <p:strVal val="1+#ppt_h/2"/>
                                          </p:val>
                                        </p:tav>
                                        <p:tav tm="100000">
                                          <p:val>
                                            <p:strVal val="#ppt_y"/>
                                          </p:val>
                                        </p:tav>
                                      </p:tavLst>
                                    </p:anim>
                                  </p:childTnLst>
                                </p:cTn>
                              </p:par>
                              <p:par>
                                <p:cTn id="75" presetID="2" presetClass="entr" presetSubtype="12" fill="hold" nodeType="withEffect">
                                  <p:stCondLst>
                                    <p:cond delay="0"/>
                                  </p:stCondLst>
                                  <p:childTnLst>
                                    <p:set>
                                      <p:cBhvr>
                                        <p:cTn id="76" dur="1" fill="hold">
                                          <p:stCondLst>
                                            <p:cond delay="0"/>
                                          </p:stCondLst>
                                        </p:cTn>
                                        <p:tgtEl>
                                          <p:spTgt spid="13"/>
                                        </p:tgtEl>
                                        <p:attrNameLst>
                                          <p:attrName>style.visibility</p:attrName>
                                        </p:attrNameLst>
                                      </p:cBhvr>
                                      <p:to>
                                        <p:strVal val="visible"/>
                                      </p:to>
                                    </p:set>
                                    <p:anim calcmode="lin" valueType="num">
                                      <p:cBhvr additive="base">
                                        <p:cTn id="77" dur="2000" fill="hold"/>
                                        <p:tgtEl>
                                          <p:spTgt spid="13"/>
                                        </p:tgtEl>
                                        <p:attrNameLst>
                                          <p:attrName>ppt_x</p:attrName>
                                        </p:attrNameLst>
                                      </p:cBhvr>
                                      <p:tavLst>
                                        <p:tav tm="0">
                                          <p:val>
                                            <p:strVal val="0-#ppt_w/2"/>
                                          </p:val>
                                        </p:tav>
                                        <p:tav tm="100000">
                                          <p:val>
                                            <p:strVal val="#ppt_x"/>
                                          </p:val>
                                        </p:tav>
                                      </p:tavLst>
                                    </p:anim>
                                    <p:anim calcmode="lin" valueType="num">
                                      <p:cBhvr additive="base">
                                        <p:cTn id="78" dur="2000" fill="hold"/>
                                        <p:tgtEl>
                                          <p:spTgt spid="13"/>
                                        </p:tgtEl>
                                        <p:attrNameLst>
                                          <p:attrName>ppt_y</p:attrName>
                                        </p:attrNameLst>
                                      </p:cBhvr>
                                      <p:tavLst>
                                        <p:tav tm="0">
                                          <p:val>
                                            <p:strVal val="1+#ppt_h/2"/>
                                          </p:val>
                                        </p:tav>
                                        <p:tav tm="100000">
                                          <p:val>
                                            <p:strVal val="#ppt_y"/>
                                          </p:val>
                                        </p:tav>
                                      </p:tavLst>
                                    </p:anim>
                                  </p:childTnLst>
                                </p:cTn>
                              </p:par>
                              <p:par>
                                <p:cTn id="79" presetID="2" presetClass="entr" presetSubtype="12" fill="hold" nodeType="withEffect">
                                  <p:stCondLst>
                                    <p:cond delay="0"/>
                                  </p:stCondLst>
                                  <p:childTnLst>
                                    <p:set>
                                      <p:cBhvr>
                                        <p:cTn id="80" dur="1" fill="hold">
                                          <p:stCondLst>
                                            <p:cond delay="0"/>
                                          </p:stCondLst>
                                        </p:cTn>
                                        <p:tgtEl>
                                          <p:spTgt spid="15"/>
                                        </p:tgtEl>
                                        <p:attrNameLst>
                                          <p:attrName>style.visibility</p:attrName>
                                        </p:attrNameLst>
                                      </p:cBhvr>
                                      <p:to>
                                        <p:strVal val="visible"/>
                                      </p:to>
                                    </p:set>
                                    <p:anim calcmode="lin" valueType="num">
                                      <p:cBhvr additive="base">
                                        <p:cTn id="81" dur="2000" fill="hold"/>
                                        <p:tgtEl>
                                          <p:spTgt spid="15"/>
                                        </p:tgtEl>
                                        <p:attrNameLst>
                                          <p:attrName>ppt_x</p:attrName>
                                        </p:attrNameLst>
                                      </p:cBhvr>
                                      <p:tavLst>
                                        <p:tav tm="0">
                                          <p:val>
                                            <p:strVal val="0-#ppt_w/2"/>
                                          </p:val>
                                        </p:tav>
                                        <p:tav tm="100000">
                                          <p:val>
                                            <p:strVal val="#ppt_x"/>
                                          </p:val>
                                        </p:tav>
                                      </p:tavLst>
                                    </p:anim>
                                    <p:anim calcmode="lin" valueType="num">
                                      <p:cBhvr additive="base">
                                        <p:cTn id="82" dur="2000" fill="hold"/>
                                        <p:tgtEl>
                                          <p:spTgt spid="15"/>
                                        </p:tgtEl>
                                        <p:attrNameLst>
                                          <p:attrName>ppt_y</p:attrName>
                                        </p:attrNameLst>
                                      </p:cBhvr>
                                      <p:tavLst>
                                        <p:tav tm="0">
                                          <p:val>
                                            <p:strVal val="1+#ppt_h/2"/>
                                          </p:val>
                                        </p:tav>
                                        <p:tav tm="100000">
                                          <p:val>
                                            <p:strVal val="#ppt_y"/>
                                          </p:val>
                                        </p:tav>
                                      </p:tavLst>
                                    </p:anim>
                                  </p:childTnLst>
                                </p:cTn>
                              </p:par>
                              <p:par>
                                <p:cTn id="83" presetID="2" presetClass="entr" presetSubtype="12" fill="hold" nodeType="withEffect">
                                  <p:stCondLst>
                                    <p:cond delay="0"/>
                                  </p:stCondLst>
                                  <p:childTnLst>
                                    <p:set>
                                      <p:cBhvr>
                                        <p:cTn id="84" dur="1" fill="hold">
                                          <p:stCondLst>
                                            <p:cond delay="0"/>
                                          </p:stCondLst>
                                        </p:cTn>
                                        <p:tgtEl>
                                          <p:spTgt spid="17"/>
                                        </p:tgtEl>
                                        <p:attrNameLst>
                                          <p:attrName>style.visibility</p:attrName>
                                        </p:attrNameLst>
                                      </p:cBhvr>
                                      <p:to>
                                        <p:strVal val="visible"/>
                                      </p:to>
                                    </p:set>
                                    <p:anim calcmode="lin" valueType="num">
                                      <p:cBhvr additive="base">
                                        <p:cTn id="85" dur="2000" fill="hold"/>
                                        <p:tgtEl>
                                          <p:spTgt spid="17"/>
                                        </p:tgtEl>
                                        <p:attrNameLst>
                                          <p:attrName>ppt_x</p:attrName>
                                        </p:attrNameLst>
                                      </p:cBhvr>
                                      <p:tavLst>
                                        <p:tav tm="0">
                                          <p:val>
                                            <p:strVal val="0-#ppt_w/2"/>
                                          </p:val>
                                        </p:tav>
                                        <p:tav tm="100000">
                                          <p:val>
                                            <p:strVal val="#ppt_x"/>
                                          </p:val>
                                        </p:tav>
                                      </p:tavLst>
                                    </p:anim>
                                    <p:anim calcmode="lin" valueType="num">
                                      <p:cBhvr additive="base">
                                        <p:cTn id="86" dur="2000" fill="hold"/>
                                        <p:tgtEl>
                                          <p:spTgt spid="17"/>
                                        </p:tgtEl>
                                        <p:attrNameLst>
                                          <p:attrName>ppt_y</p:attrName>
                                        </p:attrNameLst>
                                      </p:cBhvr>
                                      <p:tavLst>
                                        <p:tav tm="0">
                                          <p:val>
                                            <p:strVal val="1+#ppt_h/2"/>
                                          </p:val>
                                        </p:tav>
                                        <p:tav tm="100000">
                                          <p:val>
                                            <p:strVal val="#ppt_y"/>
                                          </p:val>
                                        </p:tav>
                                      </p:tavLst>
                                    </p:anim>
                                  </p:childTnLst>
                                </p:cTn>
                              </p:par>
                              <p:par>
                                <p:cTn id="87" presetID="2" presetClass="entr" presetSubtype="12" fill="hold" nodeType="withEffect">
                                  <p:stCondLst>
                                    <p:cond delay="0"/>
                                  </p:stCondLst>
                                  <p:childTnLst>
                                    <p:set>
                                      <p:cBhvr>
                                        <p:cTn id="88" dur="1" fill="hold">
                                          <p:stCondLst>
                                            <p:cond delay="0"/>
                                          </p:stCondLst>
                                        </p:cTn>
                                        <p:tgtEl>
                                          <p:spTgt spid="19"/>
                                        </p:tgtEl>
                                        <p:attrNameLst>
                                          <p:attrName>style.visibility</p:attrName>
                                        </p:attrNameLst>
                                      </p:cBhvr>
                                      <p:to>
                                        <p:strVal val="visible"/>
                                      </p:to>
                                    </p:set>
                                    <p:anim calcmode="lin" valueType="num">
                                      <p:cBhvr additive="base">
                                        <p:cTn id="89" dur="2000" fill="hold"/>
                                        <p:tgtEl>
                                          <p:spTgt spid="19"/>
                                        </p:tgtEl>
                                        <p:attrNameLst>
                                          <p:attrName>ppt_x</p:attrName>
                                        </p:attrNameLst>
                                      </p:cBhvr>
                                      <p:tavLst>
                                        <p:tav tm="0">
                                          <p:val>
                                            <p:strVal val="0-#ppt_w/2"/>
                                          </p:val>
                                        </p:tav>
                                        <p:tav tm="100000">
                                          <p:val>
                                            <p:strVal val="#ppt_x"/>
                                          </p:val>
                                        </p:tav>
                                      </p:tavLst>
                                    </p:anim>
                                    <p:anim calcmode="lin" valueType="num">
                                      <p:cBhvr additive="base">
                                        <p:cTn id="90" dur="2000" fill="hold"/>
                                        <p:tgtEl>
                                          <p:spTgt spid="19"/>
                                        </p:tgtEl>
                                        <p:attrNameLst>
                                          <p:attrName>ppt_y</p:attrName>
                                        </p:attrNameLst>
                                      </p:cBhvr>
                                      <p:tavLst>
                                        <p:tav tm="0">
                                          <p:val>
                                            <p:strVal val="1+#ppt_h/2"/>
                                          </p:val>
                                        </p:tav>
                                        <p:tav tm="100000">
                                          <p:val>
                                            <p:strVal val="#ppt_y"/>
                                          </p:val>
                                        </p:tav>
                                      </p:tavLst>
                                    </p:anim>
                                  </p:childTnLst>
                                </p:cTn>
                              </p:par>
                              <p:par>
                                <p:cTn id="91" presetID="2" presetClass="entr" presetSubtype="12" fill="hold" nodeType="withEffect">
                                  <p:stCondLst>
                                    <p:cond delay="0"/>
                                  </p:stCondLst>
                                  <p:childTnLst>
                                    <p:set>
                                      <p:cBhvr>
                                        <p:cTn id="92" dur="1" fill="hold">
                                          <p:stCondLst>
                                            <p:cond delay="0"/>
                                          </p:stCondLst>
                                        </p:cTn>
                                        <p:tgtEl>
                                          <p:spTgt spid="21"/>
                                        </p:tgtEl>
                                        <p:attrNameLst>
                                          <p:attrName>style.visibility</p:attrName>
                                        </p:attrNameLst>
                                      </p:cBhvr>
                                      <p:to>
                                        <p:strVal val="visible"/>
                                      </p:to>
                                    </p:set>
                                    <p:anim calcmode="lin" valueType="num">
                                      <p:cBhvr additive="base">
                                        <p:cTn id="93" dur="2000" fill="hold"/>
                                        <p:tgtEl>
                                          <p:spTgt spid="21"/>
                                        </p:tgtEl>
                                        <p:attrNameLst>
                                          <p:attrName>ppt_x</p:attrName>
                                        </p:attrNameLst>
                                      </p:cBhvr>
                                      <p:tavLst>
                                        <p:tav tm="0">
                                          <p:val>
                                            <p:strVal val="0-#ppt_w/2"/>
                                          </p:val>
                                        </p:tav>
                                        <p:tav tm="100000">
                                          <p:val>
                                            <p:strVal val="#ppt_x"/>
                                          </p:val>
                                        </p:tav>
                                      </p:tavLst>
                                    </p:anim>
                                    <p:anim calcmode="lin" valueType="num">
                                      <p:cBhvr additive="base">
                                        <p:cTn id="94" dur="2000" fill="hold"/>
                                        <p:tgtEl>
                                          <p:spTgt spid="21"/>
                                        </p:tgtEl>
                                        <p:attrNameLst>
                                          <p:attrName>ppt_y</p:attrName>
                                        </p:attrNameLst>
                                      </p:cBhvr>
                                      <p:tavLst>
                                        <p:tav tm="0">
                                          <p:val>
                                            <p:strVal val="1+#ppt_h/2"/>
                                          </p:val>
                                        </p:tav>
                                        <p:tav tm="100000">
                                          <p:val>
                                            <p:strVal val="#ppt_y"/>
                                          </p:val>
                                        </p:tav>
                                      </p:tavLst>
                                    </p:anim>
                                  </p:childTnLst>
                                </p:cTn>
                              </p:par>
                              <p:par>
                                <p:cTn id="95" presetID="2" presetClass="entr" presetSubtype="12" fill="hold" nodeType="withEffect">
                                  <p:stCondLst>
                                    <p:cond delay="0"/>
                                  </p:stCondLst>
                                  <p:childTnLst>
                                    <p:set>
                                      <p:cBhvr>
                                        <p:cTn id="96" dur="1" fill="hold">
                                          <p:stCondLst>
                                            <p:cond delay="0"/>
                                          </p:stCondLst>
                                        </p:cTn>
                                        <p:tgtEl>
                                          <p:spTgt spid="23"/>
                                        </p:tgtEl>
                                        <p:attrNameLst>
                                          <p:attrName>style.visibility</p:attrName>
                                        </p:attrNameLst>
                                      </p:cBhvr>
                                      <p:to>
                                        <p:strVal val="visible"/>
                                      </p:to>
                                    </p:set>
                                    <p:anim calcmode="lin" valueType="num">
                                      <p:cBhvr additive="base">
                                        <p:cTn id="97" dur="2000" fill="hold"/>
                                        <p:tgtEl>
                                          <p:spTgt spid="23"/>
                                        </p:tgtEl>
                                        <p:attrNameLst>
                                          <p:attrName>ppt_x</p:attrName>
                                        </p:attrNameLst>
                                      </p:cBhvr>
                                      <p:tavLst>
                                        <p:tav tm="0">
                                          <p:val>
                                            <p:strVal val="0-#ppt_w/2"/>
                                          </p:val>
                                        </p:tav>
                                        <p:tav tm="100000">
                                          <p:val>
                                            <p:strVal val="#ppt_x"/>
                                          </p:val>
                                        </p:tav>
                                      </p:tavLst>
                                    </p:anim>
                                    <p:anim calcmode="lin" valueType="num">
                                      <p:cBhvr additive="base">
                                        <p:cTn id="98" dur="2000" fill="hold"/>
                                        <p:tgtEl>
                                          <p:spTgt spid="23"/>
                                        </p:tgtEl>
                                        <p:attrNameLst>
                                          <p:attrName>ppt_y</p:attrName>
                                        </p:attrNameLst>
                                      </p:cBhvr>
                                      <p:tavLst>
                                        <p:tav tm="0">
                                          <p:val>
                                            <p:strVal val="1+#ppt_h/2"/>
                                          </p:val>
                                        </p:tav>
                                        <p:tav tm="100000">
                                          <p:val>
                                            <p:strVal val="#ppt_y"/>
                                          </p:val>
                                        </p:tav>
                                      </p:tavLst>
                                    </p:anim>
                                  </p:childTnLst>
                                </p:cTn>
                              </p:par>
                              <p:par>
                                <p:cTn id="99" presetID="2" presetClass="entr" presetSubtype="12" fill="hold" nodeType="withEffect">
                                  <p:stCondLst>
                                    <p:cond delay="0"/>
                                  </p:stCondLst>
                                  <p:childTnLst>
                                    <p:set>
                                      <p:cBhvr>
                                        <p:cTn id="100" dur="1" fill="hold">
                                          <p:stCondLst>
                                            <p:cond delay="0"/>
                                          </p:stCondLst>
                                        </p:cTn>
                                        <p:tgtEl>
                                          <p:spTgt spid="25"/>
                                        </p:tgtEl>
                                        <p:attrNameLst>
                                          <p:attrName>style.visibility</p:attrName>
                                        </p:attrNameLst>
                                      </p:cBhvr>
                                      <p:to>
                                        <p:strVal val="visible"/>
                                      </p:to>
                                    </p:set>
                                    <p:anim calcmode="lin" valueType="num">
                                      <p:cBhvr additive="base">
                                        <p:cTn id="101" dur="2000" fill="hold"/>
                                        <p:tgtEl>
                                          <p:spTgt spid="25"/>
                                        </p:tgtEl>
                                        <p:attrNameLst>
                                          <p:attrName>ppt_x</p:attrName>
                                        </p:attrNameLst>
                                      </p:cBhvr>
                                      <p:tavLst>
                                        <p:tav tm="0">
                                          <p:val>
                                            <p:strVal val="0-#ppt_w/2"/>
                                          </p:val>
                                        </p:tav>
                                        <p:tav tm="100000">
                                          <p:val>
                                            <p:strVal val="#ppt_x"/>
                                          </p:val>
                                        </p:tav>
                                      </p:tavLst>
                                    </p:anim>
                                    <p:anim calcmode="lin" valueType="num">
                                      <p:cBhvr additive="base">
                                        <p:cTn id="102" dur="2000" fill="hold"/>
                                        <p:tgtEl>
                                          <p:spTgt spid="25"/>
                                        </p:tgtEl>
                                        <p:attrNameLst>
                                          <p:attrName>ppt_y</p:attrName>
                                        </p:attrNameLst>
                                      </p:cBhvr>
                                      <p:tavLst>
                                        <p:tav tm="0">
                                          <p:val>
                                            <p:strVal val="1+#ppt_h/2"/>
                                          </p:val>
                                        </p:tav>
                                        <p:tav tm="100000">
                                          <p:val>
                                            <p:strVal val="#ppt_y"/>
                                          </p:val>
                                        </p:tav>
                                      </p:tavLst>
                                    </p:anim>
                                  </p:childTnLst>
                                </p:cTn>
                              </p:par>
                              <p:par>
                                <p:cTn id="103" presetID="8" presetClass="emph" presetSubtype="0" autoRev="1" fill="hold" nodeType="withEffect">
                                  <p:stCondLst>
                                    <p:cond delay="0"/>
                                  </p:stCondLst>
                                  <p:childTnLst>
                                    <p:animRot by="21600000">
                                      <p:cBhvr>
                                        <p:cTn id="104" dur="2000" fill="hold"/>
                                        <p:tgtEl>
                                          <p:spTgt spid="4"/>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6"/>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8"/>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0"/>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2"/>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4"/>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16"/>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18"/>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20"/>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22"/>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24"/>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26"/>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3"/>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5"/>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7"/>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9"/>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11"/>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13"/>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15"/>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17"/>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19"/>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21"/>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23"/>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25"/>
                                        </p:tgtEl>
                                        <p:attrNameLst>
                                          <p:attrName>r</p:attrName>
                                        </p:attrNameLst>
                                      </p:cBhvr>
                                    </p:animRot>
                                  </p:childTnLst>
                                </p:cTn>
                              </p:par>
                            </p:childTnLst>
                          </p:cTn>
                        </p:par>
                        <p:par>
                          <p:cTn id="151" fill="hold">
                            <p:stCondLst>
                              <p:cond delay="4000"/>
                            </p:stCondLst>
                            <p:childTnLst>
                              <p:par>
                                <p:cTn id="152" presetID="2" presetClass="exit" presetSubtype="6" fill="hold" nodeType="afterEffect">
                                  <p:stCondLst>
                                    <p:cond delay="0"/>
                                  </p:stCondLst>
                                  <p:childTnLst>
                                    <p:anim calcmode="lin" valueType="num">
                                      <p:cBhvr additive="base">
                                        <p:cTn id="153" dur="2000"/>
                                        <p:tgtEl>
                                          <p:spTgt spid="4"/>
                                        </p:tgtEl>
                                        <p:attrNameLst>
                                          <p:attrName>ppt_x</p:attrName>
                                        </p:attrNameLst>
                                      </p:cBhvr>
                                      <p:tavLst>
                                        <p:tav tm="0">
                                          <p:val>
                                            <p:strVal val="ppt_x"/>
                                          </p:val>
                                        </p:tav>
                                        <p:tav tm="100000">
                                          <p:val>
                                            <p:strVal val="1+ppt_w/2"/>
                                          </p:val>
                                        </p:tav>
                                      </p:tavLst>
                                    </p:anim>
                                    <p:anim calcmode="lin" valueType="num">
                                      <p:cBhvr additive="base">
                                        <p:cTn id="154" dur="2000"/>
                                        <p:tgtEl>
                                          <p:spTgt spid="4"/>
                                        </p:tgtEl>
                                        <p:attrNameLst>
                                          <p:attrName>ppt_y</p:attrName>
                                        </p:attrNameLst>
                                      </p:cBhvr>
                                      <p:tavLst>
                                        <p:tav tm="0">
                                          <p:val>
                                            <p:strVal val="ppt_y"/>
                                          </p:val>
                                        </p:tav>
                                        <p:tav tm="100000">
                                          <p:val>
                                            <p:strVal val="1+ppt_h/2"/>
                                          </p:val>
                                        </p:tav>
                                      </p:tavLst>
                                    </p:anim>
                                    <p:set>
                                      <p:cBhvr>
                                        <p:cTn id="155" dur="1" fill="hold">
                                          <p:stCondLst>
                                            <p:cond delay="1999"/>
                                          </p:stCondLst>
                                        </p:cTn>
                                        <p:tgtEl>
                                          <p:spTgt spid="4"/>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2000"/>
                                        <p:tgtEl>
                                          <p:spTgt spid="6"/>
                                        </p:tgtEl>
                                        <p:attrNameLst>
                                          <p:attrName>ppt_x</p:attrName>
                                        </p:attrNameLst>
                                      </p:cBhvr>
                                      <p:tavLst>
                                        <p:tav tm="0">
                                          <p:val>
                                            <p:strVal val="ppt_x"/>
                                          </p:val>
                                        </p:tav>
                                        <p:tav tm="100000">
                                          <p:val>
                                            <p:strVal val="1+ppt_w/2"/>
                                          </p:val>
                                        </p:tav>
                                      </p:tavLst>
                                    </p:anim>
                                    <p:anim calcmode="lin" valueType="num">
                                      <p:cBhvr additive="base">
                                        <p:cTn id="158" dur="2000"/>
                                        <p:tgtEl>
                                          <p:spTgt spid="6"/>
                                        </p:tgtEl>
                                        <p:attrNameLst>
                                          <p:attrName>ppt_y</p:attrName>
                                        </p:attrNameLst>
                                      </p:cBhvr>
                                      <p:tavLst>
                                        <p:tav tm="0">
                                          <p:val>
                                            <p:strVal val="ppt_y"/>
                                          </p:val>
                                        </p:tav>
                                        <p:tav tm="100000">
                                          <p:val>
                                            <p:strVal val="1+ppt_h/2"/>
                                          </p:val>
                                        </p:tav>
                                      </p:tavLst>
                                    </p:anim>
                                    <p:set>
                                      <p:cBhvr>
                                        <p:cTn id="159" dur="1" fill="hold">
                                          <p:stCondLst>
                                            <p:cond delay="1999"/>
                                          </p:stCondLst>
                                        </p:cTn>
                                        <p:tgtEl>
                                          <p:spTgt spid="6"/>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2000"/>
                                        <p:tgtEl>
                                          <p:spTgt spid="8"/>
                                        </p:tgtEl>
                                        <p:attrNameLst>
                                          <p:attrName>ppt_x</p:attrName>
                                        </p:attrNameLst>
                                      </p:cBhvr>
                                      <p:tavLst>
                                        <p:tav tm="0">
                                          <p:val>
                                            <p:strVal val="ppt_x"/>
                                          </p:val>
                                        </p:tav>
                                        <p:tav tm="100000">
                                          <p:val>
                                            <p:strVal val="1+ppt_w/2"/>
                                          </p:val>
                                        </p:tav>
                                      </p:tavLst>
                                    </p:anim>
                                    <p:anim calcmode="lin" valueType="num">
                                      <p:cBhvr additive="base">
                                        <p:cTn id="162" dur="2000"/>
                                        <p:tgtEl>
                                          <p:spTgt spid="8"/>
                                        </p:tgtEl>
                                        <p:attrNameLst>
                                          <p:attrName>ppt_y</p:attrName>
                                        </p:attrNameLst>
                                      </p:cBhvr>
                                      <p:tavLst>
                                        <p:tav tm="0">
                                          <p:val>
                                            <p:strVal val="ppt_y"/>
                                          </p:val>
                                        </p:tav>
                                        <p:tav tm="100000">
                                          <p:val>
                                            <p:strVal val="1+ppt_h/2"/>
                                          </p:val>
                                        </p:tav>
                                      </p:tavLst>
                                    </p:anim>
                                    <p:set>
                                      <p:cBhvr>
                                        <p:cTn id="163" dur="1" fill="hold">
                                          <p:stCondLst>
                                            <p:cond delay="1999"/>
                                          </p:stCondLst>
                                        </p:cTn>
                                        <p:tgtEl>
                                          <p:spTgt spid="8"/>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2000"/>
                                        <p:tgtEl>
                                          <p:spTgt spid="10"/>
                                        </p:tgtEl>
                                        <p:attrNameLst>
                                          <p:attrName>ppt_x</p:attrName>
                                        </p:attrNameLst>
                                      </p:cBhvr>
                                      <p:tavLst>
                                        <p:tav tm="0">
                                          <p:val>
                                            <p:strVal val="ppt_x"/>
                                          </p:val>
                                        </p:tav>
                                        <p:tav tm="100000">
                                          <p:val>
                                            <p:strVal val="1+ppt_w/2"/>
                                          </p:val>
                                        </p:tav>
                                      </p:tavLst>
                                    </p:anim>
                                    <p:anim calcmode="lin" valueType="num">
                                      <p:cBhvr additive="base">
                                        <p:cTn id="166" dur="2000"/>
                                        <p:tgtEl>
                                          <p:spTgt spid="10"/>
                                        </p:tgtEl>
                                        <p:attrNameLst>
                                          <p:attrName>ppt_y</p:attrName>
                                        </p:attrNameLst>
                                      </p:cBhvr>
                                      <p:tavLst>
                                        <p:tav tm="0">
                                          <p:val>
                                            <p:strVal val="ppt_y"/>
                                          </p:val>
                                        </p:tav>
                                        <p:tav tm="100000">
                                          <p:val>
                                            <p:strVal val="1+ppt_h/2"/>
                                          </p:val>
                                        </p:tav>
                                      </p:tavLst>
                                    </p:anim>
                                    <p:set>
                                      <p:cBhvr>
                                        <p:cTn id="167" dur="1" fill="hold">
                                          <p:stCondLst>
                                            <p:cond delay="1999"/>
                                          </p:stCondLst>
                                        </p:cTn>
                                        <p:tgtEl>
                                          <p:spTgt spid="10"/>
                                        </p:tgtEl>
                                        <p:attrNameLst>
                                          <p:attrName>style.visibility</p:attrName>
                                        </p:attrNameLst>
                                      </p:cBhvr>
                                      <p:to>
                                        <p:strVal val="hidden"/>
                                      </p:to>
                                    </p:set>
                                  </p:childTnLst>
                                </p:cTn>
                              </p:par>
                              <p:par>
                                <p:cTn id="168" presetID="2" presetClass="exit" presetSubtype="6" fill="hold" nodeType="withEffect">
                                  <p:stCondLst>
                                    <p:cond delay="0"/>
                                  </p:stCondLst>
                                  <p:childTnLst>
                                    <p:anim calcmode="lin" valueType="num">
                                      <p:cBhvr additive="base">
                                        <p:cTn id="169" dur="2000"/>
                                        <p:tgtEl>
                                          <p:spTgt spid="12"/>
                                        </p:tgtEl>
                                        <p:attrNameLst>
                                          <p:attrName>ppt_x</p:attrName>
                                        </p:attrNameLst>
                                      </p:cBhvr>
                                      <p:tavLst>
                                        <p:tav tm="0">
                                          <p:val>
                                            <p:strVal val="ppt_x"/>
                                          </p:val>
                                        </p:tav>
                                        <p:tav tm="100000">
                                          <p:val>
                                            <p:strVal val="1+ppt_w/2"/>
                                          </p:val>
                                        </p:tav>
                                      </p:tavLst>
                                    </p:anim>
                                    <p:anim calcmode="lin" valueType="num">
                                      <p:cBhvr additive="base">
                                        <p:cTn id="170" dur="2000"/>
                                        <p:tgtEl>
                                          <p:spTgt spid="12"/>
                                        </p:tgtEl>
                                        <p:attrNameLst>
                                          <p:attrName>ppt_y</p:attrName>
                                        </p:attrNameLst>
                                      </p:cBhvr>
                                      <p:tavLst>
                                        <p:tav tm="0">
                                          <p:val>
                                            <p:strVal val="ppt_y"/>
                                          </p:val>
                                        </p:tav>
                                        <p:tav tm="100000">
                                          <p:val>
                                            <p:strVal val="1+ppt_h/2"/>
                                          </p:val>
                                        </p:tav>
                                      </p:tavLst>
                                    </p:anim>
                                    <p:set>
                                      <p:cBhvr>
                                        <p:cTn id="171" dur="1" fill="hold">
                                          <p:stCondLst>
                                            <p:cond delay="1999"/>
                                          </p:stCondLst>
                                        </p:cTn>
                                        <p:tgtEl>
                                          <p:spTgt spid="12"/>
                                        </p:tgtEl>
                                        <p:attrNameLst>
                                          <p:attrName>style.visibility</p:attrName>
                                        </p:attrNameLst>
                                      </p:cBhvr>
                                      <p:to>
                                        <p:strVal val="hidden"/>
                                      </p:to>
                                    </p:set>
                                  </p:childTnLst>
                                </p:cTn>
                              </p:par>
                              <p:par>
                                <p:cTn id="172" presetID="2" presetClass="exit" presetSubtype="6" fill="hold" nodeType="withEffect">
                                  <p:stCondLst>
                                    <p:cond delay="0"/>
                                  </p:stCondLst>
                                  <p:childTnLst>
                                    <p:anim calcmode="lin" valueType="num">
                                      <p:cBhvr additive="base">
                                        <p:cTn id="173" dur="2000"/>
                                        <p:tgtEl>
                                          <p:spTgt spid="14"/>
                                        </p:tgtEl>
                                        <p:attrNameLst>
                                          <p:attrName>ppt_x</p:attrName>
                                        </p:attrNameLst>
                                      </p:cBhvr>
                                      <p:tavLst>
                                        <p:tav tm="0">
                                          <p:val>
                                            <p:strVal val="ppt_x"/>
                                          </p:val>
                                        </p:tav>
                                        <p:tav tm="100000">
                                          <p:val>
                                            <p:strVal val="1+ppt_w/2"/>
                                          </p:val>
                                        </p:tav>
                                      </p:tavLst>
                                    </p:anim>
                                    <p:anim calcmode="lin" valueType="num">
                                      <p:cBhvr additive="base">
                                        <p:cTn id="174" dur="2000"/>
                                        <p:tgtEl>
                                          <p:spTgt spid="14"/>
                                        </p:tgtEl>
                                        <p:attrNameLst>
                                          <p:attrName>ppt_y</p:attrName>
                                        </p:attrNameLst>
                                      </p:cBhvr>
                                      <p:tavLst>
                                        <p:tav tm="0">
                                          <p:val>
                                            <p:strVal val="ppt_y"/>
                                          </p:val>
                                        </p:tav>
                                        <p:tav tm="100000">
                                          <p:val>
                                            <p:strVal val="1+ppt_h/2"/>
                                          </p:val>
                                        </p:tav>
                                      </p:tavLst>
                                    </p:anim>
                                    <p:set>
                                      <p:cBhvr>
                                        <p:cTn id="175" dur="1" fill="hold">
                                          <p:stCondLst>
                                            <p:cond delay="1999"/>
                                          </p:stCondLst>
                                        </p:cTn>
                                        <p:tgtEl>
                                          <p:spTgt spid="14"/>
                                        </p:tgtEl>
                                        <p:attrNameLst>
                                          <p:attrName>style.visibility</p:attrName>
                                        </p:attrNameLst>
                                      </p:cBhvr>
                                      <p:to>
                                        <p:strVal val="hidden"/>
                                      </p:to>
                                    </p:set>
                                  </p:childTnLst>
                                </p:cTn>
                              </p:par>
                              <p:par>
                                <p:cTn id="176" presetID="2" presetClass="exit" presetSubtype="6" fill="hold" nodeType="withEffect">
                                  <p:stCondLst>
                                    <p:cond delay="0"/>
                                  </p:stCondLst>
                                  <p:childTnLst>
                                    <p:anim calcmode="lin" valueType="num">
                                      <p:cBhvr additive="base">
                                        <p:cTn id="177" dur="2000"/>
                                        <p:tgtEl>
                                          <p:spTgt spid="16"/>
                                        </p:tgtEl>
                                        <p:attrNameLst>
                                          <p:attrName>ppt_x</p:attrName>
                                        </p:attrNameLst>
                                      </p:cBhvr>
                                      <p:tavLst>
                                        <p:tav tm="0">
                                          <p:val>
                                            <p:strVal val="ppt_x"/>
                                          </p:val>
                                        </p:tav>
                                        <p:tav tm="100000">
                                          <p:val>
                                            <p:strVal val="1+ppt_w/2"/>
                                          </p:val>
                                        </p:tav>
                                      </p:tavLst>
                                    </p:anim>
                                    <p:anim calcmode="lin" valueType="num">
                                      <p:cBhvr additive="base">
                                        <p:cTn id="178" dur="2000"/>
                                        <p:tgtEl>
                                          <p:spTgt spid="16"/>
                                        </p:tgtEl>
                                        <p:attrNameLst>
                                          <p:attrName>ppt_y</p:attrName>
                                        </p:attrNameLst>
                                      </p:cBhvr>
                                      <p:tavLst>
                                        <p:tav tm="0">
                                          <p:val>
                                            <p:strVal val="ppt_y"/>
                                          </p:val>
                                        </p:tav>
                                        <p:tav tm="100000">
                                          <p:val>
                                            <p:strVal val="1+ppt_h/2"/>
                                          </p:val>
                                        </p:tav>
                                      </p:tavLst>
                                    </p:anim>
                                    <p:set>
                                      <p:cBhvr>
                                        <p:cTn id="179" dur="1" fill="hold">
                                          <p:stCondLst>
                                            <p:cond delay="1999"/>
                                          </p:stCondLst>
                                        </p:cTn>
                                        <p:tgtEl>
                                          <p:spTgt spid="16"/>
                                        </p:tgtEl>
                                        <p:attrNameLst>
                                          <p:attrName>style.visibility</p:attrName>
                                        </p:attrNameLst>
                                      </p:cBhvr>
                                      <p:to>
                                        <p:strVal val="hidden"/>
                                      </p:to>
                                    </p:set>
                                  </p:childTnLst>
                                </p:cTn>
                              </p:par>
                              <p:par>
                                <p:cTn id="180" presetID="2" presetClass="exit" presetSubtype="6" fill="hold" nodeType="withEffect">
                                  <p:stCondLst>
                                    <p:cond delay="0"/>
                                  </p:stCondLst>
                                  <p:childTnLst>
                                    <p:anim calcmode="lin" valueType="num">
                                      <p:cBhvr additive="base">
                                        <p:cTn id="181" dur="2000"/>
                                        <p:tgtEl>
                                          <p:spTgt spid="18"/>
                                        </p:tgtEl>
                                        <p:attrNameLst>
                                          <p:attrName>ppt_x</p:attrName>
                                        </p:attrNameLst>
                                      </p:cBhvr>
                                      <p:tavLst>
                                        <p:tav tm="0">
                                          <p:val>
                                            <p:strVal val="ppt_x"/>
                                          </p:val>
                                        </p:tav>
                                        <p:tav tm="100000">
                                          <p:val>
                                            <p:strVal val="1+ppt_w/2"/>
                                          </p:val>
                                        </p:tav>
                                      </p:tavLst>
                                    </p:anim>
                                    <p:anim calcmode="lin" valueType="num">
                                      <p:cBhvr additive="base">
                                        <p:cTn id="182" dur="2000"/>
                                        <p:tgtEl>
                                          <p:spTgt spid="18"/>
                                        </p:tgtEl>
                                        <p:attrNameLst>
                                          <p:attrName>ppt_y</p:attrName>
                                        </p:attrNameLst>
                                      </p:cBhvr>
                                      <p:tavLst>
                                        <p:tav tm="0">
                                          <p:val>
                                            <p:strVal val="ppt_y"/>
                                          </p:val>
                                        </p:tav>
                                        <p:tav tm="100000">
                                          <p:val>
                                            <p:strVal val="1+ppt_h/2"/>
                                          </p:val>
                                        </p:tav>
                                      </p:tavLst>
                                    </p:anim>
                                    <p:set>
                                      <p:cBhvr>
                                        <p:cTn id="183" dur="1" fill="hold">
                                          <p:stCondLst>
                                            <p:cond delay="1999"/>
                                          </p:stCondLst>
                                        </p:cTn>
                                        <p:tgtEl>
                                          <p:spTgt spid="18"/>
                                        </p:tgtEl>
                                        <p:attrNameLst>
                                          <p:attrName>style.visibility</p:attrName>
                                        </p:attrNameLst>
                                      </p:cBhvr>
                                      <p:to>
                                        <p:strVal val="hidden"/>
                                      </p:to>
                                    </p:set>
                                  </p:childTnLst>
                                </p:cTn>
                              </p:par>
                              <p:par>
                                <p:cTn id="184" presetID="2" presetClass="exit" presetSubtype="6" fill="hold" nodeType="withEffect">
                                  <p:stCondLst>
                                    <p:cond delay="0"/>
                                  </p:stCondLst>
                                  <p:childTnLst>
                                    <p:anim calcmode="lin" valueType="num">
                                      <p:cBhvr additive="base">
                                        <p:cTn id="185" dur="2000"/>
                                        <p:tgtEl>
                                          <p:spTgt spid="20"/>
                                        </p:tgtEl>
                                        <p:attrNameLst>
                                          <p:attrName>ppt_x</p:attrName>
                                        </p:attrNameLst>
                                      </p:cBhvr>
                                      <p:tavLst>
                                        <p:tav tm="0">
                                          <p:val>
                                            <p:strVal val="ppt_x"/>
                                          </p:val>
                                        </p:tav>
                                        <p:tav tm="100000">
                                          <p:val>
                                            <p:strVal val="1+ppt_w/2"/>
                                          </p:val>
                                        </p:tav>
                                      </p:tavLst>
                                    </p:anim>
                                    <p:anim calcmode="lin" valueType="num">
                                      <p:cBhvr additive="base">
                                        <p:cTn id="186" dur="2000"/>
                                        <p:tgtEl>
                                          <p:spTgt spid="20"/>
                                        </p:tgtEl>
                                        <p:attrNameLst>
                                          <p:attrName>ppt_y</p:attrName>
                                        </p:attrNameLst>
                                      </p:cBhvr>
                                      <p:tavLst>
                                        <p:tav tm="0">
                                          <p:val>
                                            <p:strVal val="ppt_y"/>
                                          </p:val>
                                        </p:tav>
                                        <p:tav tm="100000">
                                          <p:val>
                                            <p:strVal val="1+ppt_h/2"/>
                                          </p:val>
                                        </p:tav>
                                      </p:tavLst>
                                    </p:anim>
                                    <p:set>
                                      <p:cBhvr>
                                        <p:cTn id="187" dur="1" fill="hold">
                                          <p:stCondLst>
                                            <p:cond delay="1999"/>
                                          </p:stCondLst>
                                        </p:cTn>
                                        <p:tgtEl>
                                          <p:spTgt spid="20"/>
                                        </p:tgtEl>
                                        <p:attrNameLst>
                                          <p:attrName>style.visibility</p:attrName>
                                        </p:attrNameLst>
                                      </p:cBhvr>
                                      <p:to>
                                        <p:strVal val="hidden"/>
                                      </p:to>
                                    </p:set>
                                  </p:childTnLst>
                                </p:cTn>
                              </p:par>
                              <p:par>
                                <p:cTn id="188" presetID="2" presetClass="exit" presetSubtype="6" fill="hold" nodeType="withEffect">
                                  <p:stCondLst>
                                    <p:cond delay="0"/>
                                  </p:stCondLst>
                                  <p:childTnLst>
                                    <p:anim calcmode="lin" valueType="num">
                                      <p:cBhvr additive="base">
                                        <p:cTn id="189" dur="2000"/>
                                        <p:tgtEl>
                                          <p:spTgt spid="22"/>
                                        </p:tgtEl>
                                        <p:attrNameLst>
                                          <p:attrName>ppt_x</p:attrName>
                                        </p:attrNameLst>
                                      </p:cBhvr>
                                      <p:tavLst>
                                        <p:tav tm="0">
                                          <p:val>
                                            <p:strVal val="ppt_x"/>
                                          </p:val>
                                        </p:tav>
                                        <p:tav tm="100000">
                                          <p:val>
                                            <p:strVal val="1+ppt_w/2"/>
                                          </p:val>
                                        </p:tav>
                                      </p:tavLst>
                                    </p:anim>
                                    <p:anim calcmode="lin" valueType="num">
                                      <p:cBhvr additive="base">
                                        <p:cTn id="190" dur="2000"/>
                                        <p:tgtEl>
                                          <p:spTgt spid="22"/>
                                        </p:tgtEl>
                                        <p:attrNameLst>
                                          <p:attrName>ppt_y</p:attrName>
                                        </p:attrNameLst>
                                      </p:cBhvr>
                                      <p:tavLst>
                                        <p:tav tm="0">
                                          <p:val>
                                            <p:strVal val="ppt_y"/>
                                          </p:val>
                                        </p:tav>
                                        <p:tav tm="100000">
                                          <p:val>
                                            <p:strVal val="1+ppt_h/2"/>
                                          </p:val>
                                        </p:tav>
                                      </p:tavLst>
                                    </p:anim>
                                    <p:set>
                                      <p:cBhvr>
                                        <p:cTn id="191" dur="1" fill="hold">
                                          <p:stCondLst>
                                            <p:cond delay="1999"/>
                                          </p:stCondLst>
                                        </p:cTn>
                                        <p:tgtEl>
                                          <p:spTgt spid="22"/>
                                        </p:tgtEl>
                                        <p:attrNameLst>
                                          <p:attrName>style.visibility</p:attrName>
                                        </p:attrNameLst>
                                      </p:cBhvr>
                                      <p:to>
                                        <p:strVal val="hidden"/>
                                      </p:to>
                                    </p:set>
                                  </p:childTnLst>
                                </p:cTn>
                              </p:par>
                              <p:par>
                                <p:cTn id="192" presetID="2" presetClass="exit" presetSubtype="6" fill="hold" nodeType="withEffect">
                                  <p:stCondLst>
                                    <p:cond delay="0"/>
                                  </p:stCondLst>
                                  <p:childTnLst>
                                    <p:anim calcmode="lin" valueType="num">
                                      <p:cBhvr additive="base">
                                        <p:cTn id="193" dur="2000"/>
                                        <p:tgtEl>
                                          <p:spTgt spid="24"/>
                                        </p:tgtEl>
                                        <p:attrNameLst>
                                          <p:attrName>ppt_x</p:attrName>
                                        </p:attrNameLst>
                                      </p:cBhvr>
                                      <p:tavLst>
                                        <p:tav tm="0">
                                          <p:val>
                                            <p:strVal val="ppt_x"/>
                                          </p:val>
                                        </p:tav>
                                        <p:tav tm="100000">
                                          <p:val>
                                            <p:strVal val="1+ppt_w/2"/>
                                          </p:val>
                                        </p:tav>
                                      </p:tavLst>
                                    </p:anim>
                                    <p:anim calcmode="lin" valueType="num">
                                      <p:cBhvr additive="base">
                                        <p:cTn id="194" dur="2000"/>
                                        <p:tgtEl>
                                          <p:spTgt spid="24"/>
                                        </p:tgtEl>
                                        <p:attrNameLst>
                                          <p:attrName>ppt_y</p:attrName>
                                        </p:attrNameLst>
                                      </p:cBhvr>
                                      <p:tavLst>
                                        <p:tav tm="0">
                                          <p:val>
                                            <p:strVal val="ppt_y"/>
                                          </p:val>
                                        </p:tav>
                                        <p:tav tm="100000">
                                          <p:val>
                                            <p:strVal val="1+ppt_h/2"/>
                                          </p:val>
                                        </p:tav>
                                      </p:tavLst>
                                    </p:anim>
                                    <p:set>
                                      <p:cBhvr>
                                        <p:cTn id="195" dur="1" fill="hold">
                                          <p:stCondLst>
                                            <p:cond delay="1999"/>
                                          </p:stCondLst>
                                        </p:cTn>
                                        <p:tgtEl>
                                          <p:spTgt spid="24"/>
                                        </p:tgtEl>
                                        <p:attrNameLst>
                                          <p:attrName>style.visibility</p:attrName>
                                        </p:attrNameLst>
                                      </p:cBhvr>
                                      <p:to>
                                        <p:strVal val="hidden"/>
                                      </p:to>
                                    </p:set>
                                  </p:childTnLst>
                                </p:cTn>
                              </p:par>
                              <p:par>
                                <p:cTn id="196" presetID="2" presetClass="exit" presetSubtype="6" fill="hold" nodeType="withEffect">
                                  <p:stCondLst>
                                    <p:cond delay="0"/>
                                  </p:stCondLst>
                                  <p:childTnLst>
                                    <p:anim calcmode="lin" valueType="num">
                                      <p:cBhvr additive="base">
                                        <p:cTn id="197" dur="2000"/>
                                        <p:tgtEl>
                                          <p:spTgt spid="26"/>
                                        </p:tgtEl>
                                        <p:attrNameLst>
                                          <p:attrName>ppt_x</p:attrName>
                                        </p:attrNameLst>
                                      </p:cBhvr>
                                      <p:tavLst>
                                        <p:tav tm="0">
                                          <p:val>
                                            <p:strVal val="ppt_x"/>
                                          </p:val>
                                        </p:tav>
                                        <p:tav tm="100000">
                                          <p:val>
                                            <p:strVal val="1+ppt_w/2"/>
                                          </p:val>
                                        </p:tav>
                                      </p:tavLst>
                                    </p:anim>
                                    <p:anim calcmode="lin" valueType="num">
                                      <p:cBhvr additive="base">
                                        <p:cTn id="198" dur="2000"/>
                                        <p:tgtEl>
                                          <p:spTgt spid="26"/>
                                        </p:tgtEl>
                                        <p:attrNameLst>
                                          <p:attrName>ppt_y</p:attrName>
                                        </p:attrNameLst>
                                      </p:cBhvr>
                                      <p:tavLst>
                                        <p:tav tm="0">
                                          <p:val>
                                            <p:strVal val="ppt_y"/>
                                          </p:val>
                                        </p:tav>
                                        <p:tav tm="100000">
                                          <p:val>
                                            <p:strVal val="1+ppt_h/2"/>
                                          </p:val>
                                        </p:tav>
                                      </p:tavLst>
                                    </p:anim>
                                    <p:set>
                                      <p:cBhvr>
                                        <p:cTn id="199" dur="1" fill="hold">
                                          <p:stCondLst>
                                            <p:cond delay="1999"/>
                                          </p:stCondLst>
                                        </p:cTn>
                                        <p:tgtEl>
                                          <p:spTgt spid="26"/>
                                        </p:tgtEl>
                                        <p:attrNameLst>
                                          <p:attrName>style.visibility</p:attrName>
                                        </p:attrNameLst>
                                      </p:cBhvr>
                                      <p:to>
                                        <p:strVal val="hidden"/>
                                      </p:to>
                                    </p:set>
                                  </p:childTnLst>
                                </p:cTn>
                              </p:par>
                              <p:par>
                                <p:cTn id="200" presetID="2" presetClass="exit" presetSubtype="12" fill="hold" nodeType="withEffect">
                                  <p:stCondLst>
                                    <p:cond delay="0"/>
                                  </p:stCondLst>
                                  <p:childTnLst>
                                    <p:anim calcmode="lin" valueType="num">
                                      <p:cBhvr additive="base">
                                        <p:cTn id="201" dur="2000"/>
                                        <p:tgtEl>
                                          <p:spTgt spid="3"/>
                                        </p:tgtEl>
                                        <p:attrNameLst>
                                          <p:attrName>ppt_x</p:attrName>
                                        </p:attrNameLst>
                                      </p:cBhvr>
                                      <p:tavLst>
                                        <p:tav tm="0">
                                          <p:val>
                                            <p:strVal val="ppt_x"/>
                                          </p:val>
                                        </p:tav>
                                        <p:tav tm="100000">
                                          <p:val>
                                            <p:strVal val="0-ppt_w/2"/>
                                          </p:val>
                                        </p:tav>
                                      </p:tavLst>
                                    </p:anim>
                                    <p:anim calcmode="lin" valueType="num">
                                      <p:cBhvr additive="base">
                                        <p:cTn id="202" dur="2000"/>
                                        <p:tgtEl>
                                          <p:spTgt spid="3"/>
                                        </p:tgtEl>
                                        <p:attrNameLst>
                                          <p:attrName>ppt_y</p:attrName>
                                        </p:attrNameLst>
                                      </p:cBhvr>
                                      <p:tavLst>
                                        <p:tav tm="0">
                                          <p:val>
                                            <p:strVal val="ppt_y"/>
                                          </p:val>
                                        </p:tav>
                                        <p:tav tm="100000">
                                          <p:val>
                                            <p:strVal val="1+ppt_h/2"/>
                                          </p:val>
                                        </p:tav>
                                      </p:tavLst>
                                    </p:anim>
                                    <p:set>
                                      <p:cBhvr>
                                        <p:cTn id="203" dur="1" fill="hold">
                                          <p:stCondLst>
                                            <p:cond delay="1999"/>
                                          </p:stCondLst>
                                        </p:cTn>
                                        <p:tgtEl>
                                          <p:spTgt spid="3"/>
                                        </p:tgtEl>
                                        <p:attrNameLst>
                                          <p:attrName>style.visibility</p:attrName>
                                        </p:attrNameLst>
                                      </p:cBhvr>
                                      <p:to>
                                        <p:strVal val="hidden"/>
                                      </p:to>
                                    </p:set>
                                  </p:childTnLst>
                                </p:cTn>
                              </p:par>
                              <p:par>
                                <p:cTn id="204" presetID="2" presetClass="exit" presetSubtype="12" fill="hold" nodeType="withEffect">
                                  <p:stCondLst>
                                    <p:cond delay="0"/>
                                  </p:stCondLst>
                                  <p:childTnLst>
                                    <p:anim calcmode="lin" valueType="num">
                                      <p:cBhvr additive="base">
                                        <p:cTn id="205" dur="2000"/>
                                        <p:tgtEl>
                                          <p:spTgt spid="5"/>
                                        </p:tgtEl>
                                        <p:attrNameLst>
                                          <p:attrName>ppt_x</p:attrName>
                                        </p:attrNameLst>
                                      </p:cBhvr>
                                      <p:tavLst>
                                        <p:tav tm="0">
                                          <p:val>
                                            <p:strVal val="ppt_x"/>
                                          </p:val>
                                        </p:tav>
                                        <p:tav tm="100000">
                                          <p:val>
                                            <p:strVal val="0-ppt_w/2"/>
                                          </p:val>
                                        </p:tav>
                                      </p:tavLst>
                                    </p:anim>
                                    <p:anim calcmode="lin" valueType="num">
                                      <p:cBhvr additive="base">
                                        <p:cTn id="206" dur="2000"/>
                                        <p:tgtEl>
                                          <p:spTgt spid="5"/>
                                        </p:tgtEl>
                                        <p:attrNameLst>
                                          <p:attrName>ppt_y</p:attrName>
                                        </p:attrNameLst>
                                      </p:cBhvr>
                                      <p:tavLst>
                                        <p:tav tm="0">
                                          <p:val>
                                            <p:strVal val="ppt_y"/>
                                          </p:val>
                                        </p:tav>
                                        <p:tav tm="100000">
                                          <p:val>
                                            <p:strVal val="1+ppt_h/2"/>
                                          </p:val>
                                        </p:tav>
                                      </p:tavLst>
                                    </p:anim>
                                    <p:set>
                                      <p:cBhvr>
                                        <p:cTn id="207" dur="1" fill="hold">
                                          <p:stCondLst>
                                            <p:cond delay="1999"/>
                                          </p:stCondLst>
                                        </p:cTn>
                                        <p:tgtEl>
                                          <p:spTgt spid="5"/>
                                        </p:tgtEl>
                                        <p:attrNameLst>
                                          <p:attrName>style.visibility</p:attrName>
                                        </p:attrNameLst>
                                      </p:cBhvr>
                                      <p:to>
                                        <p:strVal val="hidden"/>
                                      </p:to>
                                    </p:set>
                                  </p:childTnLst>
                                </p:cTn>
                              </p:par>
                              <p:par>
                                <p:cTn id="208" presetID="2" presetClass="exit" presetSubtype="12" fill="hold" nodeType="withEffect">
                                  <p:stCondLst>
                                    <p:cond delay="0"/>
                                  </p:stCondLst>
                                  <p:childTnLst>
                                    <p:anim calcmode="lin" valueType="num">
                                      <p:cBhvr additive="base">
                                        <p:cTn id="209" dur="2000"/>
                                        <p:tgtEl>
                                          <p:spTgt spid="7"/>
                                        </p:tgtEl>
                                        <p:attrNameLst>
                                          <p:attrName>ppt_x</p:attrName>
                                        </p:attrNameLst>
                                      </p:cBhvr>
                                      <p:tavLst>
                                        <p:tav tm="0">
                                          <p:val>
                                            <p:strVal val="ppt_x"/>
                                          </p:val>
                                        </p:tav>
                                        <p:tav tm="100000">
                                          <p:val>
                                            <p:strVal val="0-ppt_w/2"/>
                                          </p:val>
                                        </p:tav>
                                      </p:tavLst>
                                    </p:anim>
                                    <p:anim calcmode="lin" valueType="num">
                                      <p:cBhvr additive="base">
                                        <p:cTn id="210" dur="2000"/>
                                        <p:tgtEl>
                                          <p:spTgt spid="7"/>
                                        </p:tgtEl>
                                        <p:attrNameLst>
                                          <p:attrName>ppt_y</p:attrName>
                                        </p:attrNameLst>
                                      </p:cBhvr>
                                      <p:tavLst>
                                        <p:tav tm="0">
                                          <p:val>
                                            <p:strVal val="ppt_y"/>
                                          </p:val>
                                        </p:tav>
                                        <p:tav tm="100000">
                                          <p:val>
                                            <p:strVal val="1+ppt_h/2"/>
                                          </p:val>
                                        </p:tav>
                                      </p:tavLst>
                                    </p:anim>
                                    <p:set>
                                      <p:cBhvr>
                                        <p:cTn id="211" dur="1" fill="hold">
                                          <p:stCondLst>
                                            <p:cond delay="1999"/>
                                          </p:stCondLst>
                                        </p:cTn>
                                        <p:tgtEl>
                                          <p:spTgt spid="7"/>
                                        </p:tgtEl>
                                        <p:attrNameLst>
                                          <p:attrName>style.visibility</p:attrName>
                                        </p:attrNameLst>
                                      </p:cBhvr>
                                      <p:to>
                                        <p:strVal val="hidden"/>
                                      </p:to>
                                    </p:set>
                                  </p:childTnLst>
                                </p:cTn>
                              </p:par>
                              <p:par>
                                <p:cTn id="212" presetID="2" presetClass="exit" presetSubtype="12" fill="hold" nodeType="withEffect">
                                  <p:stCondLst>
                                    <p:cond delay="0"/>
                                  </p:stCondLst>
                                  <p:childTnLst>
                                    <p:anim calcmode="lin" valueType="num">
                                      <p:cBhvr additive="base">
                                        <p:cTn id="213" dur="2000"/>
                                        <p:tgtEl>
                                          <p:spTgt spid="9"/>
                                        </p:tgtEl>
                                        <p:attrNameLst>
                                          <p:attrName>ppt_x</p:attrName>
                                        </p:attrNameLst>
                                      </p:cBhvr>
                                      <p:tavLst>
                                        <p:tav tm="0">
                                          <p:val>
                                            <p:strVal val="ppt_x"/>
                                          </p:val>
                                        </p:tav>
                                        <p:tav tm="100000">
                                          <p:val>
                                            <p:strVal val="0-ppt_w/2"/>
                                          </p:val>
                                        </p:tav>
                                      </p:tavLst>
                                    </p:anim>
                                    <p:anim calcmode="lin" valueType="num">
                                      <p:cBhvr additive="base">
                                        <p:cTn id="214" dur="2000"/>
                                        <p:tgtEl>
                                          <p:spTgt spid="9"/>
                                        </p:tgtEl>
                                        <p:attrNameLst>
                                          <p:attrName>ppt_y</p:attrName>
                                        </p:attrNameLst>
                                      </p:cBhvr>
                                      <p:tavLst>
                                        <p:tav tm="0">
                                          <p:val>
                                            <p:strVal val="ppt_y"/>
                                          </p:val>
                                        </p:tav>
                                        <p:tav tm="100000">
                                          <p:val>
                                            <p:strVal val="1+ppt_h/2"/>
                                          </p:val>
                                        </p:tav>
                                      </p:tavLst>
                                    </p:anim>
                                    <p:set>
                                      <p:cBhvr>
                                        <p:cTn id="215" dur="1" fill="hold">
                                          <p:stCondLst>
                                            <p:cond delay="1999"/>
                                          </p:stCondLst>
                                        </p:cTn>
                                        <p:tgtEl>
                                          <p:spTgt spid="9"/>
                                        </p:tgtEl>
                                        <p:attrNameLst>
                                          <p:attrName>style.visibility</p:attrName>
                                        </p:attrNameLst>
                                      </p:cBhvr>
                                      <p:to>
                                        <p:strVal val="hidden"/>
                                      </p:to>
                                    </p:set>
                                  </p:childTnLst>
                                </p:cTn>
                              </p:par>
                              <p:par>
                                <p:cTn id="216" presetID="2" presetClass="exit" presetSubtype="12" fill="hold" nodeType="withEffect">
                                  <p:stCondLst>
                                    <p:cond delay="0"/>
                                  </p:stCondLst>
                                  <p:childTnLst>
                                    <p:anim calcmode="lin" valueType="num">
                                      <p:cBhvr additive="base">
                                        <p:cTn id="217" dur="2000"/>
                                        <p:tgtEl>
                                          <p:spTgt spid="11"/>
                                        </p:tgtEl>
                                        <p:attrNameLst>
                                          <p:attrName>ppt_x</p:attrName>
                                        </p:attrNameLst>
                                      </p:cBhvr>
                                      <p:tavLst>
                                        <p:tav tm="0">
                                          <p:val>
                                            <p:strVal val="ppt_x"/>
                                          </p:val>
                                        </p:tav>
                                        <p:tav tm="100000">
                                          <p:val>
                                            <p:strVal val="0-ppt_w/2"/>
                                          </p:val>
                                        </p:tav>
                                      </p:tavLst>
                                    </p:anim>
                                    <p:anim calcmode="lin" valueType="num">
                                      <p:cBhvr additive="base">
                                        <p:cTn id="218" dur="2000"/>
                                        <p:tgtEl>
                                          <p:spTgt spid="11"/>
                                        </p:tgtEl>
                                        <p:attrNameLst>
                                          <p:attrName>ppt_y</p:attrName>
                                        </p:attrNameLst>
                                      </p:cBhvr>
                                      <p:tavLst>
                                        <p:tav tm="0">
                                          <p:val>
                                            <p:strVal val="ppt_y"/>
                                          </p:val>
                                        </p:tav>
                                        <p:tav tm="100000">
                                          <p:val>
                                            <p:strVal val="1+ppt_h/2"/>
                                          </p:val>
                                        </p:tav>
                                      </p:tavLst>
                                    </p:anim>
                                    <p:set>
                                      <p:cBhvr>
                                        <p:cTn id="219" dur="1" fill="hold">
                                          <p:stCondLst>
                                            <p:cond delay="1999"/>
                                          </p:stCondLst>
                                        </p:cTn>
                                        <p:tgtEl>
                                          <p:spTgt spid="11"/>
                                        </p:tgtEl>
                                        <p:attrNameLst>
                                          <p:attrName>style.visibility</p:attrName>
                                        </p:attrNameLst>
                                      </p:cBhvr>
                                      <p:to>
                                        <p:strVal val="hidden"/>
                                      </p:to>
                                    </p:set>
                                  </p:childTnLst>
                                </p:cTn>
                              </p:par>
                              <p:par>
                                <p:cTn id="220" presetID="2" presetClass="exit" presetSubtype="12" fill="hold" nodeType="withEffect">
                                  <p:stCondLst>
                                    <p:cond delay="0"/>
                                  </p:stCondLst>
                                  <p:childTnLst>
                                    <p:anim calcmode="lin" valueType="num">
                                      <p:cBhvr additive="base">
                                        <p:cTn id="221" dur="2000"/>
                                        <p:tgtEl>
                                          <p:spTgt spid="13"/>
                                        </p:tgtEl>
                                        <p:attrNameLst>
                                          <p:attrName>ppt_x</p:attrName>
                                        </p:attrNameLst>
                                      </p:cBhvr>
                                      <p:tavLst>
                                        <p:tav tm="0">
                                          <p:val>
                                            <p:strVal val="ppt_x"/>
                                          </p:val>
                                        </p:tav>
                                        <p:tav tm="100000">
                                          <p:val>
                                            <p:strVal val="0-ppt_w/2"/>
                                          </p:val>
                                        </p:tav>
                                      </p:tavLst>
                                    </p:anim>
                                    <p:anim calcmode="lin" valueType="num">
                                      <p:cBhvr additive="base">
                                        <p:cTn id="222" dur="2000"/>
                                        <p:tgtEl>
                                          <p:spTgt spid="13"/>
                                        </p:tgtEl>
                                        <p:attrNameLst>
                                          <p:attrName>ppt_y</p:attrName>
                                        </p:attrNameLst>
                                      </p:cBhvr>
                                      <p:tavLst>
                                        <p:tav tm="0">
                                          <p:val>
                                            <p:strVal val="ppt_y"/>
                                          </p:val>
                                        </p:tav>
                                        <p:tav tm="100000">
                                          <p:val>
                                            <p:strVal val="1+ppt_h/2"/>
                                          </p:val>
                                        </p:tav>
                                      </p:tavLst>
                                    </p:anim>
                                    <p:set>
                                      <p:cBhvr>
                                        <p:cTn id="223" dur="1" fill="hold">
                                          <p:stCondLst>
                                            <p:cond delay="1999"/>
                                          </p:stCondLst>
                                        </p:cTn>
                                        <p:tgtEl>
                                          <p:spTgt spid="13"/>
                                        </p:tgtEl>
                                        <p:attrNameLst>
                                          <p:attrName>style.visibility</p:attrName>
                                        </p:attrNameLst>
                                      </p:cBhvr>
                                      <p:to>
                                        <p:strVal val="hidden"/>
                                      </p:to>
                                    </p:set>
                                  </p:childTnLst>
                                </p:cTn>
                              </p:par>
                              <p:par>
                                <p:cTn id="224" presetID="2" presetClass="exit" presetSubtype="12" fill="hold" nodeType="withEffect">
                                  <p:stCondLst>
                                    <p:cond delay="0"/>
                                  </p:stCondLst>
                                  <p:childTnLst>
                                    <p:anim calcmode="lin" valueType="num">
                                      <p:cBhvr additive="base">
                                        <p:cTn id="225" dur="2000"/>
                                        <p:tgtEl>
                                          <p:spTgt spid="15"/>
                                        </p:tgtEl>
                                        <p:attrNameLst>
                                          <p:attrName>ppt_x</p:attrName>
                                        </p:attrNameLst>
                                      </p:cBhvr>
                                      <p:tavLst>
                                        <p:tav tm="0">
                                          <p:val>
                                            <p:strVal val="ppt_x"/>
                                          </p:val>
                                        </p:tav>
                                        <p:tav tm="100000">
                                          <p:val>
                                            <p:strVal val="0-ppt_w/2"/>
                                          </p:val>
                                        </p:tav>
                                      </p:tavLst>
                                    </p:anim>
                                    <p:anim calcmode="lin" valueType="num">
                                      <p:cBhvr additive="base">
                                        <p:cTn id="226" dur="2000"/>
                                        <p:tgtEl>
                                          <p:spTgt spid="15"/>
                                        </p:tgtEl>
                                        <p:attrNameLst>
                                          <p:attrName>ppt_y</p:attrName>
                                        </p:attrNameLst>
                                      </p:cBhvr>
                                      <p:tavLst>
                                        <p:tav tm="0">
                                          <p:val>
                                            <p:strVal val="ppt_y"/>
                                          </p:val>
                                        </p:tav>
                                        <p:tav tm="100000">
                                          <p:val>
                                            <p:strVal val="1+ppt_h/2"/>
                                          </p:val>
                                        </p:tav>
                                      </p:tavLst>
                                    </p:anim>
                                    <p:set>
                                      <p:cBhvr>
                                        <p:cTn id="227" dur="1" fill="hold">
                                          <p:stCondLst>
                                            <p:cond delay="1999"/>
                                          </p:stCondLst>
                                        </p:cTn>
                                        <p:tgtEl>
                                          <p:spTgt spid="15"/>
                                        </p:tgtEl>
                                        <p:attrNameLst>
                                          <p:attrName>style.visibility</p:attrName>
                                        </p:attrNameLst>
                                      </p:cBhvr>
                                      <p:to>
                                        <p:strVal val="hidden"/>
                                      </p:to>
                                    </p:set>
                                  </p:childTnLst>
                                </p:cTn>
                              </p:par>
                              <p:par>
                                <p:cTn id="228" presetID="2" presetClass="exit" presetSubtype="12" fill="hold" nodeType="withEffect">
                                  <p:stCondLst>
                                    <p:cond delay="0"/>
                                  </p:stCondLst>
                                  <p:childTnLst>
                                    <p:anim calcmode="lin" valueType="num">
                                      <p:cBhvr additive="base">
                                        <p:cTn id="229" dur="2000"/>
                                        <p:tgtEl>
                                          <p:spTgt spid="17"/>
                                        </p:tgtEl>
                                        <p:attrNameLst>
                                          <p:attrName>ppt_x</p:attrName>
                                        </p:attrNameLst>
                                      </p:cBhvr>
                                      <p:tavLst>
                                        <p:tav tm="0">
                                          <p:val>
                                            <p:strVal val="ppt_x"/>
                                          </p:val>
                                        </p:tav>
                                        <p:tav tm="100000">
                                          <p:val>
                                            <p:strVal val="0-ppt_w/2"/>
                                          </p:val>
                                        </p:tav>
                                      </p:tavLst>
                                    </p:anim>
                                    <p:anim calcmode="lin" valueType="num">
                                      <p:cBhvr additive="base">
                                        <p:cTn id="230" dur="2000"/>
                                        <p:tgtEl>
                                          <p:spTgt spid="17"/>
                                        </p:tgtEl>
                                        <p:attrNameLst>
                                          <p:attrName>ppt_y</p:attrName>
                                        </p:attrNameLst>
                                      </p:cBhvr>
                                      <p:tavLst>
                                        <p:tav tm="0">
                                          <p:val>
                                            <p:strVal val="ppt_y"/>
                                          </p:val>
                                        </p:tav>
                                        <p:tav tm="100000">
                                          <p:val>
                                            <p:strVal val="1+ppt_h/2"/>
                                          </p:val>
                                        </p:tav>
                                      </p:tavLst>
                                    </p:anim>
                                    <p:set>
                                      <p:cBhvr>
                                        <p:cTn id="231" dur="1" fill="hold">
                                          <p:stCondLst>
                                            <p:cond delay="1999"/>
                                          </p:stCondLst>
                                        </p:cTn>
                                        <p:tgtEl>
                                          <p:spTgt spid="17"/>
                                        </p:tgtEl>
                                        <p:attrNameLst>
                                          <p:attrName>style.visibility</p:attrName>
                                        </p:attrNameLst>
                                      </p:cBhvr>
                                      <p:to>
                                        <p:strVal val="hidden"/>
                                      </p:to>
                                    </p:set>
                                  </p:childTnLst>
                                </p:cTn>
                              </p:par>
                              <p:par>
                                <p:cTn id="232" presetID="2" presetClass="exit" presetSubtype="12" fill="hold" nodeType="withEffect">
                                  <p:stCondLst>
                                    <p:cond delay="0"/>
                                  </p:stCondLst>
                                  <p:childTnLst>
                                    <p:anim calcmode="lin" valueType="num">
                                      <p:cBhvr additive="base">
                                        <p:cTn id="233" dur="2000"/>
                                        <p:tgtEl>
                                          <p:spTgt spid="19"/>
                                        </p:tgtEl>
                                        <p:attrNameLst>
                                          <p:attrName>ppt_x</p:attrName>
                                        </p:attrNameLst>
                                      </p:cBhvr>
                                      <p:tavLst>
                                        <p:tav tm="0">
                                          <p:val>
                                            <p:strVal val="ppt_x"/>
                                          </p:val>
                                        </p:tav>
                                        <p:tav tm="100000">
                                          <p:val>
                                            <p:strVal val="0-ppt_w/2"/>
                                          </p:val>
                                        </p:tav>
                                      </p:tavLst>
                                    </p:anim>
                                    <p:anim calcmode="lin" valueType="num">
                                      <p:cBhvr additive="base">
                                        <p:cTn id="234" dur="2000"/>
                                        <p:tgtEl>
                                          <p:spTgt spid="19"/>
                                        </p:tgtEl>
                                        <p:attrNameLst>
                                          <p:attrName>ppt_y</p:attrName>
                                        </p:attrNameLst>
                                      </p:cBhvr>
                                      <p:tavLst>
                                        <p:tav tm="0">
                                          <p:val>
                                            <p:strVal val="ppt_y"/>
                                          </p:val>
                                        </p:tav>
                                        <p:tav tm="100000">
                                          <p:val>
                                            <p:strVal val="1+ppt_h/2"/>
                                          </p:val>
                                        </p:tav>
                                      </p:tavLst>
                                    </p:anim>
                                    <p:set>
                                      <p:cBhvr>
                                        <p:cTn id="235" dur="1" fill="hold">
                                          <p:stCondLst>
                                            <p:cond delay="1999"/>
                                          </p:stCondLst>
                                        </p:cTn>
                                        <p:tgtEl>
                                          <p:spTgt spid="19"/>
                                        </p:tgtEl>
                                        <p:attrNameLst>
                                          <p:attrName>style.visibility</p:attrName>
                                        </p:attrNameLst>
                                      </p:cBhvr>
                                      <p:to>
                                        <p:strVal val="hidden"/>
                                      </p:to>
                                    </p:set>
                                  </p:childTnLst>
                                </p:cTn>
                              </p:par>
                              <p:par>
                                <p:cTn id="236" presetID="2" presetClass="exit" presetSubtype="12" fill="hold" nodeType="withEffect">
                                  <p:stCondLst>
                                    <p:cond delay="0"/>
                                  </p:stCondLst>
                                  <p:childTnLst>
                                    <p:anim calcmode="lin" valueType="num">
                                      <p:cBhvr additive="base">
                                        <p:cTn id="237" dur="2000"/>
                                        <p:tgtEl>
                                          <p:spTgt spid="21"/>
                                        </p:tgtEl>
                                        <p:attrNameLst>
                                          <p:attrName>ppt_x</p:attrName>
                                        </p:attrNameLst>
                                      </p:cBhvr>
                                      <p:tavLst>
                                        <p:tav tm="0">
                                          <p:val>
                                            <p:strVal val="ppt_x"/>
                                          </p:val>
                                        </p:tav>
                                        <p:tav tm="100000">
                                          <p:val>
                                            <p:strVal val="0-ppt_w/2"/>
                                          </p:val>
                                        </p:tav>
                                      </p:tavLst>
                                    </p:anim>
                                    <p:anim calcmode="lin" valueType="num">
                                      <p:cBhvr additive="base">
                                        <p:cTn id="238" dur="2000"/>
                                        <p:tgtEl>
                                          <p:spTgt spid="21"/>
                                        </p:tgtEl>
                                        <p:attrNameLst>
                                          <p:attrName>ppt_y</p:attrName>
                                        </p:attrNameLst>
                                      </p:cBhvr>
                                      <p:tavLst>
                                        <p:tav tm="0">
                                          <p:val>
                                            <p:strVal val="ppt_y"/>
                                          </p:val>
                                        </p:tav>
                                        <p:tav tm="100000">
                                          <p:val>
                                            <p:strVal val="1+ppt_h/2"/>
                                          </p:val>
                                        </p:tav>
                                      </p:tavLst>
                                    </p:anim>
                                    <p:set>
                                      <p:cBhvr>
                                        <p:cTn id="239" dur="1" fill="hold">
                                          <p:stCondLst>
                                            <p:cond delay="1999"/>
                                          </p:stCondLst>
                                        </p:cTn>
                                        <p:tgtEl>
                                          <p:spTgt spid="21"/>
                                        </p:tgtEl>
                                        <p:attrNameLst>
                                          <p:attrName>style.visibility</p:attrName>
                                        </p:attrNameLst>
                                      </p:cBhvr>
                                      <p:to>
                                        <p:strVal val="hidden"/>
                                      </p:to>
                                    </p:set>
                                  </p:childTnLst>
                                </p:cTn>
                              </p:par>
                              <p:par>
                                <p:cTn id="240" presetID="2" presetClass="exit" presetSubtype="12" fill="hold" nodeType="withEffect">
                                  <p:stCondLst>
                                    <p:cond delay="0"/>
                                  </p:stCondLst>
                                  <p:childTnLst>
                                    <p:anim calcmode="lin" valueType="num">
                                      <p:cBhvr additive="base">
                                        <p:cTn id="241" dur="2000"/>
                                        <p:tgtEl>
                                          <p:spTgt spid="23"/>
                                        </p:tgtEl>
                                        <p:attrNameLst>
                                          <p:attrName>ppt_x</p:attrName>
                                        </p:attrNameLst>
                                      </p:cBhvr>
                                      <p:tavLst>
                                        <p:tav tm="0">
                                          <p:val>
                                            <p:strVal val="ppt_x"/>
                                          </p:val>
                                        </p:tav>
                                        <p:tav tm="100000">
                                          <p:val>
                                            <p:strVal val="0-ppt_w/2"/>
                                          </p:val>
                                        </p:tav>
                                      </p:tavLst>
                                    </p:anim>
                                    <p:anim calcmode="lin" valueType="num">
                                      <p:cBhvr additive="base">
                                        <p:cTn id="242" dur="2000"/>
                                        <p:tgtEl>
                                          <p:spTgt spid="23"/>
                                        </p:tgtEl>
                                        <p:attrNameLst>
                                          <p:attrName>ppt_y</p:attrName>
                                        </p:attrNameLst>
                                      </p:cBhvr>
                                      <p:tavLst>
                                        <p:tav tm="0">
                                          <p:val>
                                            <p:strVal val="ppt_y"/>
                                          </p:val>
                                        </p:tav>
                                        <p:tav tm="100000">
                                          <p:val>
                                            <p:strVal val="1+ppt_h/2"/>
                                          </p:val>
                                        </p:tav>
                                      </p:tavLst>
                                    </p:anim>
                                    <p:set>
                                      <p:cBhvr>
                                        <p:cTn id="243" dur="1" fill="hold">
                                          <p:stCondLst>
                                            <p:cond delay="1999"/>
                                          </p:stCondLst>
                                        </p:cTn>
                                        <p:tgtEl>
                                          <p:spTgt spid="23"/>
                                        </p:tgtEl>
                                        <p:attrNameLst>
                                          <p:attrName>style.visibility</p:attrName>
                                        </p:attrNameLst>
                                      </p:cBhvr>
                                      <p:to>
                                        <p:strVal val="hidden"/>
                                      </p:to>
                                    </p:set>
                                  </p:childTnLst>
                                </p:cTn>
                              </p:par>
                              <p:par>
                                <p:cTn id="244" presetID="2" presetClass="exit" presetSubtype="12" fill="hold" nodeType="withEffect">
                                  <p:stCondLst>
                                    <p:cond delay="0"/>
                                  </p:stCondLst>
                                  <p:childTnLst>
                                    <p:anim calcmode="lin" valueType="num">
                                      <p:cBhvr additive="base">
                                        <p:cTn id="245" dur="2000"/>
                                        <p:tgtEl>
                                          <p:spTgt spid="25"/>
                                        </p:tgtEl>
                                        <p:attrNameLst>
                                          <p:attrName>ppt_x</p:attrName>
                                        </p:attrNameLst>
                                      </p:cBhvr>
                                      <p:tavLst>
                                        <p:tav tm="0">
                                          <p:val>
                                            <p:strVal val="ppt_x"/>
                                          </p:val>
                                        </p:tav>
                                        <p:tav tm="100000">
                                          <p:val>
                                            <p:strVal val="0-ppt_w/2"/>
                                          </p:val>
                                        </p:tav>
                                      </p:tavLst>
                                    </p:anim>
                                    <p:anim calcmode="lin" valueType="num">
                                      <p:cBhvr additive="base">
                                        <p:cTn id="246" dur="2000"/>
                                        <p:tgtEl>
                                          <p:spTgt spid="25"/>
                                        </p:tgtEl>
                                        <p:attrNameLst>
                                          <p:attrName>ppt_y</p:attrName>
                                        </p:attrNameLst>
                                      </p:cBhvr>
                                      <p:tavLst>
                                        <p:tav tm="0">
                                          <p:val>
                                            <p:strVal val="ppt_y"/>
                                          </p:val>
                                        </p:tav>
                                        <p:tav tm="100000">
                                          <p:val>
                                            <p:strVal val="1+ppt_h/2"/>
                                          </p:val>
                                        </p:tav>
                                      </p:tavLst>
                                    </p:anim>
                                    <p:set>
                                      <p:cBhvr>
                                        <p:cTn id="247" dur="1" fill="hold">
                                          <p:stCondLst>
                                            <p:cond delay="1999"/>
                                          </p:stCondLst>
                                        </p:cTn>
                                        <p:tgtEl>
                                          <p:spTgt spid="25"/>
                                        </p:tgtEl>
                                        <p:attrNameLst>
                                          <p:attrName>style.visibility</p:attrName>
                                        </p:attrNameLst>
                                      </p:cBhvr>
                                      <p:to>
                                        <p:strVal val="hidden"/>
                                      </p:to>
                                    </p:set>
                                  </p:childTnLst>
                                </p:cTn>
                              </p:par>
                              <p:par>
                                <p:cTn id="248" presetID="8" presetClass="emph" presetSubtype="0" autoRev="1" fill="hold" nodeType="withEffect">
                                  <p:stCondLst>
                                    <p:cond delay="0"/>
                                  </p:stCondLst>
                                  <p:childTnLst>
                                    <p:animRot by="21600000">
                                      <p:cBhvr>
                                        <p:cTn id="249" dur="2000" fill="hold"/>
                                        <p:tgtEl>
                                          <p:spTgt spid="3"/>
                                        </p:tgtEl>
                                        <p:attrNameLst>
                                          <p:attrName>r</p:attrName>
                                        </p:attrNameLst>
                                      </p:cBhvr>
                                    </p:animRot>
                                  </p:childTnLst>
                                </p:cTn>
                              </p:par>
                              <p:par>
                                <p:cTn id="250" presetID="8" presetClass="emph" presetSubtype="0" autoRev="1" fill="hold" nodeType="withEffect">
                                  <p:stCondLst>
                                    <p:cond delay="0"/>
                                  </p:stCondLst>
                                  <p:childTnLst>
                                    <p:animRot by="21600000">
                                      <p:cBhvr>
                                        <p:cTn id="251" dur="2000" fill="hold"/>
                                        <p:tgtEl>
                                          <p:spTgt spid="5"/>
                                        </p:tgtEl>
                                        <p:attrNameLst>
                                          <p:attrName>r</p:attrName>
                                        </p:attrNameLst>
                                      </p:cBhvr>
                                    </p:animRot>
                                  </p:childTnLst>
                                </p:cTn>
                              </p:par>
                              <p:par>
                                <p:cTn id="252" presetID="8" presetClass="emph" presetSubtype="0" autoRev="1" fill="hold" nodeType="withEffect">
                                  <p:stCondLst>
                                    <p:cond delay="0"/>
                                  </p:stCondLst>
                                  <p:childTnLst>
                                    <p:animRot by="21600000">
                                      <p:cBhvr>
                                        <p:cTn id="253" dur="2000" fill="hold"/>
                                        <p:tgtEl>
                                          <p:spTgt spid="7"/>
                                        </p:tgtEl>
                                        <p:attrNameLst>
                                          <p:attrName>r</p:attrName>
                                        </p:attrNameLst>
                                      </p:cBhvr>
                                    </p:animRot>
                                  </p:childTnLst>
                                </p:cTn>
                              </p:par>
                              <p:par>
                                <p:cTn id="254" presetID="8" presetClass="emph" presetSubtype="0" autoRev="1" fill="hold" nodeType="withEffect">
                                  <p:stCondLst>
                                    <p:cond delay="0"/>
                                  </p:stCondLst>
                                  <p:childTnLst>
                                    <p:animRot by="21600000">
                                      <p:cBhvr>
                                        <p:cTn id="255" dur="2000" fill="hold"/>
                                        <p:tgtEl>
                                          <p:spTgt spid="9"/>
                                        </p:tgtEl>
                                        <p:attrNameLst>
                                          <p:attrName>r</p:attrName>
                                        </p:attrNameLst>
                                      </p:cBhvr>
                                    </p:animRot>
                                  </p:childTnLst>
                                </p:cTn>
                              </p:par>
                              <p:par>
                                <p:cTn id="256" presetID="8" presetClass="emph" presetSubtype="0" autoRev="1" fill="hold" nodeType="withEffect">
                                  <p:stCondLst>
                                    <p:cond delay="0"/>
                                  </p:stCondLst>
                                  <p:childTnLst>
                                    <p:animRot by="21600000">
                                      <p:cBhvr>
                                        <p:cTn id="257" dur="2000" fill="hold"/>
                                        <p:tgtEl>
                                          <p:spTgt spid="11"/>
                                        </p:tgtEl>
                                        <p:attrNameLst>
                                          <p:attrName>r</p:attrName>
                                        </p:attrNameLst>
                                      </p:cBhvr>
                                    </p:animRot>
                                  </p:childTnLst>
                                </p:cTn>
                              </p:par>
                              <p:par>
                                <p:cTn id="258" presetID="8" presetClass="emph" presetSubtype="0" autoRev="1" fill="hold" nodeType="withEffect">
                                  <p:stCondLst>
                                    <p:cond delay="0"/>
                                  </p:stCondLst>
                                  <p:childTnLst>
                                    <p:animRot by="21600000">
                                      <p:cBhvr>
                                        <p:cTn id="259" dur="2000" fill="hold"/>
                                        <p:tgtEl>
                                          <p:spTgt spid="13"/>
                                        </p:tgtEl>
                                        <p:attrNameLst>
                                          <p:attrName>r</p:attrName>
                                        </p:attrNameLst>
                                      </p:cBhvr>
                                    </p:animRot>
                                  </p:childTnLst>
                                </p:cTn>
                              </p:par>
                              <p:par>
                                <p:cTn id="260" presetID="8" presetClass="emph" presetSubtype="0" autoRev="1" fill="hold" nodeType="withEffect">
                                  <p:stCondLst>
                                    <p:cond delay="0"/>
                                  </p:stCondLst>
                                  <p:childTnLst>
                                    <p:animRot by="21600000">
                                      <p:cBhvr>
                                        <p:cTn id="261" dur="2000" fill="hold"/>
                                        <p:tgtEl>
                                          <p:spTgt spid="15"/>
                                        </p:tgtEl>
                                        <p:attrNameLst>
                                          <p:attrName>r</p:attrName>
                                        </p:attrNameLst>
                                      </p:cBhvr>
                                    </p:animRot>
                                  </p:childTnLst>
                                </p:cTn>
                              </p:par>
                              <p:par>
                                <p:cTn id="262" presetID="8" presetClass="emph" presetSubtype="0" autoRev="1" fill="hold" nodeType="withEffect">
                                  <p:stCondLst>
                                    <p:cond delay="0"/>
                                  </p:stCondLst>
                                  <p:childTnLst>
                                    <p:animRot by="21600000">
                                      <p:cBhvr>
                                        <p:cTn id="263" dur="2000" fill="hold"/>
                                        <p:tgtEl>
                                          <p:spTgt spid="17"/>
                                        </p:tgtEl>
                                        <p:attrNameLst>
                                          <p:attrName>r</p:attrName>
                                        </p:attrNameLst>
                                      </p:cBhvr>
                                    </p:animRot>
                                  </p:childTnLst>
                                </p:cTn>
                              </p:par>
                              <p:par>
                                <p:cTn id="264" presetID="8" presetClass="emph" presetSubtype="0" autoRev="1" fill="hold" nodeType="withEffect">
                                  <p:stCondLst>
                                    <p:cond delay="0"/>
                                  </p:stCondLst>
                                  <p:childTnLst>
                                    <p:animRot by="21600000">
                                      <p:cBhvr>
                                        <p:cTn id="265" dur="2000" fill="hold"/>
                                        <p:tgtEl>
                                          <p:spTgt spid="19"/>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21"/>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23"/>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25"/>
                                        </p:tgtEl>
                                        <p:attrNameLst>
                                          <p:attrName>r</p:attrName>
                                        </p:attrNameLst>
                                      </p:cBhvr>
                                    </p:animRot>
                                  </p:childTnLst>
                                </p:cTn>
                              </p:par>
                              <p:par>
                                <p:cTn id="272" presetID="8" presetClass="emph" presetSubtype="0" autoRev="1" fill="hold" nodeType="withEffect">
                                  <p:stCondLst>
                                    <p:cond delay="0"/>
                                  </p:stCondLst>
                                  <p:childTnLst>
                                    <p:animRot by="-21600000">
                                      <p:cBhvr>
                                        <p:cTn id="273" dur="2000" fill="hold"/>
                                        <p:tgtEl>
                                          <p:spTgt spid="4"/>
                                        </p:tgtEl>
                                        <p:attrNameLst>
                                          <p:attrName>r</p:attrName>
                                        </p:attrNameLst>
                                      </p:cBhvr>
                                    </p:animRot>
                                  </p:childTnLst>
                                </p:cTn>
                              </p:par>
                              <p:par>
                                <p:cTn id="274" presetID="8" presetClass="emph" presetSubtype="0" autoRev="1" fill="hold" nodeType="withEffect">
                                  <p:stCondLst>
                                    <p:cond delay="0"/>
                                  </p:stCondLst>
                                  <p:childTnLst>
                                    <p:animRot by="-21600000">
                                      <p:cBhvr>
                                        <p:cTn id="275" dur="2000" fill="hold"/>
                                        <p:tgtEl>
                                          <p:spTgt spid="6"/>
                                        </p:tgtEl>
                                        <p:attrNameLst>
                                          <p:attrName>r</p:attrName>
                                        </p:attrNameLst>
                                      </p:cBhvr>
                                    </p:animRot>
                                  </p:childTnLst>
                                </p:cTn>
                              </p:par>
                              <p:par>
                                <p:cTn id="276" presetID="8" presetClass="emph" presetSubtype="0" autoRev="1" fill="hold" nodeType="withEffect">
                                  <p:stCondLst>
                                    <p:cond delay="0"/>
                                  </p:stCondLst>
                                  <p:childTnLst>
                                    <p:animRot by="-21600000">
                                      <p:cBhvr>
                                        <p:cTn id="277" dur="2000" fill="hold"/>
                                        <p:tgtEl>
                                          <p:spTgt spid="8"/>
                                        </p:tgtEl>
                                        <p:attrNameLst>
                                          <p:attrName>r</p:attrName>
                                        </p:attrNameLst>
                                      </p:cBhvr>
                                    </p:animRot>
                                  </p:childTnLst>
                                </p:cTn>
                              </p:par>
                              <p:par>
                                <p:cTn id="278" presetID="8" presetClass="emph" presetSubtype="0" autoRev="1" fill="hold" nodeType="withEffect">
                                  <p:stCondLst>
                                    <p:cond delay="0"/>
                                  </p:stCondLst>
                                  <p:childTnLst>
                                    <p:animRot by="-21600000">
                                      <p:cBhvr>
                                        <p:cTn id="279" dur="2000" fill="hold"/>
                                        <p:tgtEl>
                                          <p:spTgt spid="10"/>
                                        </p:tgtEl>
                                        <p:attrNameLst>
                                          <p:attrName>r</p:attrName>
                                        </p:attrNameLst>
                                      </p:cBhvr>
                                    </p:animRot>
                                  </p:childTnLst>
                                </p:cTn>
                              </p:par>
                              <p:par>
                                <p:cTn id="280" presetID="8" presetClass="emph" presetSubtype="0" autoRev="1" fill="hold" nodeType="withEffect">
                                  <p:stCondLst>
                                    <p:cond delay="0"/>
                                  </p:stCondLst>
                                  <p:childTnLst>
                                    <p:animRot by="-21600000">
                                      <p:cBhvr>
                                        <p:cTn id="281" dur="2000" fill="hold"/>
                                        <p:tgtEl>
                                          <p:spTgt spid="12"/>
                                        </p:tgtEl>
                                        <p:attrNameLst>
                                          <p:attrName>r</p:attrName>
                                        </p:attrNameLst>
                                      </p:cBhvr>
                                    </p:animRot>
                                  </p:childTnLst>
                                </p:cTn>
                              </p:par>
                              <p:par>
                                <p:cTn id="282" presetID="8" presetClass="emph" presetSubtype="0" autoRev="1" fill="hold" nodeType="withEffect">
                                  <p:stCondLst>
                                    <p:cond delay="0"/>
                                  </p:stCondLst>
                                  <p:childTnLst>
                                    <p:animRot by="-21600000">
                                      <p:cBhvr>
                                        <p:cTn id="283" dur="2000" fill="hold"/>
                                        <p:tgtEl>
                                          <p:spTgt spid="14"/>
                                        </p:tgtEl>
                                        <p:attrNameLst>
                                          <p:attrName>r</p:attrName>
                                        </p:attrNameLst>
                                      </p:cBhvr>
                                    </p:animRot>
                                  </p:childTnLst>
                                </p:cTn>
                              </p:par>
                              <p:par>
                                <p:cTn id="284" presetID="8" presetClass="emph" presetSubtype="0" autoRev="1" fill="hold" nodeType="withEffect">
                                  <p:stCondLst>
                                    <p:cond delay="0"/>
                                  </p:stCondLst>
                                  <p:childTnLst>
                                    <p:animRot by="-21600000">
                                      <p:cBhvr>
                                        <p:cTn id="285" dur="2000" fill="hold"/>
                                        <p:tgtEl>
                                          <p:spTgt spid="16"/>
                                        </p:tgtEl>
                                        <p:attrNameLst>
                                          <p:attrName>r</p:attrName>
                                        </p:attrNameLst>
                                      </p:cBhvr>
                                    </p:animRot>
                                  </p:childTnLst>
                                </p:cTn>
                              </p:par>
                              <p:par>
                                <p:cTn id="286" presetID="8" presetClass="emph" presetSubtype="0" autoRev="1" fill="hold" nodeType="withEffect">
                                  <p:stCondLst>
                                    <p:cond delay="0"/>
                                  </p:stCondLst>
                                  <p:childTnLst>
                                    <p:animRot by="-21600000">
                                      <p:cBhvr>
                                        <p:cTn id="287" dur="2000" fill="hold"/>
                                        <p:tgtEl>
                                          <p:spTgt spid="18"/>
                                        </p:tgtEl>
                                        <p:attrNameLst>
                                          <p:attrName>r</p:attrName>
                                        </p:attrNameLst>
                                      </p:cBhvr>
                                    </p:animRot>
                                  </p:childTnLst>
                                </p:cTn>
                              </p:par>
                              <p:par>
                                <p:cTn id="288" presetID="8" presetClass="emph" presetSubtype="0" autoRev="1" fill="hold" nodeType="withEffect">
                                  <p:stCondLst>
                                    <p:cond delay="0"/>
                                  </p:stCondLst>
                                  <p:childTnLst>
                                    <p:animRot by="-21600000">
                                      <p:cBhvr>
                                        <p:cTn id="289" dur="2000" fill="hold"/>
                                        <p:tgtEl>
                                          <p:spTgt spid="20"/>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22"/>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24"/>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26"/>
                                        </p:tgtEl>
                                        <p:attrNameLst>
                                          <p:attrName>r</p:attrName>
                                        </p:attrNameLst>
                                      </p:cBhvr>
                                    </p:animRot>
                                  </p:childTnLst>
                                </p:cTn>
                              </p:par>
                              <p:par>
                                <p:cTn id="296" presetID="17" presetClass="entr" presetSubtype="1" fill="hold" nodeType="withEffect">
                                  <p:stCondLst>
                                    <p:cond delay="0"/>
                                  </p:stCondLst>
                                  <p:childTnLst>
                                    <p:set>
                                      <p:cBhvr>
                                        <p:cTn id="297" dur="1" fill="hold">
                                          <p:stCondLst>
                                            <p:cond delay="0"/>
                                          </p:stCondLst>
                                        </p:cTn>
                                        <p:tgtEl>
                                          <p:spTgt spid="2"/>
                                        </p:tgtEl>
                                        <p:attrNameLst>
                                          <p:attrName>style.visibility</p:attrName>
                                        </p:attrNameLst>
                                      </p:cBhvr>
                                      <p:to>
                                        <p:strVal val="visible"/>
                                      </p:to>
                                    </p:set>
                                    <p:anim calcmode="lin" valueType="num">
                                      <p:cBhvr>
                                        <p:cTn id="298" dur="2000" fill="hold"/>
                                        <p:tgtEl>
                                          <p:spTgt spid="2"/>
                                        </p:tgtEl>
                                        <p:attrNameLst>
                                          <p:attrName>ppt_x</p:attrName>
                                        </p:attrNameLst>
                                      </p:cBhvr>
                                      <p:tavLst>
                                        <p:tav tm="0">
                                          <p:val>
                                            <p:strVal val="#ppt_x"/>
                                          </p:val>
                                        </p:tav>
                                        <p:tav tm="100000">
                                          <p:val>
                                            <p:strVal val="#ppt_x"/>
                                          </p:val>
                                        </p:tav>
                                      </p:tavLst>
                                    </p:anim>
                                    <p:anim calcmode="lin" valueType="num">
                                      <p:cBhvr>
                                        <p:cTn id="299" dur="2000" fill="hold"/>
                                        <p:tgtEl>
                                          <p:spTgt spid="2"/>
                                        </p:tgtEl>
                                        <p:attrNameLst>
                                          <p:attrName>ppt_y</p:attrName>
                                        </p:attrNameLst>
                                      </p:cBhvr>
                                      <p:tavLst>
                                        <p:tav tm="0">
                                          <p:val>
                                            <p:strVal val="#ppt_y-#ppt_h/2"/>
                                          </p:val>
                                        </p:tav>
                                        <p:tav tm="100000">
                                          <p:val>
                                            <p:strVal val="#ppt_y"/>
                                          </p:val>
                                        </p:tav>
                                      </p:tavLst>
                                    </p:anim>
                                    <p:anim calcmode="lin" valueType="num">
                                      <p:cBhvr>
                                        <p:cTn id="300" dur="2000" fill="hold"/>
                                        <p:tgtEl>
                                          <p:spTgt spid="2"/>
                                        </p:tgtEl>
                                        <p:attrNameLst>
                                          <p:attrName>ppt_w</p:attrName>
                                        </p:attrNameLst>
                                      </p:cBhvr>
                                      <p:tavLst>
                                        <p:tav tm="0">
                                          <p:val>
                                            <p:strVal val="#ppt_w"/>
                                          </p:val>
                                        </p:tav>
                                        <p:tav tm="100000">
                                          <p:val>
                                            <p:strVal val="#ppt_w"/>
                                          </p:val>
                                        </p:tav>
                                      </p:tavLst>
                                    </p:anim>
                                    <p:anim calcmode="lin" valueType="num">
                                      <p:cBhvr>
                                        <p:cTn id="301" dur="2000" fill="hold"/>
                                        <p:tgtEl>
                                          <p:spTgt spid="2"/>
                                        </p:tgtEl>
                                        <p:attrNameLst>
                                          <p:attrName>ppt_h</p:attrName>
                                        </p:attrNameLst>
                                      </p:cBhvr>
                                      <p:tavLst>
                                        <p:tav tm="0">
                                          <p:val>
                                            <p:fltVal val="0"/>
                                          </p:val>
                                        </p:tav>
                                        <p:tav tm="100000">
                                          <p:val>
                                            <p:strVal val="#ppt_h"/>
                                          </p:val>
                                        </p:tav>
                                      </p:tavLst>
                                    </p:anim>
                                  </p:childTnLst>
                                </p:cTn>
                              </p:par>
                              <p:par>
                                <p:cTn id="302" presetID="5" presetClass="entr" presetSubtype="5" fill="hold" nodeType="withEffect">
                                  <p:stCondLst>
                                    <p:cond delay="0"/>
                                  </p:stCondLst>
                                  <p:childTnLst>
                                    <p:set>
                                      <p:cBhvr>
                                        <p:cTn id="303" dur="1" fill="hold">
                                          <p:stCondLst>
                                            <p:cond delay="0"/>
                                          </p:stCondLst>
                                        </p:cTn>
                                        <p:tgtEl>
                                          <p:spTgt spid="2"/>
                                        </p:tgtEl>
                                        <p:attrNameLst>
                                          <p:attrName>style.visibility</p:attrName>
                                        </p:attrNameLst>
                                      </p:cBhvr>
                                      <p:to>
                                        <p:strVal val="visible"/>
                                      </p:to>
                                    </p:set>
                                    <p:animEffect transition="in" filter="checkerboard(down)">
                                      <p:cBhvr>
                                        <p:cTn id="30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adre_pour_video_9_by_kidpaddleetcie-d98z2tx.png"/>
          <p:cNvPicPr>
            <a:picLocks noChangeAspect="1"/>
          </p:cNvPicPr>
          <p:nvPr/>
        </p:nvPicPr>
        <p:blipFill>
          <a:blip r:embed="rId2">
            <a:duotone>
              <a:prstClr val="black"/>
              <a:srgbClr val="D9C3A5">
                <a:tint val="50000"/>
                <a:satMod val="180000"/>
              </a:srgbClr>
            </a:duotone>
            <a:lum contrast="40000"/>
          </a:blip>
          <a:stretch>
            <a:fillRect/>
          </a:stretch>
        </p:blipFill>
        <p:spPr>
          <a:xfrm>
            <a:off x="0" y="1"/>
            <a:ext cx="9144000" cy="5143499"/>
          </a:xfrm>
          <a:prstGeom prst="rect">
            <a:avLst/>
          </a:prstGeom>
        </p:spPr>
      </p:pic>
      <p:pic>
        <p:nvPicPr>
          <p:cNvPr id="3" name="2 Imagen" descr="MUSICA (VIOLIN) (39).png"/>
          <p:cNvPicPr>
            <a:picLocks noChangeAspect="1"/>
          </p:cNvPicPr>
          <p:nvPr/>
        </p:nvPicPr>
        <p:blipFill>
          <a:blip r:embed="rId3"/>
          <a:stretch>
            <a:fillRect/>
          </a:stretch>
        </p:blipFill>
        <p:spPr>
          <a:xfrm>
            <a:off x="357158" y="1071552"/>
            <a:ext cx="3113015" cy="3691322"/>
          </a:xfrm>
          <a:prstGeom prst="rect">
            <a:avLst/>
          </a:prstGeom>
          <a:effectLst>
            <a:softEdge rad="12700"/>
          </a:effectLst>
        </p:spPr>
      </p:pic>
      <p:sp>
        <p:nvSpPr>
          <p:cNvPr id="5" name="4 CuadroTexto"/>
          <p:cNvSpPr txBox="1"/>
          <p:nvPr/>
        </p:nvSpPr>
        <p:spPr>
          <a:xfrm>
            <a:off x="3357554" y="1357304"/>
            <a:ext cx="5286412" cy="338554"/>
          </a:xfrm>
          <a:prstGeom prst="rect">
            <a:avLst/>
          </a:prstGeom>
          <a:noFill/>
        </p:spPr>
        <p:txBody>
          <a:bodyPr wrap="square" rtlCol="0">
            <a:spAutoFit/>
            <a:scene3d>
              <a:camera prst="orthographicFront"/>
              <a:lightRig rig="soft" dir="t">
                <a:rot lat="0" lon="0" rev="10800000"/>
              </a:lightRig>
            </a:scene3d>
            <a:sp3d>
              <a:bevelT w="27940" h="12700"/>
              <a:contourClr>
                <a:srgbClr val="DDDDDD"/>
              </a:contourClr>
            </a:sp3d>
          </a:bodyPr>
          <a:lstStyle/>
          <a:p>
            <a:r>
              <a:rPr lang="es-PE" sz="1600" b="1" spc="150" dirty="0" smtClean="0">
                <a:ln w="11430"/>
                <a:solidFill>
                  <a:srgbClr val="F8F8F8"/>
                </a:solidFill>
                <a:effectLst>
                  <a:outerShdw blurRad="25400" algn="tl" rotWithShape="0">
                    <a:srgbClr val="000000">
                      <a:alpha val="43000"/>
                    </a:srgbClr>
                  </a:outerShdw>
                </a:effectLst>
              </a:rPr>
              <a:t> </a:t>
            </a:r>
          </a:p>
        </p:txBody>
      </p:sp>
      <p:sp>
        <p:nvSpPr>
          <p:cNvPr id="6" name="5 CuadroTexto"/>
          <p:cNvSpPr txBox="1"/>
          <p:nvPr/>
        </p:nvSpPr>
        <p:spPr>
          <a:xfrm>
            <a:off x="3428992" y="1500180"/>
            <a:ext cx="4429156" cy="338554"/>
          </a:xfrm>
          <a:prstGeom prst="rect">
            <a:avLst/>
          </a:prstGeom>
          <a:noFill/>
        </p:spPr>
        <p:txBody>
          <a:bodyPr wrap="square" rtlCol="0">
            <a:spAutoFit/>
            <a:scene3d>
              <a:camera prst="orthographicFront"/>
              <a:lightRig rig="soft" dir="t">
                <a:rot lat="0" lon="0" rev="10800000"/>
              </a:lightRig>
            </a:scene3d>
            <a:sp3d>
              <a:bevelT w="27940" h="12700"/>
              <a:contourClr>
                <a:srgbClr val="DDDDDD"/>
              </a:contourClr>
            </a:sp3d>
          </a:bodyPr>
          <a:lstStyle/>
          <a:p>
            <a:pPr algn="ctr"/>
            <a:endParaRPr lang="es-PE" sz="1600" b="1" spc="150" dirty="0">
              <a:ln w="11430"/>
              <a:solidFill>
                <a:srgbClr val="F8F8F8"/>
              </a:solidFill>
              <a:effectLst>
                <a:outerShdw blurRad="25400" algn="tl" rotWithShape="0">
                  <a:srgbClr val="000000">
                    <a:alpha val="43000"/>
                  </a:srgbClr>
                </a:outerShdw>
              </a:effectLst>
            </a:endParaRPr>
          </a:p>
        </p:txBody>
      </p:sp>
      <p:sp>
        <p:nvSpPr>
          <p:cNvPr id="7" name="6 CuadroTexto"/>
          <p:cNvSpPr txBox="1"/>
          <p:nvPr/>
        </p:nvSpPr>
        <p:spPr>
          <a:xfrm>
            <a:off x="3571868" y="2143122"/>
            <a:ext cx="4286280" cy="1569660"/>
          </a:xfrm>
          <a:prstGeom prst="rect">
            <a:avLst/>
          </a:prstGeom>
          <a:noFill/>
        </p:spPr>
        <p:txBody>
          <a:bodyPr wrap="square" rtlCol="0">
            <a:spAutoFit/>
            <a:scene3d>
              <a:camera prst="orthographicFront"/>
              <a:lightRig rig="soft" dir="t">
                <a:rot lat="0" lon="0" rev="10800000"/>
              </a:lightRig>
            </a:scene3d>
            <a:sp3d>
              <a:bevelT w="27940" h="12700"/>
              <a:contourClr>
                <a:srgbClr val="DDDDDD"/>
              </a:contourClr>
            </a:sp3d>
          </a:bodyPr>
          <a:lstStyle/>
          <a:p>
            <a:pPr algn="ctr"/>
            <a:r>
              <a:rPr lang="es-PE" sz="1600" b="1" spc="150" dirty="0" smtClean="0">
                <a:ln w="11430"/>
                <a:solidFill>
                  <a:srgbClr val="F8F8F8"/>
                </a:solidFill>
                <a:effectLst>
                  <a:outerShdw blurRad="25400" algn="tl" rotWithShape="0">
                    <a:srgbClr val="000000">
                      <a:alpha val="43000"/>
                    </a:srgbClr>
                  </a:outerShdw>
                </a:effectLst>
              </a:rPr>
              <a:t>Ahora parece confirmarse que también en el "alma" de estos extraordinarios instrumentos, en la atracción que provocan en músicos, intérpretes y público, la explicación es, abstracción hecha del virtuosismo musical, sencilla y pura química.</a:t>
            </a:r>
            <a:endParaRPr lang="es-PE" sz="1600" b="1" spc="150" dirty="0">
              <a:ln w="11430"/>
              <a:solidFill>
                <a:srgbClr val="F8F8F8"/>
              </a:solidFill>
              <a:effectLst>
                <a:outerShdw blurRad="25400" algn="tl" rotWithShape="0">
                  <a:srgbClr val="000000">
                    <a:alpha val="43000"/>
                  </a:srgbClr>
                </a:outerShdw>
              </a:effectLst>
            </a:endParaRPr>
          </a:p>
        </p:txBody>
      </p:sp>
      <p:pic>
        <p:nvPicPr>
          <p:cNvPr id="8" name="7 Imagen" descr="961c1e_8ffa03d328504d6586951410c715d90d.gif"/>
          <p:cNvPicPr>
            <a:picLocks noChangeAspect="1"/>
          </p:cNvPicPr>
          <p:nvPr/>
        </p:nvPicPr>
        <p:blipFill>
          <a:blip r:embed="rId4"/>
          <a:stretch>
            <a:fillRect/>
          </a:stretch>
        </p:blipFill>
        <p:spPr>
          <a:xfrm>
            <a:off x="4000496" y="1000114"/>
            <a:ext cx="3124200" cy="781050"/>
          </a:xfrm>
          <a:prstGeom prst="rect">
            <a:avLst/>
          </a:prstGeom>
        </p:spPr>
      </p:pic>
      <p:sp>
        <p:nvSpPr>
          <p:cNvPr id="9" name="8 Rectángulo"/>
          <p:cNvSpPr/>
          <p:nvPr/>
        </p:nvSpPr>
        <p:spPr>
          <a:xfrm>
            <a:off x="-357222" y="-214332"/>
            <a:ext cx="9715568" cy="5643602"/>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violin-stradivarius-7-1-1200x80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remolino1.png"/>
          <p:cNvPicPr>
            <a:picLocks noChangeAspect="1"/>
          </p:cNvPicPr>
          <p:nvPr/>
        </p:nvPicPr>
        <p:blipFill>
          <a:blip r:embed="rId3">
            <a:duotone>
              <a:prstClr val="black"/>
              <a:srgbClr val="D9C3A5">
                <a:tint val="50000"/>
                <a:satMod val="180000"/>
              </a:srgbClr>
            </a:duotone>
            <a:lum contrast="20000"/>
          </a:blip>
          <a:stretch>
            <a:fillRect/>
          </a:stretch>
        </p:blipFill>
        <p:spPr>
          <a:xfrm>
            <a:off x="0" y="1285866"/>
            <a:ext cx="1285884" cy="1285884"/>
          </a:xfrm>
          <a:prstGeom prst="rect">
            <a:avLst/>
          </a:prstGeom>
        </p:spPr>
      </p:pic>
      <p:pic>
        <p:nvPicPr>
          <p:cNvPr id="4" name="3 Imagen" descr="remolino1.png"/>
          <p:cNvPicPr>
            <a:picLocks noChangeAspect="1"/>
          </p:cNvPicPr>
          <p:nvPr/>
        </p:nvPicPr>
        <p:blipFill>
          <a:blip r:embed="rId3">
            <a:duotone>
              <a:prstClr val="black"/>
              <a:srgbClr val="D9C3A5">
                <a:tint val="50000"/>
                <a:satMod val="180000"/>
              </a:srgbClr>
            </a:duotone>
            <a:lum contrast="20000"/>
          </a:blip>
          <a:stretch>
            <a:fillRect/>
          </a:stretch>
        </p:blipFill>
        <p:spPr>
          <a:xfrm flipV="1">
            <a:off x="0" y="2428874"/>
            <a:ext cx="1285884" cy="1276360"/>
          </a:xfrm>
          <a:prstGeom prst="rect">
            <a:avLst/>
          </a:prstGeom>
        </p:spPr>
      </p:pic>
      <p:pic>
        <p:nvPicPr>
          <p:cNvPr id="5" name="4 Imagen" descr="remolino1.png"/>
          <p:cNvPicPr>
            <a:picLocks noChangeAspect="1"/>
          </p:cNvPicPr>
          <p:nvPr/>
        </p:nvPicPr>
        <p:blipFill>
          <a:blip r:embed="rId3">
            <a:duotone>
              <a:prstClr val="black"/>
              <a:srgbClr val="D9C3A5">
                <a:tint val="50000"/>
                <a:satMod val="180000"/>
              </a:srgbClr>
            </a:duotone>
            <a:lum contrast="20000"/>
          </a:blip>
          <a:stretch>
            <a:fillRect/>
          </a:stretch>
        </p:blipFill>
        <p:spPr>
          <a:xfrm>
            <a:off x="1142976" y="1285866"/>
            <a:ext cx="1285884" cy="1285884"/>
          </a:xfrm>
          <a:prstGeom prst="rect">
            <a:avLst/>
          </a:prstGeom>
        </p:spPr>
      </p:pic>
      <p:pic>
        <p:nvPicPr>
          <p:cNvPr id="6" name="5 Imagen" descr="remolino1.png"/>
          <p:cNvPicPr>
            <a:picLocks noChangeAspect="1"/>
          </p:cNvPicPr>
          <p:nvPr/>
        </p:nvPicPr>
        <p:blipFill>
          <a:blip r:embed="rId3">
            <a:duotone>
              <a:prstClr val="black"/>
              <a:srgbClr val="D9C3A5">
                <a:tint val="50000"/>
                <a:satMod val="180000"/>
              </a:srgbClr>
            </a:duotone>
            <a:lum contrast="20000"/>
          </a:blip>
          <a:stretch>
            <a:fillRect/>
          </a:stretch>
        </p:blipFill>
        <p:spPr>
          <a:xfrm flipV="1">
            <a:off x="1142976" y="2428874"/>
            <a:ext cx="1285884" cy="1276360"/>
          </a:xfrm>
          <a:prstGeom prst="rect">
            <a:avLst/>
          </a:prstGeom>
        </p:spPr>
      </p:pic>
      <p:pic>
        <p:nvPicPr>
          <p:cNvPr id="7" name="6 Imagen" descr="remolino1.png"/>
          <p:cNvPicPr>
            <a:picLocks noChangeAspect="1"/>
          </p:cNvPicPr>
          <p:nvPr/>
        </p:nvPicPr>
        <p:blipFill>
          <a:blip r:embed="rId3">
            <a:duotone>
              <a:prstClr val="black"/>
              <a:srgbClr val="D9C3A5">
                <a:tint val="50000"/>
                <a:satMod val="180000"/>
              </a:srgbClr>
            </a:duotone>
            <a:lum contrast="20000"/>
          </a:blip>
          <a:stretch>
            <a:fillRect/>
          </a:stretch>
        </p:blipFill>
        <p:spPr>
          <a:xfrm>
            <a:off x="2357454" y="1285866"/>
            <a:ext cx="1285884" cy="1285884"/>
          </a:xfrm>
          <a:prstGeom prst="rect">
            <a:avLst/>
          </a:prstGeom>
        </p:spPr>
      </p:pic>
      <p:pic>
        <p:nvPicPr>
          <p:cNvPr id="8" name="7 Imagen" descr="remolino1.png"/>
          <p:cNvPicPr>
            <a:picLocks noChangeAspect="1"/>
          </p:cNvPicPr>
          <p:nvPr/>
        </p:nvPicPr>
        <p:blipFill>
          <a:blip r:embed="rId3">
            <a:duotone>
              <a:prstClr val="black"/>
              <a:srgbClr val="D9C3A5">
                <a:tint val="50000"/>
                <a:satMod val="180000"/>
              </a:srgbClr>
            </a:duotone>
            <a:lum contrast="20000"/>
          </a:blip>
          <a:stretch>
            <a:fillRect/>
          </a:stretch>
        </p:blipFill>
        <p:spPr>
          <a:xfrm flipV="1">
            <a:off x="2357454" y="2428874"/>
            <a:ext cx="1285884" cy="1276360"/>
          </a:xfrm>
          <a:prstGeom prst="rect">
            <a:avLst/>
          </a:prstGeom>
        </p:spPr>
      </p:pic>
      <p:pic>
        <p:nvPicPr>
          <p:cNvPr id="9" name="8 Imagen" descr="remolino1.png"/>
          <p:cNvPicPr>
            <a:picLocks noChangeAspect="1"/>
          </p:cNvPicPr>
          <p:nvPr/>
        </p:nvPicPr>
        <p:blipFill>
          <a:blip r:embed="rId3">
            <a:duotone>
              <a:prstClr val="black"/>
              <a:srgbClr val="D9C3A5">
                <a:tint val="50000"/>
                <a:satMod val="180000"/>
              </a:srgbClr>
            </a:duotone>
            <a:lum contrast="20000"/>
          </a:blip>
          <a:stretch>
            <a:fillRect/>
          </a:stretch>
        </p:blipFill>
        <p:spPr>
          <a:xfrm>
            <a:off x="3500430" y="1285866"/>
            <a:ext cx="1285884" cy="1285884"/>
          </a:xfrm>
          <a:prstGeom prst="rect">
            <a:avLst/>
          </a:prstGeom>
        </p:spPr>
      </p:pic>
      <p:pic>
        <p:nvPicPr>
          <p:cNvPr id="10" name="9 Imagen" descr="remolino1.png"/>
          <p:cNvPicPr>
            <a:picLocks noChangeAspect="1"/>
          </p:cNvPicPr>
          <p:nvPr/>
        </p:nvPicPr>
        <p:blipFill>
          <a:blip r:embed="rId3">
            <a:duotone>
              <a:prstClr val="black"/>
              <a:srgbClr val="D9C3A5">
                <a:tint val="50000"/>
                <a:satMod val="180000"/>
              </a:srgbClr>
            </a:duotone>
            <a:lum contrast="20000"/>
          </a:blip>
          <a:stretch>
            <a:fillRect/>
          </a:stretch>
        </p:blipFill>
        <p:spPr>
          <a:xfrm flipV="1">
            <a:off x="3500430" y="2428874"/>
            <a:ext cx="1285884" cy="1276360"/>
          </a:xfrm>
          <a:prstGeom prst="rect">
            <a:avLst/>
          </a:prstGeom>
        </p:spPr>
      </p:pic>
      <p:pic>
        <p:nvPicPr>
          <p:cNvPr id="11" name="10 Imagen" descr="remolino1.png"/>
          <p:cNvPicPr>
            <a:picLocks noChangeAspect="1"/>
          </p:cNvPicPr>
          <p:nvPr/>
        </p:nvPicPr>
        <p:blipFill>
          <a:blip r:embed="rId3">
            <a:duotone>
              <a:prstClr val="black"/>
              <a:srgbClr val="D9C3A5">
                <a:tint val="50000"/>
                <a:satMod val="180000"/>
              </a:srgbClr>
            </a:duotone>
            <a:lum contrast="20000"/>
          </a:blip>
          <a:stretch>
            <a:fillRect/>
          </a:stretch>
        </p:blipFill>
        <p:spPr>
          <a:xfrm>
            <a:off x="4714908" y="1285866"/>
            <a:ext cx="1285884" cy="1285884"/>
          </a:xfrm>
          <a:prstGeom prst="rect">
            <a:avLst/>
          </a:prstGeom>
        </p:spPr>
      </p:pic>
      <p:pic>
        <p:nvPicPr>
          <p:cNvPr id="12" name="11 Imagen" descr="remolino1.png"/>
          <p:cNvPicPr>
            <a:picLocks noChangeAspect="1"/>
          </p:cNvPicPr>
          <p:nvPr/>
        </p:nvPicPr>
        <p:blipFill>
          <a:blip r:embed="rId3">
            <a:duotone>
              <a:prstClr val="black"/>
              <a:srgbClr val="D9C3A5">
                <a:tint val="50000"/>
                <a:satMod val="180000"/>
              </a:srgbClr>
            </a:duotone>
            <a:lum contrast="20000"/>
          </a:blip>
          <a:stretch>
            <a:fillRect/>
          </a:stretch>
        </p:blipFill>
        <p:spPr>
          <a:xfrm flipV="1">
            <a:off x="4714908" y="2428874"/>
            <a:ext cx="1285884" cy="1276360"/>
          </a:xfrm>
          <a:prstGeom prst="rect">
            <a:avLst/>
          </a:prstGeom>
        </p:spPr>
      </p:pic>
      <p:pic>
        <p:nvPicPr>
          <p:cNvPr id="13" name="12 Imagen" descr="remolino1.png"/>
          <p:cNvPicPr>
            <a:picLocks noChangeAspect="1"/>
          </p:cNvPicPr>
          <p:nvPr/>
        </p:nvPicPr>
        <p:blipFill>
          <a:blip r:embed="rId3">
            <a:duotone>
              <a:prstClr val="black"/>
              <a:srgbClr val="D9C3A5">
                <a:tint val="50000"/>
                <a:satMod val="180000"/>
              </a:srgbClr>
            </a:duotone>
            <a:lum contrast="20000"/>
          </a:blip>
          <a:stretch>
            <a:fillRect/>
          </a:stretch>
        </p:blipFill>
        <p:spPr>
          <a:xfrm>
            <a:off x="5857884" y="1285866"/>
            <a:ext cx="1285884" cy="1285884"/>
          </a:xfrm>
          <a:prstGeom prst="rect">
            <a:avLst/>
          </a:prstGeom>
        </p:spPr>
      </p:pic>
      <p:pic>
        <p:nvPicPr>
          <p:cNvPr id="14" name="13 Imagen" descr="remolino1.png"/>
          <p:cNvPicPr>
            <a:picLocks noChangeAspect="1"/>
          </p:cNvPicPr>
          <p:nvPr/>
        </p:nvPicPr>
        <p:blipFill>
          <a:blip r:embed="rId3">
            <a:duotone>
              <a:prstClr val="black"/>
              <a:srgbClr val="D9C3A5">
                <a:tint val="50000"/>
                <a:satMod val="180000"/>
              </a:srgbClr>
            </a:duotone>
            <a:lum contrast="20000"/>
          </a:blip>
          <a:stretch>
            <a:fillRect/>
          </a:stretch>
        </p:blipFill>
        <p:spPr>
          <a:xfrm flipV="1">
            <a:off x="5857884" y="2428874"/>
            <a:ext cx="1285884" cy="1276360"/>
          </a:xfrm>
          <a:prstGeom prst="rect">
            <a:avLst/>
          </a:prstGeom>
        </p:spPr>
      </p:pic>
      <p:pic>
        <p:nvPicPr>
          <p:cNvPr id="15" name="14 Imagen" descr="remolino1.png"/>
          <p:cNvPicPr>
            <a:picLocks noChangeAspect="1"/>
          </p:cNvPicPr>
          <p:nvPr/>
        </p:nvPicPr>
        <p:blipFill>
          <a:blip r:embed="rId3">
            <a:duotone>
              <a:prstClr val="black"/>
              <a:srgbClr val="D9C3A5">
                <a:tint val="50000"/>
                <a:satMod val="180000"/>
              </a:srgbClr>
            </a:duotone>
            <a:lum contrast="20000"/>
          </a:blip>
          <a:stretch>
            <a:fillRect/>
          </a:stretch>
        </p:blipFill>
        <p:spPr>
          <a:xfrm>
            <a:off x="6929486" y="1285866"/>
            <a:ext cx="1285884" cy="1285884"/>
          </a:xfrm>
          <a:prstGeom prst="rect">
            <a:avLst/>
          </a:prstGeom>
        </p:spPr>
      </p:pic>
      <p:pic>
        <p:nvPicPr>
          <p:cNvPr id="16" name="15 Imagen" descr="remolino1.png"/>
          <p:cNvPicPr>
            <a:picLocks noChangeAspect="1"/>
          </p:cNvPicPr>
          <p:nvPr/>
        </p:nvPicPr>
        <p:blipFill>
          <a:blip r:embed="rId3">
            <a:duotone>
              <a:prstClr val="black"/>
              <a:srgbClr val="D9C3A5">
                <a:tint val="50000"/>
                <a:satMod val="180000"/>
              </a:srgbClr>
            </a:duotone>
            <a:lum contrast="20000"/>
          </a:blip>
          <a:stretch>
            <a:fillRect/>
          </a:stretch>
        </p:blipFill>
        <p:spPr>
          <a:xfrm flipV="1">
            <a:off x="6929486" y="2428874"/>
            <a:ext cx="1285884" cy="1276360"/>
          </a:xfrm>
          <a:prstGeom prst="rect">
            <a:avLst/>
          </a:prstGeom>
        </p:spPr>
      </p:pic>
      <p:pic>
        <p:nvPicPr>
          <p:cNvPr id="17" name="16 Imagen" descr="remolino1.png"/>
          <p:cNvPicPr>
            <a:picLocks noChangeAspect="1"/>
          </p:cNvPicPr>
          <p:nvPr/>
        </p:nvPicPr>
        <p:blipFill>
          <a:blip r:embed="rId3">
            <a:duotone>
              <a:prstClr val="black"/>
              <a:srgbClr val="D9C3A5">
                <a:tint val="50000"/>
                <a:satMod val="180000"/>
              </a:srgbClr>
            </a:duotone>
            <a:lum contrast="20000"/>
          </a:blip>
          <a:stretch>
            <a:fillRect/>
          </a:stretch>
        </p:blipFill>
        <p:spPr>
          <a:xfrm>
            <a:off x="8072462" y="1285866"/>
            <a:ext cx="1285884" cy="1285884"/>
          </a:xfrm>
          <a:prstGeom prst="rect">
            <a:avLst/>
          </a:prstGeom>
        </p:spPr>
      </p:pic>
      <p:pic>
        <p:nvPicPr>
          <p:cNvPr id="18" name="17 Imagen" descr="remolino1.png"/>
          <p:cNvPicPr>
            <a:picLocks noChangeAspect="1"/>
          </p:cNvPicPr>
          <p:nvPr/>
        </p:nvPicPr>
        <p:blipFill>
          <a:blip r:embed="rId3">
            <a:duotone>
              <a:prstClr val="black"/>
              <a:srgbClr val="D9C3A5">
                <a:tint val="50000"/>
                <a:satMod val="180000"/>
              </a:srgbClr>
            </a:duotone>
            <a:lum contrast="20000"/>
          </a:blip>
          <a:stretch>
            <a:fillRect/>
          </a:stretch>
        </p:blipFill>
        <p:spPr>
          <a:xfrm flipV="1">
            <a:off x="8072462" y="2428874"/>
            <a:ext cx="1285884" cy="1276360"/>
          </a:xfrm>
          <a:prstGeom prst="rect">
            <a:avLst/>
          </a:prstGeom>
        </p:spPr>
      </p:pic>
      <p:sp>
        <p:nvSpPr>
          <p:cNvPr id="19" name="18 Rectángulo"/>
          <p:cNvSpPr/>
          <p:nvPr/>
        </p:nvSpPr>
        <p:spPr>
          <a:xfrm>
            <a:off x="-357222" y="-214332"/>
            <a:ext cx="9715568"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0-#ppt_w/2"/>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0-#ppt_w/2"/>
                                          </p:val>
                                        </p:tav>
                                        <p:tav tm="100000">
                                          <p:val>
                                            <p:strVal val="#ppt_x"/>
                                          </p:val>
                                        </p:tav>
                                      </p:tavLst>
                                    </p:anim>
                                    <p:anim calcmode="lin" valueType="num">
                                      <p:cBhvr additive="base">
                                        <p:cTn id="30" dur="2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0-#ppt_w/2"/>
                                          </p:val>
                                        </p:tav>
                                        <p:tav tm="100000">
                                          <p:val>
                                            <p:strVal val="#ppt_x"/>
                                          </p:val>
                                        </p:tav>
                                      </p:tavLst>
                                    </p:anim>
                                    <p:anim calcmode="lin" valueType="num">
                                      <p:cBhvr additive="base">
                                        <p:cTn id="34" dur="20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0-#ppt_w/2"/>
                                          </p:val>
                                        </p:tav>
                                        <p:tav tm="100000">
                                          <p:val>
                                            <p:strVal val="#ppt_x"/>
                                          </p:val>
                                        </p:tav>
                                      </p:tavLst>
                                    </p:anim>
                                    <p:anim calcmode="lin" valueType="num">
                                      <p:cBhvr additive="base">
                                        <p:cTn id="38" dur="2000" fill="hold"/>
                                        <p:tgtEl>
                                          <p:spTgt spid="17"/>
                                        </p:tgtEl>
                                        <p:attrNameLst>
                                          <p:attrName>ppt_y</p:attrName>
                                        </p:attrNameLst>
                                      </p:cBhvr>
                                      <p:tavLst>
                                        <p:tav tm="0">
                                          <p:val>
                                            <p:strVal val="1+#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4"/>
                                        </p:tgtEl>
                                        <p:attrNameLst>
                                          <p:attrName>style.visibility</p:attrName>
                                        </p:attrNameLst>
                                      </p:cBhvr>
                                      <p:to>
                                        <p:strVal val="visible"/>
                                      </p:to>
                                    </p:set>
                                    <p:anim calcmode="lin" valueType="num">
                                      <p:cBhvr additive="base">
                                        <p:cTn id="41" dur="2000" fill="hold"/>
                                        <p:tgtEl>
                                          <p:spTgt spid="4"/>
                                        </p:tgtEl>
                                        <p:attrNameLst>
                                          <p:attrName>ppt_x</p:attrName>
                                        </p:attrNameLst>
                                      </p:cBhvr>
                                      <p:tavLst>
                                        <p:tav tm="0">
                                          <p:val>
                                            <p:strVal val="0-#ppt_w/2"/>
                                          </p:val>
                                        </p:tav>
                                        <p:tav tm="100000">
                                          <p:val>
                                            <p:strVal val="#ppt_x"/>
                                          </p:val>
                                        </p:tav>
                                      </p:tavLst>
                                    </p:anim>
                                    <p:anim calcmode="lin" valueType="num">
                                      <p:cBhvr additive="base">
                                        <p:cTn id="42" dur="2000" fill="hold"/>
                                        <p:tgtEl>
                                          <p:spTgt spid="4"/>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6"/>
                                        </p:tgtEl>
                                        <p:attrNameLst>
                                          <p:attrName>style.visibility</p:attrName>
                                        </p:attrNameLst>
                                      </p:cBhvr>
                                      <p:to>
                                        <p:strVal val="visible"/>
                                      </p:to>
                                    </p:set>
                                    <p:anim calcmode="lin" valueType="num">
                                      <p:cBhvr additive="base">
                                        <p:cTn id="45" dur="2000" fill="hold"/>
                                        <p:tgtEl>
                                          <p:spTgt spid="6"/>
                                        </p:tgtEl>
                                        <p:attrNameLst>
                                          <p:attrName>ppt_x</p:attrName>
                                        </p:attrNameLst>
                                      </p:cBhvr>
                                      <p:tavLst>
                                        <p:tav tm="0">
                                          <p:val>
                                            <p:strVal val="0-#ppt_w/2"/>
                                          </p:val>
                                        </p:tav>
                                        <p:tav tm="100000">
                                          <p:val>
                                            <p:strVal val="#ppt_x"/>
                                          </p:val>
                                        </p:tav>
                                      </p:tavLst>
                                    </p:anim>
                                    <p:anim calcmode="lin" valueType="num">
                                      <p:cBhvr additive="base">
                                        <p:cTn id="46" dur="2000" fill="hold"/>
                                        <p:tgtEl>
                                          <p:spTgt spid="6"/>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additive="base">
                                        <p:cTn id="49" dur="2000" fill="hold"/>
                                        <p:tgtEl>
                                          <p:spTgt spid="8"/>
                                        </p:tgtEl>
                                        <p:attrNameLst>
                                          <p:attrName>ppt_x</p:attrName>
                                        </p:attrNameLst>
                                      </p:cBhvr>
                                      <p:tavLst>
                                        <p:tav tm="0">
                                          <p:val>
                                            <p:strVal val="0-#ppt_w/2"/>
                                          </p:val>
                                        </p:tav>
                                        <p:tav tm="100000">
                                          <p:val>
                                            <p:strVal val="#ppt_x"/>
                                          </p:val>
                                        </p:tav>
                                      </p:tavLst>
                                    </p:anim>
                                    <p:anim calcmode="lin" valueType="num">
                                      <p:cBhvr additive="base">
                                        <p:cTn id="50" dur="2000" fill="hold"/>
                                        <p:tgtEl>
                                          <p:spTgt spid="8"/>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additive="base">
                                        <p:cTn id="53" dur="2000" fill="hold"/>
                                        <p:tgtEl>
                                          <p:spTgt spid="10"/>
                                        </p:tgtEl>
                                        <p:attrNameLst>
                                          <p:attrName>ppt_x</p:attrName>
                                        </p:attrNameLst>
                                      </p:cBhvr>
                                      <p:tavLst>
                                        <p:tav tm="0">
                                          <p:val>
                                            <p:strVal val="0-#ppt_w/2"/>
                                          </p:val>
                                        </p:tav>
                                        <p:tav tm="100000">
                                          <p:val>
                                            <p:strVal val="#ppt_x"/>
                                          </p:val>
                                        </p:tav>
                                      </p:tavLst>
                                    </p:anim>
                                    <p:anim calcmode="lin" valueType="num">
                                      <p:cBhvr additive="base">
                                        <p:cTn id="54" dur="2000" fill="hold"/>
                                        <p:tgtEl>
                                          <p:spTgt spid="10"/>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additive="base">
                                        <p:cTn id="57" dur="2000" fill="hold"/>
                                        <p:tgtEl>
                                          <p:spTgt spid="12"/>
                                        </p:tgtEl>
                                        <p:attrNameLst>
                                          <p:attrName>ppt_x</p:attrName>
                                        </p:attrNameLst>
                                      </p:cBhvr>
                                      <p:tavLst>
                                        <p:tav tm="0">
                                          <p:val>
                                            <p:strVal val="0-#ppt_w/2"/>
                                          </p:val>
                                        </p:tav>
                                        <p:tav tm="100000">
                                          <p:val>
                                            <p:strVal val="#ppt_x"/>
                                          </p:val>
                                        </p:tav>
                                      </p:tavLst>
                                    </p:anim>
                                    <p:anim calcmode="lin" valueType="num">
                                      <p:cBhvr additive="base">
                                        <p:cTn id="58" dur="2000" fill="hold"/>
                                        <p:tgtEl>
                                          <p:spTgt spid="12"/>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additive="base">
                                        <p:cTn id="61" dur="2000" fill="hold"/>
                                        <p:tgtEl>
                                          <p:spTgt spid="14"/>
                                        </p:tgtEl>
                                        <p:attrNameLst>
                                          <p:attrName>ppt_x</p:attrName>
                                        </p:attrNameLst>
                                      </p:cBhvr>
                                      <p:tavLst>
                                        <p:tav tm="0">
                                          <p:val>
                                            <p:strVal val="0-#ppt_w/2"/>
                                          </p:val>
                                        </p:tav>
                                        <p:tav tm="100000">
                                          <p:val>
                                            <p:strVal val="#ppt_x"/>
                                          </p:val>
                                        </p:tav>
                                      </p:tavLst>
                                    </p:anim>
                                    <p:anim calcmode="lin" valueType="num">
                                      <p:cBhvr additive="base">
                                        <p:cTn id="62" dur="2000" fill="hold"/>
                                        <p:tgtEl>
                                          <p:spTgt spid="14"/>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16"/>
                                        </p:tgtEl>
                                        <p:attrNameLst>
                                          <p:attrName>style.visibility</p:attrName>
                                        </p:attrNameLst>
                                      </p:cBhvr>
                                      <p:to>
                                        <p:strVal val="visible"/>
                                      </p:to>
                                    </p:set>
                                    <p:anim calcmode="lin" valueType="num">
                                      <p:cBhvr additive="base">
                                        <p:cTn id="65" dur="2000" fill="hold"/>
                                        <p:tgtEl>
                                          <p:spTgt spid="16"/>
                                        </p:tgtEl>
                                        <p:attrNameLst>
                                          <p:attrName>ppt_x</p:attrName>
                                        </p:attrNameLst>
                                      </p:cBhvr>
                                      <p:tavLst>
                                        <p:tav tm="0">
                                          <p:val>
                                            <p:strVal val="0-#ppt_w/2"/>
                                          </p:val>
                                        </p:tav>
                                        <p:tav tm="100000">
                                          <p:val>
                                            <p:strVal val="#ppt_x"/>
                                          </p:val>
                                        </p:tav>
                                      </p:tavLst>
                                    </p:anim>
                                    <p:anim calcmode="lin" valueType="num">
                                      <p:cBhvr additive="base">
                                        <p:cTn id="66" dur="2000" fill="hold"/>
                                        <p:tgtEl>
                                          <p:spTgt spid="16"/>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0-#ppt_w/2"/>
                                          </p:val>
                                        </p:tav>
                                        <p:tav tm="100000">
                                          <p:val>
                                            <p:strVal val="#ppt_x"/>
                                          </p:val>
                                        </p:tav>
                                      </p:tavLst>
                                    </p:anim>
                                    <p:anim calcmode="lin" valueType="num">
                                      <p:cBhvr additive="base">
                                        <p:cTn id="70" dur="2000" fill="hold"/>
                                        <p:tgtEl>
                                          <p:spTgt spid="18"/>
                                        </p:tgtEl>
                                        <p:attrNameLst>
                                          <p:attrName>ppt_y</p:attrName>
                                        </p:attrNameLst>
                                      </p:cBhvr>
                                      <p:tavLst>
                                        <p:tav tm="0">
                                          <p:val>
                                            <p:strVal val="0-#ppt_h/2"/>
                                          </p:val>
                                        </p:tav>
                                        <p:tav tm="100000">
                                          <p:val>
                                            <p:strVal val="#ppt_y"/>
                                          </p:val>
                                        </p:tav>
                                      </p:tavLst>
                                    </p:anim>
                                  </p:childTnLst>
                                </p:cTn>
                              </p:par>
                              <p:par>
                                <p:cTn id="71" presetID="8" presetClass="emph" presetSubtype="0" autoRev="1" fill="hold" nodeType="withEffect">
                                  <p:stCondLst>
                                    <p:cond delay="0"/>
                                  </p:stCondLst>
                                  <p:childTnLst>
                                    <p:animRot by="21600000">
                                      <p:cBhvr>
                                        <p:cTn id="72" dur="2000" fill="hold"/>
                                        <p:tgtEl>
                                          <p:spTgt spid="3"/>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5"/>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7"/>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9"/>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11"/>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3"/>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5"/>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7"/>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4"/>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6"/>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8"/>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0"/>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2"/>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4"/>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6"/>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8"/>
                                        </p:tgtEl>
                                        <p:attrNameLst>
                                          <p:attrName>r</p:attrName>
                                        </p:attrNameLst>
                                      </p:cBhvr>
                                    </p:animRot>
                                  </p:childTnLst>
                                </p:cTn>
                              </p:par>
                            </p:childTnLst>
                          </p:cTn>
                        </p:par>
                        <p:par>
                          <p:cTn id="103" fill="hold">
                            <p:stCondLst>
                              <p:cond delay="4000"/>
                            </p:stCondLst>
                            <p:childTnLst>
                              <p:par>
                                <p:cTn id="104" presetID="2" presetClass="exit" presetSubtype="12" fill="hold" nodeType="afterEffect">
                                  <p:stCondLst>
                                    <p:cond delay="0"/>
                                  </p:stCondLst>
                                  <p:childTnLst>
                                    <p:anim calcmode="lin" valueType="num">
                                      <p:cBhvr additive="base">
                                        <p:cTn id="105" dur="2000"/>
                                        <p:tgtEl>
                                          <p:spTgt spid="3"/>
                                        </p:tgtEl>
                                        <p:attrNameLst>
                                          <p:attrName>ppt_x</p:attrName>
                                        </p:attrNameLst>
                                      </p:cBhvr>
                                      <p:tavLst>
                                        <p:tav tm="0">
                                          <p:val>
                                            <p:strVal val="ppt_x"/>
                                          </p:val>
                                        </p:tav>
                                        <p:tav tm="100000">
                                          <p:val>
                                            <p:strVal val="0-ppt_w/2"/>
                                          </p:val>
                                        </p:tav>
                                      </p:tavLst>
                                    </p:anim>
                                    <p:anim calcmode="lin" valueType="num">
                                      <p:cBhvr additive="base">
                                        <p:cTn id="106" dur="2000"/>
                                        <p:tgtEl>
                                          <p:spTgt spid="3"/>
                                        </p:tgtEl>
                                        <p:attrNameLst>
                                          <p:attrName>ppt_y</p:attrName>
                                        </p:attrNameLst>
                                      </p:cBhvr>
                                      <p:tavLst>
                                        <p:tav tm="0">
                                          <p:val>
                                            <p:strVal val="ppt_y"/>
                                          </p:val>
                                        </p:tav>
                                        <p:tav tm="100000">
                                          <p:val>
                                            <p:strVal val="1+ppt_h/2"/>
                                          </p:val>
                                        </p:tav>
                                      </p:tavLst>
                                    </p:anim>
                                    <p:set>
                                      <p:cBhvr>
                                        <p:cTn id="107" dur="1" fill="hold">
                                          <p:stCondLst>
                                            <p:cond delay="1999"/>
                                          </p:stCondLst>
                                        </p:cTn>
                                        <p:tgtEl>
                                          <p:spTgt spid="3"/>
                                        </p:tgtEl>
                                        <p:attrNameLst>
                                          <p:attrName>style.visibility</p:attrName>
                                        </p:attrNameLst>
                                      </p:cBhvr>
                                      <p:to>
                                        <p:strVal val="hidden"/>
                                      </p:to>
                                    </p:set>
                                  </p:childTnLst>
                                </p:cTn>
                              </p:par>
                              <p:par>
                                <p:cTn id="108" presetID="2" presetClass="exit" presetSubtype="12" fill="hold" nodeType="withEffect">
                                  <p:stCondLst>
                                    <p:cond delay="0"/>
                                  </p:stCondLst>
                                  <p:childTnLst>
                                    <p:anim calcmode="lin" valueType="num">
                                      <p:cBhvr additive="base">
                                        <p:cTn id="109" dur="2000"/>
                                        <p:tgtEl>
                                          <p:spTgt spid="5"/>
                                        </p:tgtEl>
                                        <p:attrNameLst>
                                          <p:attrName>ppt_x</p:attrName>
                                        </p:attrNameLst>
                                      </p:cBhvr>
                                      <p:tavLst>
                                        <p:tav tm="0">
                                          <p:val>
                                            <p:strVal val="ppt_x"/>
                                          </p:val>
                                        </p:tav>
                                        <p:tav tm="100000">
                                          <p:val>
                                            <p:strVal val="0-ppt_w/2"/>
                                          </p:val>
                                        </p:tav>
                                      </p:tavLst>
                                    </p:anim>
                                    <p:anim calcmode="lin" valueType="num">
                                      <p:cBhvr additive="base">
                                        <p:cTn id="110" dur="2000"/>
                                        <p:tgtEl>
                                          <p:spTgt spid="5"/>
                                        </p:tgtEl>
                                        <p:attrNameLst>
                                          <p:attrName>ppt_y</p:attrName>
                                        </p:attrNameLst>
                                      </p:cBhvr>
                                      <p:tavLst>
                                        <p:tav tm="0">
                                          <p:val>
                                            <p:strVal val="ppt_y"/>
                                          </p:val>
                                        </p:tav>
                                        <p:tav tm="100000">
                                          <p:val>
                                            <p:strVal val="1+ppt_h/2"/>
                                          </p:val>
                                        </p:tav>
                                      </p:tavLst>
                                    </p:anim>
                                    <p:set>
                                      <p:cBhvr>
                                        <p:cTn id="111" dur="1" fill="hold">
                                          <p:stCondLst>
                                            <p:cond delay="1999"/>
                                          </p:stCondLst>
                                        </p:cTn>
                                        <p:tgtEl>
                                          <p:spTgt spid="5"/>
                                        </p:tgtEl>
                                        <p:attrNameLst>
                                          <p:attrName>style.visibility</p:attrName>
                                        </p:attrNameLst>
                                      </p:cBhvr>
                                      <p:to>
                                        <p:strVal val="hidden"/>
                                      </p:to>
                                    </p:set>
                                  </p:childTnLst>
                                </p:cTn>
                              </p:par>
                              <p:par>
                                <p:cTn id="112" presetID="2" presetClass="exit" presetSubtype="12" fill="hold" nodeType="withEffect">
                                  <p:stCondLst>
                                    <p:cond delay="0"/>
                                  </p:stCondLst>
                                  <p:childTnLst>
                                    <p:anim calcmode="lin" valueType="num">
                                      <p:cBhvr additive="base">
                                        <p:cTn id="113" dur="2000"/>
                                        <p:tgtEl>
                                          <p:spTgt spid="7"/>
                                        </p:tgtEl>
                                        <p:attrNameLst>
                                          <p:attrName>ppt_x</p:attrName>
                                        </p:attrNameLst>
                                      </p:cBhvr>
                                      <p:tavLst>
                                        <p:tav tm="0">
                                          <p:val>
                                            <p:strVal val="ppt_x"/>
                                          </p:val>
                                        </p:tav>
                                        <p:tav tm="100000">
                                          <p:val>
                                            <p:strVal val="0-ppt_w/2"/>
                                          </p:val>
                                        </p:tav>
                                      </p:tavLst>
                                    </p:anim>
                                    <p:anim calcmode="lin" valueType="num">
                                      <p:cBhvr additive="base">
                                        <p:cTn id="114" dur="2000"/>
                                        <p:tgtEl>
                                          <p:spTgt spid="7"/>
                                        </p:tgtEl>
                                        <p:attrNameLst>
                                          <p:attrName>ppt_y</p:attrName>
                                        </p:attrNameLst>
                                      </p:cBhvr>
                                      <p:tavLst>
                                        <p:tav tm="0">
                                          <p:val>
                                            <p:strVal val="ppt_y"/>
                                          </p:val>
                                        </p:tav>
                                        <p:tav tm="100000">
                                          <p:val>
                                            <p:strVal val="1+ppt_h/2"/>
                                          </p:val>
                                        </p:tav>
                                      </p:tavLst>
                                    </p:anim>
                                    <p:set>
                                      <p:cBhvr>
                                        <p:cTn id="115" dur="1" fill="hold">
                                          <p:stCondLst>
                                            <p:cond delay="1999"/>
                                          </p:stCondLst>
                                        </p:cTn>
                                        <p:tgtEl>
                                          <p:spTgt spid="7"/>
                                        </p:tgtEl>
                                        <p:attrNameLst>
                                          <p:attrName>style.visibility</p:attrName>
                                        </p:attrNameLst>
                                      </p:cBhvr>
                                      <p:to>
                                        <p:strVal val="hidden"/>
                                      </p:to>
                                    </p:set>
                                  </p:childTnLst>
                                </p:cTn>
                              </p:par>
                              <p:par>
                                <p:cTn id="116" presetID="2" presetClass="exit" presetSubtype="12" fill="hold" nodeType="withEffect">
                                  <p:stCondLst>
                                    <p:cond delay="0"/>
                                  </p:stCondLst>
                                  <p:childTnLst>
                                    <p:anim calcmode="lin" valueType="num">
                                      <p:cBhvr additive="base">
                                        <p:cTn id="117" dur="2000"/>
                                        <p:tgtEl>
                                          <p:spTgt spid="9"/>
                                        </p:tgtEl>
                                        <p:attrNameLst>
                                          <p:attrName>ppt_x</p:attrName>
                                        </p:attrNameLst>
                                      </p:cBhvr>
                                      <p:tavLst>
                                        <p:tav tm="0">
                                          <p:val>
                                            <p:strVal val="ppt_x"/>
                                          </p:val>
                                        </p:tav>
                                        <p:tav tm="100000">
                                          <p:val>
                                            <p:strVal val="0-ppt_w/2"/>
                                          </p:val>
                                        </p:tav>
                                      </p:tavLst>
                                    </p:anim>
                                    <p:anim calcmode="lin" valueType="num">
                                      <p:cBhvr additive="base">
                                        <p:cTn id="118" dur="2000"/>
                                        <p:tgtEl>
                                          <p:spTgt spid="9"/>
                                        </p:tgtEl>
                                        <p:attrNameLst>
                                          <p:attrName>ppt_y</p:attrName>
                                        </p:attrNameLst>
                                      </p:cBhvr>
                                      <p:tavLst>
                                        <p:tav tm="0">
                                          <p:val>
                                            <p:strVal val="ppt_y"/>
                                          </p:val>
                                        </p:tav>
                                        <p:tav tm="100000">
                                          <p:val>
                                            <p:strVal val="1+ppt_h/2"/>
                                          </p:val>
                                        </p:tav>
                                      </p:tavLst>
                                    </p:anim>
                                    <p:set>
                                      <p:cBhvr>
                                        <p:cTn id="119" dur="1" fill="hold">
                                          <p:stCondLst>
                                            <p:cond delay="1999"/>
                                          </p:stCondLst>
                                        </p:cTn>
                                        <p:tgtEl>
                                          <p:spTgt spid="9"/>
                                        </p:tgtEl>
                                        <p:attrNameLst>
                                          <p:attrName>style.visibility</p:attrName>
                                        </p:attrNameLst>
                                      </p:cBhvr>
                                      <p:to>
                                        <p:strVal val="hidden"/>
                                      </p:to>
                                    </p:set>
                                  </p:childTnLst>
                                </p:cTn>
                              </p:par>
                              <p:par>
                                <p:cTn id="120" presetID="2" presetClass="exit" presetSubtype="12" fill="hold" nodeType="withEffect">
                                  <p:stCondLst>
                                    <p:cond delay="0"/>
                                  </p:stCondLst>
                                  <p:childTnLst>
                                    <p:anim calcmode="lin" valueType="num">
                                      <p:cBhvr additive="base">
                                        <p:cTn id="121" dur="2000"/>
                                        <p:tgtEl>
                                          <p:spTgt spid="11"/>
                                        </p:tgtEl>
                                        <p:attrNameLst>
                                          <p:attrName>ppt_x</p:attrName>
                                        </p:attrNameLst>
                                      </p:cBhvr>
                                      <p:tavLst>
                                        <p:tav tm="0">
                                          <p:val>
                                            <p:strVal val="ppt_x"/>
                                          </p:val>
                                        </p:tav>
                                        <p:tav tm="100000">
                                          <p:val>
                                            <p:strVal val="0-ppt_w/2"/>
                                          </p:val>
                                        </p:tav>
                                      </p:tavLst>
                                    </p:anim>
                                    <p:anim calcmode="lin" valueType="num">
                                      <p:cBhvr additive="base">
                                        <p:cTn id="122" dur="2000"/>
                                        <p:tgtEl>
                                          <p:spTgt spid="11"/>
                                        </p:tgtEl>
                                        <p:attrNameLst>
                                          <p:attrName>ppt_y</p:attrName>
                                        </p:attrNameLst>
                                      </p:cBhvr>
                                      <p:tavLst>
                                        <p:tav tm="0">
                                          <p:val>
                                            <p:strVal val="ppt_y"/>
                                          </p:val>
                                        </p:tav>
                                        <p:tav tm="100000">
                                          <p:val>
                                            <p:strVal val="1+ppt_h/2"/>
                                          </p:val>
                                        </p:tav>
                                      </p:tavLst>
                                    </p:anim>
                                    <p:set>
                                      <p:cBhvr>
                                        <p:cTn id="123" dur="1" fill="hold">
                                          <p:stCondLst>
                                            <p:cond delay="1999"/>
                                          </p:stCondLst>
                                        </p:cTn>
                                        <p:tgtEl>
                                          <p:spTgt spid="11"/>
                                        </p:tgtEl>
                                        <p:attrNameLst>
                                          <p:attrName>style.visibility</p:attrName>
                                        </p:attrNameLst>
                                      </p:cBhvr>
                                      <p:to>
                                        <p:strVal val="hidden"/>
                                      </p:to>
                                    </p:set>
                                  </p:childTnLst>
                                </p:cTn>
                              </p:par>
                              <p:par>
                                <p:cTn id="124" presetID="2" presetClass="exit" presetSubtype="12" fill="hold" nodeType="withEffect">
                                  <p:stCondLst>
                                    <p:cond delay="0"/>
                                  </p:stCondLst>
                                  <p:childTnLst>
                                    <p:anim calcmode="lin" valueType="num">
                                      <p:cBhvr additive="base">
                                        <p:cTn id="125" dur="2000"/>
                                        <p:tgtEl>
                                          <p:spTgt spid="13"/>
                                        </p:tgtEl>
                                        <p:attrNameLst>
                                          <p:attrName>ppt_x</p:attrName>
                                        </p:attrNameLst>
                                      </p:cBhvr>
                                      <p:tavLst>
                                        <p:tav tm="0">
                                          <p:val>
                                            <p:strVal val="ppt_x"/>
                                          </p:val>
                                        </p:tav>
                                        <p:tav tm="100000">
                                          <p:val>
                                            <p:strVal val="0-ppt_w/2"/>
                                          </p:val>
                                        </p:tav>
                                      </p:tavLst>
                                    </p:anim>
                                    <p:anim calcmode="lin" valueType="num">
                                      <p:cBhvr additive="base">
                                        <p:cTn id="126" dur="2000"/>
                                        <p:tgtEl>
                                          <p:spTgt spid="13"/>
                                        </p:tgtEl>
                                        <p:attrNameLst>
                                          <p:attrName>ppt_y</p:attrName>
                                        </p:attrNameLst>
                                      </p:cBhvr>
                                      <p:tavLst>
                                        <p:tav tm="0">
                                          <p:val>
                                            <p:strVal val="ppt_y"/>
                                          </p:val>
                                        </p:tav>
                                        <p:tav tm="100000">
                                          <p:val>
                                            <p:strVal val="1+ppt_h/2"/>
                                          </p:val>
                                        </p:tav>
                                      </p:tavLst>
                                    </p:anim>
                                    <p:set>
                                      <p:cBhvr>
                                        <p:cTn id="127" dur="1" fill="hold">
                                          <p:stCondLst>
                                            <p:cond delay="1999"/>
                                          </p:stCondLst>
                                        </p:cTn>
                                        <p:tgtEl>
                                          <p:spTgt spid="13"/>
                                        </p:tgtEl>
                                        <p:attrNameLst>
                                          <p:attrName>style.visibility</p:attrName>
                                        </p:attrNameLst>
                                      </p:cBhvr>
                                      <p:to>
                                        <p:strVal val="hidden"/>
                                      </p:to>
                                    </p:set>
                                  </p:childTnLst>
                                </p:cTn>
                              </p:par>
                              <p:par>
                                <p:cTn id="128" presetID="2" presetClass="exit" presetSubtype="12" fill="hold" nodeType="withEffect">
                                  <p:stCondLst>
                                    <p:cond delay="0"/>
                                  </p:stCondLst>
                                  <p:childTnLst>
                                    <p:anim calcmode="lin" valueType="num">
                                      <p:cBhvr additive="base">
                                        <p:cTn id="129" dur="2000"/>
                                        <p:tgtEl>
                                          <p:spTgt spid="15"/>
                                        </p:tgtEl>
                                        <p:attrNameLst>
                                          <p:attrName>ppt_x</p:attrName>
                                        </p:attrNameLst>
                                      </p:cBhvr>
                                      <p:tavLst>
                                        <p:tav tm="0">
                                          <p:val>
                                            <p:strVal val="ppt_x"/>
                                          </p:val>
                                        </p:tav>
                                        <p:tav tm="100000">
                                          <p:val>
                                            <p:strVal val="0-ppt_w/2"/>
                                          </p:val>
                                        </p:tav>
                                      </p:tavLst>
                                    </p:anim>
                                    <p:anim calcmode="lin" valueType="num">
                                      <p:cBhvr additive="base">
                                        <p:cTn id="130" dur="2000"/>
                                        <p:tgtEl>
                                          <p:spTgt spid="15"/>
                                        </p:tgtEl>
                                        <p:attrNameLst>
                                          <p:attrName>ppt_y</p:attrName>
                                        </p:attrNameLst>
                                      </p:cBhvr>
                                      <p:tavLst>
                                        <p:tav tm="0">
                                          <p:val>
                                            <p:strVal val="ppt_y"/>
                                          </p:val>
                                        </p:tav>
                                        <p:tav tm="100000">
                                          <p:val>
                                            <p:strVal val="1+ppt_h/2"/>
                                          </p:val>
                                        </p:tav>
                                      </p:tavLst>
                                    </p:anim>
                                    <p:set>
                                      <p:cBhvr>
                                        <p:cTn id="131" dur="1" fill="hold">
                                          <p:stCondLst>
                                            <p:cond delay="1999"/>
                                          </p:stCondLst>
                                        </p:cTn>
                                        <p:tgtEl>
                                          <p:spTgt spid="15"/>
                                        </p:tgtEl>
                                        <p:attrNameLst>
                                          <p:attrName>style.visibility</p:attrName>
                                        </p:attrNameLst>
                                      </p:cBhvr>
                                      <p:to>
                                        <p:strVal val="hidden"/>
                                      </p:to>
                                    </p:set>
                                  </p:childTnLst>
                                </p:cTn>
                              </p:par>
                              <p:par>
                                <p:cTn id="132" presetID="2" presetClass="exit" presetSubtype="12" fill="hold" nodeType="withEffect">
                                  <p:stCondLst>
                                    <p:cond delay="0"/>
                                  </p:stCondLst>
                                  <p:childTnLst>
                                    <p:anim calcmode="lin" valueType="num">
                                      <p:cBhvr additive="base">
                                        <p:cTn id="133" dur="2000"/>
                                        <p:tgtEl>
                                          <p:spTgt spid="17"/>
                                        </p:tgtEl>
                                        <p:attrNameLst>
                                          <p:attrName>ppt_x</p:attrName>
                                        </p:attrNameLst>
                                      </p:cBhvr>
                                      <p:tavLst>
                                        <p:tav tm="0">
                                          <p:val>
                                            <p:strVal val="ppt_x"/>
                                          </p:val>
                                        </p:tav>
                                        <p:tav tm="100000">
                                          <p:val>
                                            <p:strVal val="0-ppt_w/2"/>
                                          </p:val>
                                        </p:tav>
                                      </p:tavLst>
                                    </p:anim>
                                    <p:anim calcmode="lin" valueType="num">
                                      <p:cBhvr additive="base">
                                        <p:cTn id="134" dur="2000"/>
                                        <p:tgtEl>
                                          <p:spTgt spid="17"/>
                                        </p:tgtEl>
                                        <p:attrNameLst>
                                          <p:attrName>ppt_y</p:attrName>
                                        </p:attrNameLst>
                                      </p:cBhvr>
                                      <p:tavLst>
                                        <p:tav tm="0">
                                          <p:val>
                                            <p:strVal val="ppt_y"/>
                                          </p:val>
                                        </p:tav>
                                        <p:tav tm="100000">
                                          <p:val>
                                            <p:strVal val="1+ppt_h/2"/>
                                          </p:val>
                                        </p:tav>
                                      </p:tavLst>
                                    </p:anim>
                                    <p:set>
                                      <p:cBhvr>
                                        <p:cTn id="135" dur="1" fill="hold">
                                          <p:stCondLst>
                                            <p:cond delay="1999"/>
                                          </p:stCondLst>
                                        </p:cTn>
                                        <p:tgtEl>
                                          <p:spTgt spid="17"/>
                                        </p:tgtEl>
                                        <p:attrNameLst>
                                          <p:attrName>style.visibility</p:attrName>
                                        </p:attrNameLst>
                                      </p:cBhvr>
                                      <p:to>
                                        <p:strVal val="hidden"/>
                                      </p:to>
                                    </p:set>
                                  </p:childTnLst>
                                </p:cTn>
                              </p:par>
                              <p:par>
                                <p:cTn id="136" presetID="2" presetClass="exit" presetSubtype="9" fill="hold" nodeType="withEffect">
                                  <p:stCondLst>
                                    <p:cond delay="0"/>
                                  </p:stCondLst>
                                  <p:childTnLst>
                                    <p:anim calcmode="lin" valueType="num">
                                      <p:cBhvr additive="base">
                                        <p:cTn id="137" dur="2000"/>
                                        <p:tgtEl>
                                          <p:spTgt spid="4"/>
                                        </p:tgtEl>
                                        <p:attrNameLst>
                                          <p:attrName>ppt_x</p:attrName>
                                        </p:attrNameLst>
                                      </p:cBhvr>
                                      <p:tavLst>
                                        <p:tav tm="0">
                                          <p:val>
                                            <p:strVal val="ppt_x"/>
                                          </p:val>
                                        </p:tav>
                                        <p:tav tm="100000">
                                          <p:val>
                                            <p:strVal val="0-ppt_w/2"/>
                                          </p:val>
                                        </p:tav>
                                      </p:tavLst>
                                    </p:anim>
                                    <p:anim calcmode="lin" valueType="num">
                                      <p:cBhvr additive="base">
                                        <p:cTn id="138" dur="2000"/>
                                        <p:tgtEl>
                                          <p:spTgt spid="4"/>
                                        </p:tgtEl>
                                        <p:attrNameLst>
                                          <p:attrName>ppt_y</p:attrName>
                                        </p:attrNameLst>
                                      </p:cBhvr>
                                      <p:tavLst>
                                        <p:tav tm="0">
                                          <p:val>
                                            <p:strVal val="ppt_y"/>
                                          </p:val>
                                        </p:tav>
                                        <p:tav tm="100000">
                                          <p:val>
                                            <p:strVal val="0-ppt_h/2"/>
                                          </p:val>
                                        </p:tav>
                                      </p:tavLst>
                                    </p:anim>
                                    <p:set>
                                      <p:cBhvr>
                                        <p:cTn id="139" dur="1" fill="hold">
                                          <p:stCondLst>
                                            <p:cond delay="1999"/>
                                          </p:stCondLst>
                                        </p:cTn>
                                        <p:tgtEl>
                                          <p:spTgt spid="4"/>
                                        </p:tgtEl>
                                        <p:attrNameLst>
                                          <p:attrName>style.visibility</p:attrName>
                                        </p:attrNameLst>
                                      </p:cBhvr>
                                      <p:to>
                                        <p:strVal val="hidden"/>
                                      </p:to>
                                    </p:set>
                                  </p:childTnLst>
                                </p:cTn>
                              </p:par>
                              <p:par>
                                <p:cTn id="140" presetID="2" presetClass="exit" presetSubtype="9" fill="hold" nodeType="withEffect">
                                  <p:stCondLst>
                                    <p:cond delay="0"/>
                                  </p:stCondLst>
                                  <p:childTnLst>
                                    <p:anim calcmode="lin" valueType="num">
                                      <p:cBhvr additive="base">
                                        <p:cTn id="141" dur="2000"/>
                                        <p:tgtEl>
                                          <p:spTgt spid="6"/>
                                        </p:tgtEl>
                                        <p:attrNameLst>
                                          <p:attrName>ppt_x</p:attrName>
                                        </p:attrNameLst>
                                      </p:cBhvr>
                                      <p:tavLst>
                                        <p:tav tm="0">
                                          <p:val>
                                            <p:strVal val="ppt_x"/>
                                          </p:val>
                                        </p:tav>
                                        <p:tav tm="100000">
                                          <p:val>
                                            <p:strVal val="0-ppt_w/2"/>
                                          </p:val>
                                        </p:tav>
                                      </p:tavLst>
                                    </p:anim>
                                    <p:anim calcmode="lin" valueType="num">
                                      <p:cBhvr additive="base">
                                        <p:cTn id="142" dur="2000"/>
                                        <p:tgtEl>
                                          <p:spTgt spid="6"/>
                                        </p:tgtEl>
                                        <p:attrNameLst>
                                          <p:attrName>ppt_y</p:attrName>
                                        </p:attrNameLst>
                                      </p:cBhvr>
                                      <p:tavLst>
                                        <p:tav tm="0">
                                          <p:val>
                                            <p:strVal val="ppt_y"/>
                                          </p:val>
                                        </p:tav>
                                        <p:tav tm="100000">
                                          <p:val>
                                            <p:strVal val="0-ppt_h/2"/>
                                          </p:val>
                                        </p:tav>
                                      </p:tavLst>
                                    </p:anim>
                                    <p:set>
                                      <p:cBhvr>
                                        <p:cTn id="143" dur="1" fill="hold">
                                          <p:stCondLst>
                                            <p:cond delay="1999"/>
                                          </p:stCondLst>
                                        </p:cTn>
                                        <p:tgtEl>
                                          <p:spTgt spid="6"/>
                                        </p:tgtEl>
                                        <p:attrNameLst>
                                          <p:attrName>style.visibility</p:attrName>
                                        </p:attrNameLst>
                                      </p:cBhvr>
                                      <p:to>
                                        <p:strVal val="hidden"/>
                                      </p:to>
                                    </p:set>
                                  </p:childTnLst>
                                </p:cTn>
                              </p:par>
                              <p:par>
                                <p:cTn id="144" presetID="2" presetClass="exit" presetSubtype="9" fill="hold" nodeType="withEffect">
                                  <p:stCondLst>
                                    <p:cond delay="0"/>
                                  </p:stCondLst>
                                  <p:childTnLst>
                                    <p:anim calcmode="lin" valueType="num">
                                      <p:cBhvr additive="base">
                                        <p:cTn id="145" dur="2000"/>
                                        <p:tgtEl>
                                          <p:spTgt spid="8"/>
                                        </p:tgtEl>
                                        <p:attrNameLst>
                                          <p:attrName>ppt_x</p:attrName>
                                        </p:attrNameLst>
                                      </p:cBhvr>
                                      <p:tavLst>
                                        <p:tav tm="0">
                                          <p:val>
                                            <p:strVal val="ppt_x"/>
                                          </p:val>
                                        </p:tav>
                                        <p:tav tm="100000">
                                          <p:val>
                                            <p:strVal val="0-ppt_w/2"/>
                                          </p:val>
                                        </p:tav>
                                      </p:tavLst>
                                    </p:anim>
                                    <p:anim calcmode="lin" valueType="num">
                                      <p:cBhvr additive="base">
                                        <p:cTn id="146" dur="2000"/>
                                        <p:tgtEl>
                                          <p:spTgt spid="8"/>
                                        </p:tgtEl>
                                        <p:attrNameLst>
                                          <p:attrName>ppt_y</p:attrName>
                                        </p:attrNameLst>
                                      </p:cBhvr>
                                      <p:tavLst>
                                        <p:tav tm="0">
                                          <p:val>
                                            <p:strVal val="ppt_y"/>
                                          </p:val>
                                        </p:tav>
                                        <p:tav tm="100000">
                                          <p:val>
                                            <p:strVal val="0-ppt_h/2"/>
                                          </p:val>
                                        </p:tav>
                                      </p:tavLst>
                                    </p:anim>
                                    <p:set>
                                      <p:cBhvr>
                                        <p:cTn id="147" dur="1" fill="hold">
                                          <p:stCondLst>
                                            <p:cond delay="1999"/>
                                          </p:stCondLst>
                                        </p:cTn>
                                        <p:tgtEl>
                                          <p:spTgt spid="8"/>
                                        </p:tgtEl>
                                        <p:attrNameLst>
                                          <p:attrName>style.visibility</p:attrName>
                                        </p:attrNameLst>
                                      </p:cBhvr>
                                      <p:to>
                                        <p:strVal val="hidden"/>
                                      </p:to>
                                    </p:set>
                                  </p:childTnLst>
                                </p:cTn>
                              </p:par>
                              <p:par>
                                <p:cTn id="148" presetID="2" presetClass="exit" presetSubtype="9" fill="hold" nodeType="withEffect">
                                  <p:stCondLst>
                                    <p:cond delay="0"/>
                                  </p:stCondLst>
                                  <p:childTnLst>
                                    <p:anim calcmode="lin" valueType="num">
                                      <p:cBhvr additive="base">
                                        <p:cTn id="149" dur="2000"/>
                                        <p:tgtEl>
                                          <p:spTgt spid="10"/>
                                        </p:tgtEl>
                                        <p:attrNameLst>
                                          <p:attrName>ppt_x</p:attrName>
                                        </p:attrNameLst>
                                      </p:cBhvr>
                                      <p:tavLst>
                                        <p:tav tm="0">
                                          <p:val>
                                            <p:strVal val="ppt_x"/>
                                          </p:val>
                                        </p:tav>
                                        <p:tav tm="100000">
                                          <p:val>
                                            <p:strVal val="0-ppt_w/2"/>
                                          </p:val>
                                        </p:tav>
                                      </p:tavLst>
                                    </p:anim>
                                    <p:anim calcmode="lin" valueType="num">
                                      <p:cBhvr additive="base">
                                        <p:cTn id="150" dur="2000"/>
                                        <p:tgtEl>
                                          <p:spTgt spid="10"/>
                                        </p:tgtEl>
                                        <p:attrNameLst>
                                          <p:attrName>ppt_y</p:attrName>
                                        </p:attrNameLst>
                                      </p:cBhvr>
                                      <p:tavLst>
                                        <p:tav tm="0">
                                          <p:val>
                                            <p:strVal val="ppt_y"/>
                                          </p:val>
                                        </p:tav>
                                        <p:tav tm="100000">
                                          <p:val>
                                            <p:strVal val="0-ppt_h/2"/>
                                          </p:val>
                                        </p:tav>
                                      </p:tavLst>
                                    </p:anim>
                                    <p:set>
                                      <p:cBhvr>
                                        <p:cTn id="151" dur="1" fill="hold">
                                          <p:stCondLst>
                                            <p:cond delay="1999"/>
                                          </p:stCondLst>
                                        </p:cTn>
                                        <p:tgtEl>
                                          <p:spTgt spid="10"/>
                                        </p:tgtEl>
                                        <p:attrNameLst>
                                          <p:attrName>style.visibility</p:attrName>
                                        </p:attrNameLst>
                                      </p:cBhvr>
                                      <p:to>
                                        <p:strVal val="hidden"/>
                                      </p:to>
                                    </p:set>
                                  </p:childTnLst>
                                </p:cTn>
                              </p:par>
                              <p:par>
                                <p:cTn id="152" presetID="2" presetClass="exit" presetSubtype="9" fill="hold" nodeType="withEffect">
                                  <p:stCondLst>
                                    <p:cond delay="0"/>
                                  </p:stCondLst>
                                  <p:childTnLst>
                                    <p:anim calcmode="lin" valueType="num">
                                      <p:cBhvr additive="base">
                                        <p:cTn id="153" dur="2000"/>
                                        <p:tgtEl>
                                          <p:spTgt spid="12"/>
                                        </p:tgtEl>
                                        <p:attrNameLst>
                                          <p:attrName>ppt_x</p:attrName>
                                        </p:attrNameLst>
                                      </p:cBhvr>
                                      <p:tavLst>
                                        <p:tav tm="0">
                                          <p:val>
                                            <p:strVal val="ppt_x"/>
                                          </p:val>
                                        </p:tav>
                                        <p:tav tm="100000">
                                          <p:val>
                                            <p:strVal val="0-ppt_w/2"/>
                                          </p:val>
                                        </p:tav>
                                      </p:tavLst>
                                    </p:anim>
                                    <p:anim calcmode="lin" valueType="num">
                                      <p:cBhvr additive="base">
                                        <p:cTn id="154" dur="2000"/>
                                        <p:tgtEl>
                                          <p:spTgt spid="12"/>
                                        </p:tgtEl>
                                        <p:attrNameLst>
                                          <p:attrName>ppt_y</p:attrName>
                                        </p:attrNameLst>
                                      </p:cBhvr>
                                      <p:tavLst>
                                        <p:tav tm="0">
                                          <p:val>
                                            <p:strVal val="ppt_y"/>
                                          </p:val>
                                        </p:tav>
                                        <p:tav tm="100000">
                                          <p:val>
                                            <p:strVal val="0-ppt_h/2"/>
                                          </p:val>
                                        </p:tav>
                                      </p:tavLst>
                                    </p:anim>
                                    <p:set>
                                      <p:cBhvr>
                                        <p:cTn id="155" dur="1" fill="hold">
                                          <p:stCondLst>
                                            <p:cond delay="1999"/>
                                          </p:stCondLst>
                                        </p:cTn>
                                        <p:tgtEl>
                                          <p:spTgt spid="12"/>
                                        </p:tgtEl>
                                        <p:attrNameLst>
                                          <p:attrName>style.visibility</p:attrName>
                                        </p:attrNameLst>
                                      </p:cBhvr>
                                      <p:to>
                                        <p:strVal val="hidden"/>
                                      </p:to>
                                    </p:set>
                                  </p:childTnLst>
                                </p:cTn>
                              </p:par>
                              <p:par>
                                <p:cTn id="156" presetID="2" presetClass="exit" presetSubtype="9" fill="hold" nodeType="withEffect">
                                  <p:stCondLst>
                                    <p:cond delay="0"/>
                                  </p:stCondLst>
                                  <p:childTnLst>
                                    <p:anim calcmode="lin" valueType="num">
                                      <p:cBhvr additive="base">
                                        <p:cTn id="157" dur="2000"/>
                                        <p:tgtEl>
                                          <p:spTgt spid="14"/>
                                        </p:tgtEl>
                                        <p:attrNameLst>
                                          <p:attrName>ppt_x</p:attrName>
                                        </p:attrNameLst>
                                      </p:cBhvr>
                                      <p:tavLst>
                                        <p:tav tm="0">
                                          <p:val>
                                            <p:strVal val="ppt_x"/>
                                          </p:val>
                                        </p:tav>
                                        <p:tav tm="100000">
                                          <p:val>
                                            <p:strVal val="0-ppt_w/2"/>
                                          </p:val>
                                        </p:tav>
                                      </p:tavLst>
                                    </p:anim>
                                    <p:anim calcmode="lin" valueType="num">
                                      <p:cBhvr additive="base">
                                        <p:cTn id="158" dur="2000"/>
                                        <p:tgtEl>
                                          <p:spTgt spid="14"/>
                                        </p:tgtEl>
                                        <p:attrNameLst>
                                          <p:attrName>ppt_y</p:attrName>
                                        </p:attrNameLst>
                                      </p:cBhvr>
                                      <p:tavLst>
                                        <p:tav tm="0">
                                          <p:val>
                                            <p:strVal val="ppt_y"/>
                                          </p:val>
                                        </p:tav>
                                        <p:tav tm="100000">
                                          <p:val>
                                            <p:strVal val="0-ppt_h/2"/>
                                          </p:val>
                                        </p:tav>
                                      </p:tavLst>
                                    </p:anim>
                                    <p:set>
                                      <p:cBhvr>
                                        <p:cTn id="159" dur="1" fill="hold">
                                          <p:stCondLst>
                                            <p:cond delay="1999"/>
                                          </p:stCondLst>
                                        </p:cTn>
                                        <p:tgtEl>
                                          <p:spTgt spid="14"/>
                                        </p:tgtEl>
                                        <p:attrNameLst>
                                          <p:attrName>style.visibility</p:attrName>
                                        </p:attrNameLst>
                                      </p:cBhvr>
                                      <p:to>
                                        <p:strVal val="hidden"/>
                                      </p:to>
                                    </p:set>
                                  </p:childTnLst>
                                </p:cTn>
                              </p:par>
                              <p:par>
                                <p:cTn id="160" presetID="2" presetClass="exit" presetSubtype="9" fill="hold" nodeType="withEffect">
                                  <p:stCondLst>
                                    <p:cond delay="0"/>
                                  </p:stCondLst>
                                  <p:childTnLst>
                                    <p:anim calcmode="lin" valueType="num">
                                      <p:cBhvr additive="base">
                                        <p:cTn id="161" dur="2000"/>
                                        <p:tgtEl>
                                          <p:spTgt spid="16"/>
                                        </p:tgtEl>
                                        <p:attrNameLst>
                                          <p:attrName>ppt_x</p:attrName>
                                        </p:attrNameLst>
                                      </p:cBhvr>
                                      <p:tavLst>
                                        <p:tav tm="0">
                                          <p:val>
                                            <p:strVal val="ppt_x"/>
                                          </p:val>
                                        </p:tav>
                                        <p:tav tm="100000">
                                          <p:val>
                                            <p:strVal val="0-ppt_w/2"/>
                                          </p:val>
                                        </p:tav>
                                      </p:tavLst>
                                    </p:anim>
                                    <p:anim calcmode="lin" valueType="num">
                                      <p:cBhvr additive="base">
                                        <p:cTn id="162" dur="2000"/>
                                        <p:tgtEl>
                                          <p:spTgt spid="16"/>
                                        </p:tgtEl>
                                        <p:attrNameLst>
                                          <p:attrName>ppt_y</p:attrName>
                                        </p:attrNameLst>
                                      </p:cBhvr>
                                      <p:tavLst>
                                        <p:tav tm="0">
                                          <p:val>
                                            <p:strVal val="ppt_y"/>
                                          </p:val>
                                        </p:tav>
                                        <p:tav tm="100000">
                                          <p:val>
                                            <p:strVal val="0-ppt_h/2"/>
                                          </p:val>
                                        </p:tav>
                                      </p:tavLst>
                                    </p:anim>
                                    <p:set>
                                      <p:cBhvr>
                                        <p:cTn id="163" dur="1" fill="hold">
                                          <p:stCondLst>
                                            <p:cond delay="1999"/>
                                          </p:stCondLst>
                                        </p:cTn>
                                        <p:tgtEl>
                                          <p:spTgt spid="16"/>
                                        </p:tgtEl>
                                        <p:attrNameLst>
                                          <p:attrName>style.visibility</p:attrName>
                                        </p:attrNameLst>
                                      </p:cBhvr>
                                      <p:to>
                                        <p:strVal val="hidden"/>
                                      </p:to>
                                    </p:set>
                                  </p:childTnLst>
                                </p:cTn>
                              </p:par>
                              <p:par>
                                <p:cTn id="164" presetID="2" presetClass="exit" presetSubtype="9" fill="hold" nodeType="withEffect">
                                  <p:stCondLst>
                                    <p:cond delay="0"/>
                                  </p:stCondLst>
                                  <p:childTnLst>
                                    <p:anim calcmode="lin" valueType="num">
                                      <p:cBhvr additive="base">
                                        <p:cTn id="165" dur="2000"/>
                                        <p:tgtEl>
                                          <p:spTgt spid="18"/>
                                        </p:tgtEl>
                                        <p:attrNameLst>
                                          <p:attrName>ppt_x</p:attrName>
                                        </p:attrNameLst>
                                      </p:cBhvr>
                                      <p:tavLst>
                                        <p:tav tm="0">
                                          <p:val>
                                            <p:strVal val="ppt_x"/>
                                          </p:val>
                                        </p:tav>
                                        <p:tav tm="100000">
                                          <p:val>
                                            <p:strVal val="0-ppt_w/2"/>
                                          </p:val>
                                        </p:tav>
                                      </p:tavLst>
                                    </p:anim>
                                    <p:anim calcmode="lin" valueType="num">
                                      <p:cBhvr additive="base">
                                        <p:cTn id="166" dur="2000"/>
                                        <p:tgtEl>
                                          <p:spTgt spid="18"/>
                                        </p:tgtEl>
                                        <p:attrNameLst>
                                          <p:attrName>ppt_y</p:attrName>
                                        </p:attrNameLst>
                                      </p:cBhvr>
                                      <p:tavLst>
                                        <p:tav tm="0">
                                          <p:val>
                                            <p:strVal val="ppt_y"/>
                                          </p:val>
                                        </p:tav>
                                        <p:tav tm="100000">
                                          <p:val>
                                            <p:strVal val="0-ppt_h/2"/>
                                          </p:val>
                                        </p:tav>
                                      </p:tavLst>
                                    </p:anim>
                                    <p:set>
                                      <p:cBhvr>
                                        <p:cTn id="167" dur="1" fill="hold">
                                          <p:stCondLst>
                                            <p:cond delay="1999"/>
                                          </p:stCondLst>
                                        </p:cTn>
                                        <p:tgtEl>
                                          <p:spTgt spid="18"/>
                                        </p:tgtEl>
                                        <p:attrNameLst>
                                          <p:attrName>style.visibility</p:attrName>
                                        </p:attrNameLst>
                                      </p:cBhvr>
                                      <p:to>
                                        <p:strVal val="hidden"/>
                                      </p:to>
                                    </p:set>
                                  </p:childTnLst>
                                </p:cTn>
                              </p:par>
                              <p:par>
                                <p:cTn id="168" presetID="8" presetClass="emph" presetSubtype="0" autoRev="1" fill="hold" nodeType="withEffect">
                                  <p:stCondLst>
                                    <p:cond delay="0"/>
                                  </p:stCondLst>
                                  <p:childTnLst>
                                    <p:animRot by="-21600000">
                                      <p:cBhvr>
                                        <p:cTn id="169" dur="2000" fill="hold"/>
                                        <p:tgtEl>
                                          <p:spTgt spid="3"/>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5"/>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7"/>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9"/>
                                        </p:tgtEl>
                                        <p:attrNameLst>
                                          <p:attrName>r</p:attrName>
                                        </p:attrNameLst>
                                      </p:cBhvr>
                                    </p:animRot>
                                  </p:childTnLst>
                                </p:cTn>
                              </p:par>
                              <p:par>
                                <p:cTn id="176" presetID="8" presetClass="emph" presetSubtype="0" autoRev="1" fill="hold" nodeType="withEffect">
                                  <p:stCondLst>
                                    <p:cond delay="0"/>
                                  </p:stCondLst>
                                  <p:childTnLst>
                                    <p:animRot by="-21600000">
                                      <p:cBhvr>
                                        <p:cTn id="177" dur="2000" fill="hold"/>
                                        <p:tgtEl>
                                          <p:spTgt spid="11"/>
                                        </p:tgtEl>
                                        <p:attrNameLst>
                                          <p:attrName>r</p:attrName>
                                        </p:attrNameLst>
                                      </p:cBhvr>
                                    </p:animRot>
                                  </p:childTnLst>
                                </p:cTn>
                              </p:par>
                              <p:par>
                                <p:cTn id="178" presetID="8" presetClass="emph" presetSubtype="0" autoRev="1" fill="hold" nodeType="withEffect">
                                  <p:stCondLst>
                                    <p:cond delay="0"/>
                                  </p:stCondLst>
                                  <p:childTnLst>
                                    <p:animRot by="-21600000">
                                      <p:cBhvr>
                                        <p:cTn id="179" dur="2000" fill="hold"/>
                                        <p:tgtEl>
                                          <p:spTgt spid="13"/>
                                        </p:tgtEl>
                                        <p:attrNameLst>
                                          <p:attrName>r</p:attrName>
                                        </p:attrNameLst>
                                      </p:cBhvr>
                                    </p:animRot>
                                  </p:childTnLst>
                                </p:cTn>
                              </p:par>
                              <p:par>
                                <p:cTn id="180" presetID="8" presetClass="emph" presetSubtype="0" autoRev="1" fill="hold" nodeType="withEffect">
                                  <p:stCondLst>
                                    <p:cond delay="0"/>
                                  </p:stCondLst>
                                  <p:childTnLst>
                                    <p:animRot by="-21600000">
                                      <p:cBhvr>
                                        <p:cTn id="181" dur="2000" fill="hold"/>
                                        <p:tgtEl>
                                          <p:spTgt spid="15"/>
                                        </p:tgtEl>
                                        <p:attrNameLst>
                                          <p:attrName>r</p:attrName>
                                        </p:attrNameLst>
                                      </p:cBhvr>
                                    </p:animRot>
                                  </p:childTnLst>
                                </p:cTn>
                              </p:par>
                              <p:par>
                                <p:cTn id="182" presetID="8" presetClass="emph" presetSubtype="0" autoRev="1" fill="hold" nodeType="withEffect">
                                  <p:stCondLst>
                                    <p:cond delay="0"/>
                                  </p:stCondLst>
                                  <p:childTnLst>
                                    <p:animRot by="-21600000">
                                      <p:cBhvr>
                                        <p:cTn id="183" dur="2000" fill="hold"/>
                                        <p:tgtEl>
                                          <p:spTgt spid="17"/>
                                        </p:tgtEl>
                                        <p:attrNameLst>
                                          <p:attrName>r</p:attrName>
                                        </p:attrNameLst>
                                      </p:cBhvr>
                                    </p:animRot>
                                  </p:childTnLst>
                                </p:cTn>
                              </p:par>
                              <p:par>
                                <p:cTn id="184" presetID="8" presetClass="emph" presetSubtype="0" autoRev="1" fill="hold" nodeType="withEffect">
                                  <p:stCondLst>
                                    <p:cond delay="0"/>
                                  </p:stCondLst>
                                  <p:childTnLst>
                                    <p:animRot by="21600000">
                                      <p:cBhvr>
                                        <p:cTn id="185" dur="2000" fill="hold"/>
                                        <p:tgtEl>
                                          <p:spTgt spid="4"/>
                                        </p:tgtEl>
                                        <p:attrNameLst>
                                          <p:attrName>r</p:attrName>
                                        </p:attrNameLst>
                                      </p:cBhvr>
                                    </p:animRot>
                                  </p:childTnLst>
                                </p:cTn>
                              </p:par>
                              <p:par>
                                <p:cTn id="186" presetID="8" presetClass="emph" presetSubtype="0" autoRev="1" fill="hold" nodeType="withEffect">
                                  <p:stCondLst>
                                    <p:cond delay="0"/>
                                  </p:stCondLst>
                                  <p:childTnLst>
                                    <p:animRot by="21600000">
                                      <p:cBhvr>
                                        <p:cTn id="187" dur="2000" fill="hold"/>
                                        <p:tgtEl>
                                          <p:spTgt spid="6"/>
                                        </p:tgtEl>
                                        <p:attrNameLst>
                                          <p:attrName>r</p:attrName>
                                        </p:attrNameLst>
                                      </p:cBhvr>
                                    </p:animRot>
                                  </p:childTnLst>
                                </p:cTn>
                              </p:par>
                              <p:par>
                                <p:cTn id="188" presetID="8" presetClass="emph" presetSubtype="0" autoRev="1" fill="hold" nodeType="withEffect">
                                  <p:stCondLst>
                                    <p:cond delay="0"/>
                                  </p:stCondLst>
                                  <p:childTnLst>
                                    <p:animRot by="21600000">
                                      <p:cBhvr>
                                        <p:cTn id="189" dur="2000" fill="hold"/>
                                        <p:tgtEl>
                                          <p:spTgt spid="8"/>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10"/>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12"/>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4"/>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6"/>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8"/>
                                        </p:tgtEl>
                                        <p:attrNameLst>
                                          <p:attrName>r</p:attrName>
                                        </p:attrNameLst>
                                      </p:cBhvr>
                                    </p:animRot>
                                  </p:childTnLst>
                                </p:cTn>
                              </p:par>
                              <p:par>
                                <p:cTn id="200" presetID="17" presetClass="entr" presetSubtype="2"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2000" fill="hold"/>
                                        <p:tgtEl>
                                          <p:spTgt spid="2"/>
                                        </p:tgtEl>
                                        <p:attrNameLst>
                                          <p:attrName>ppt_x</p:attrName>
                                        </p:attrNameLst>
                                      </p:cBhvr>
                                      <p:tavLst>
                                        <p:tav tm="0">
                                          <p:val>
                                            <p:strVal val="#ppt_x+#ppt_w/2"/>
                                          </p:val>
                                        </p:tav>
                                        <p:tav tm="100000">
                                          <p:val>
                                            <p:strVal val="#ppt_x"/>
                                          </p:val>
                                        </p:tav>
                                      </p:tavLst>
                                    </p:anim>
                                    <p:anim calcmode="lin" valueType="num">
                                      <p:cBhvr>
                                        <p:cTn id="203" dur="2000" fill="hold"/>
                                        <p:tgtEl>
                                          <p:spTgt spid="2"/>
                                        </p:tgtEl>
                                        <p:attrNameLst>
                                          <p:attrName>ppt_y</p:attrName>
                                        </p:attrNameLst>
                                      </p:cBhvr>
                                      <p:tavLst>
                                        <p:tav tm="0">
                                          <p:val>
                                            <p:strVal val="#ppt_y"/>
                                          </p:val>
                                        </p:tav>
                                        <p:tav tm="100000">
                                          <p:val>
                                            <p:strVal val="#ppt_y"/>
                                          </p:val>
                                        </p:tav>
                                      </p:tavLst>
                                    </p:anim>
                                    <p:anim calcmode="lin" valueType="num">
                                      <p:cBhvr>
                                        <p:cTn id="204" dur="2000" fill="hold"/>
                                        <p:tgtEl>
                                          <p:spTgt spid="2"/>
                                        </p:tgtEl>
                                        <p:attrNameLst>
                                          <p:attrName>ppt_w</p:attrName>
                                        </p:attrNameLst>
                                      </p:cBhvr>
                                      <p:tavLst>
                                        <p:tav tm="0">
                                          <p:val>
                                            <p:fltVal val="0"/>
                                          </p:val>
                                        </p:tav>
                                        <p:tav tm="100000">
                                          <p:val>
                                            <p:strVal val="#ppt_w"/>
                                          </p:val>
                                        </p:tav>
                                      </p:tavLst>
                                    </p:anim>
                                    <p:anim calcmode="lin" valueType="num">
                                      <p:cBhvr>
                                        <p:cTn id="205" dur="2000" fill="hold"/>
                                        <p:tgtEl>
                                          <p:spTgt spid="2"/>
                                        </p:tgtEl>
                                        <p:attrNameLst>
                                          <p:attrName>ppt_h</p:attrName>
                                        </p:attrNameLst>
                                      </p:cBhvr>
                                      <p:tavLst>
                                        <p:tav tm="0">
                                          <p:val>
                                            <p:strVal val="#ppt_h"/>
                                          </p:val>
                                        </p:tav>
                                        <p:tav tm="100000">
                                          <p:val>
                                            <p:strVal val="#ppt_h"/>
                                          </p:val>
                                        </p:tav>
                                      </p:tavLst>
                                    </p:anim>
                                  </p:childTnLst>
                                </p:cTn>
                              </p:par>
                              <p:par>
                                <p:cTn id="206" presetID="4" presetClass="entr" presetSubtype="32" fill="hold" nodeType="withEffect">
                                  <p:stCondLst>
                                    <p:cond delay="0"/>
                                  </p:stCondLst>
                                  <p:childTnLst>
                                    <p:set>
                                      <p:cBhvr>
                                        <p:cTn id="207" dur="1" fill="hold">
                                          <p:stCondLst>
                                            <p:cond delay="0"/>
                                          </p:stCondLst>
                                        </p:cTn>
                                        <p:tgtEl>
                                          <p:spTgt spid="2"/>
                                        </p:tgtEl>
                                        <p:attrNameLst>
                                          <p:attrName>style.visibility</p:attrName>
                                        </p:attrNameLst>
                                      </p:cBhvr>
                                      <p:to>
                                        <p:strVal val="visible"/>
                                      </p:to>
                                    </p:set>
                                    <p:animEffect transition="in" filter="box(out)">
                                      <p:cBhvr>
                                        <p:cTn id="20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he-violin-and-the-fiddl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music-2756904_960_720.png"/>
          <p:cNvPicPr>
            <a:picLocks noChangeAspect="1"/>
          </p:cNvPicPr>
          <p:nvPr/>
        </p:nvPicPr>
        <p:blipFill>
          <a:blip r:embed="rId3">
            <a:duotone>
              <a:schemeClr val="accent6">
                <a:shade val="45000"/>
                <a:satMod val="135000"/>
              </a:schemeClr>
              <a:prstClr val="white"/>
            </a:duotone>
            <a:lum contrast="40000"/>
          </a:blip>
          <a:stretch>
            <a:fillRect/>
          </a:stretch>
        </p:blipFill>
        <p:spPr>
          <a:xfrm>
            <a:off x="-214346" y="-142894"/>
            <a:ext cx="1352651" cy="1142990"/>
          </a:xfrm>
          <a:prstGeom prst="rect">
            <a:avLst/>
          </a:prstGeom>
          <a:effectLst>
            <a:reflection blurRad="6350" stA="50000" endA="295" endPos="92000" dist="101600" dir="5400000" sy="-100000" algn="bl" rotWithShape="0"/>
          </a:effectLst>
        </p:spPr>
      </p:pic>
      <p:pic>
        <p:nvPicPr>
          <p:cNvPr id="4" name="3 Imagen" descr="music-2756904_960_720.png"/>
          <p:cNvPicPr>
            <a:picLocks noChangeAspect="1"/>
          </p:cNvPicPr>
          <p:nvPr/>
        </p:nvPicPr>
        <p:blipFill>
          <a:blip r:embed="rId3">
            <a:duotone>
              <a:schemeClr val="accent6">
                <a:shade val="45000"/>
                <a:satMod val="135000"/>
              </a:schemeClr>
              <a:prstClr val="white"/>
            </a:duotone>
            <a:lum contrast="40000"/>
          </a:blip>
          <a:stretch>
            <a:fillRect/>
          </a:stretch>
        </p:blipFill>
        <p:spPr>
          <a:xfrm>
            <a:off x="500034" y="785800"/>
            <a:ext cx="1352651" cy="1142990"/>
          </a:xfrm>
          <a:prstGeom prst="rect">
            <a:avLst/>
          </a:prstGeom>
          <a:effectLst>
            <a:reflection blurRad="6350" stA="50000" endA="295" endPos="92000" dist="101600" dir="5400000" sy="-100000" algn="bl" rotWithShape="0"/>
          </a:effectLst>
        </p:spPr>
      </p:pic>
      <p:pic>
        <p:nvPicPr>
          <p:cNvPr id="5" name="4 Imagen" descr="music-2756904_960_720.png"/>
          <p:cNvPicPr>
            <a:picLocks noChangeAspect="1"/>
          </p:cNvPicPr>
          <p:nvPr/>
        </p:nvPicPr>
        <p:blipFill>
          <a:blip r:embed="rId3">
            <a:duotone>
              <a:schemeClr val="accent6">
                <a:shade val="45000"/>
                <a:satMod val="135000"/>
              </a:schemeClr>
              <a:prstClr val="white"/>
            </a:duotone>
            <a:lum contrast="40000"/>
          </a:blip>
          <a:stretch>
            <a:fillRect/>
          </a:stretch>
        </p:blipFill>
        <p:spPr>
          <a:xfrm>
            <a:off x="1428728" y="1643056"/>
            <a:ext cx="1352651" cy="1142990"/>
          </a:xfrm>
          <a:prstGeom prst="rect">
            <a:avLst/>
          </a:prstGeom>
          <a:effectLst>
            <a:reflection blurRad="6350" stA="50000" endA="295" endPos="92000" dist="101600" dir="5400000" sy="-100000" algn="bl" rotWithShape="0"/>
          </a:effectLst>
        </p:spPr>
      </p:pic>
      <p:pic>
        <p:nvPicPr>
          <p:cNvPr id="6" name="5 Imagen" descr="music-2756904_960_720.png"/>
          <p:cNvPicPr>
            <a:picLocks noChangeAspect="1"/>
          </p:cNvPicPr>
          <p:nvPr/>
        </p:nvPicPr>
        <p:blipFill>
          <a:blip r:embed="rId3">
            <a:duotone>
              <a:schemeClr val="accent6">
                <a:shade val="45000"/>
                <a:satMod val="135000"/>
              </a:schemeClr>
              <a:prstClr val="white"/>
            </a:duotone>
            <a:lum contrast="40000"/>
          </a:blip>
          <a:stretch>
            <a:fillRect/>
          </a:stretch>
        </p:blipFill>
        <p:spPr>
          <a:xfrm>
            <a:off x="2500298" y="2357436"/>
            <a:ext cx="1352651" cy="1142990"/>
          </a:xfrm>
          <a:prstGeom prst="rect">
            <a:avLst/>
          </a:prstGeom>
          <a:effectLst>
            <a:reflection blurRad="6350" stA="50000" endA="295" endPos="92000" dist="101600" dir="5400000" sy="-100000" algn="bl" rotWithShape="0"/>
          </a:effectLst>
        </p:spPr>
      </p:pic>
      <p:pic>
        <p:nvPicPr>
          <p:cNvPr id="7" name="6 Imagen" descr="music-2756904_960_720.png"/>
          <p:cNvPicPr>
            <a:picLocks noChangeAspect="1"/>
          </p:cNvPicPr>
          <p:nvPr/>
        </p:nvPicPr>
        <p:blipFill>
          <a:blip r:embed="rId3">
            <a:duotone>
              <a:schemeClr val="accent6">
                <a:shade val="45000"/>
                <a:satMod val="135000"/>
              </a:schemeClr>
              <a:prstClr val="white"/>
            </a:duotone>
            <a:lum contrast="40000"/>
          </a:blip>
          <a:stretch>
            <a:fillRect/>
          </a:stretch>
        </p:blipFill>
        <p:spPr>
          <a:xfrm>
            <a:off x="3571868" y="2928940"/>
            <a:ext cx="1352651" cy="1142990"/>
          </a:xfrm>
          <a:prstGeom prst="rect">
            <a:avLst/>
          </a:prstGeom>
          <a:effectLst>
            <a:reflection blurRad="6350" stA="50000" endA="295" endPos="92000" dist="101600" dir="5400000" sy="-100000" algn="bl" rotWithShape="0"/>
          </a:effectLst>
        </p:spPr>
      </p:pic>
      <p:pic>
        <p:nvPicPr>
          <p:cNvPr id="8" name="7 Imagen" descr="music-2756904_960_720.png"/>
          <p:cNvPicPr>
            <a:picLocks noChangeAspect="1"/>
          </p:cNvPicPr>
          <p:nvPr/>
        </p:nvPicPr>
        <p:blipFill>
          <a:blip r:embed="rId3">
            <a:duotone>
              <a:schemeClr val="accent6">
                <a:shade val="45000"/>
                <a:satMod val="135000"/>
              </a:schemeClr>
              <a:prstClr val="white"/>
            </a:duotone>
            <a:lum contrast="40000"/>
          </a:blip>
          <a:stretch>
            <a:fillRect/>
          </a:stretch>
        </p:blipFill>
        <p:spPr>
          <a:xfrm>
            <a:off x="4857752" y="3286130"/>
            <a:ext cx="1352651" cy="1142990"/>
          </a:xfrm>
          <a:prstGeom prst="rect">
            <a:avLst/>
          </a:prstGeom>
          <a:effectLst>
            <a:reflection blurRad="6350" stA="50000" endA="295" endPos="92000" dist="101600" dir="5400000" sy="-100000" algn="bl" rotWithShape="0"/>
          </a:effectLst>
        </p:spPr>
      </p:pic>
      <p:pic>
        <p:nvPicPr>
          <p:cNvPr id="9" name="8 Imagen" descr="music-2756904_960_720.png"/>
          <p:cNvPicPr>
            <a:picLocks noChangeAspect="1"/>
          </p:cNvPicPr>
          <p:nvPr/>
        </p:nvPicPr>
        <p:blipFill>
          <a:blip r:embed="rId3">
            <a:duotone>
              <a:schemeClr val="accent6">
                <a:shade val="45000"/>
                <a:satMod val="135000"/>
              </a:schemeClr>
              <a:prstClr val="white"/>
            </a:duotone>
            <a:lum contrast="40000"/>
          </a:blip>
          <a:stretch>
            <a:fillRect/>
          </a:stretch>
        </p:blipFill>
        <p:spPr>
          <a:xfrm>
            <a:off x="6215074" y="3571882"/>
            <a:ext cx="1352651" cy="1142990"/>
          </a:xfrm>
          <a:prstGeom prst="rect">
            <a:avLst/>
          </a:prstGeom>
          <a:effectLst>
            <a:reflection blurRad="6350" stA="50000" endA="295" endPos="92000" dist="101600" dir="5400000" sy="-100000" algn="bl" rotWithShape="0"/>
          </a:effectLst>
        </p:spPr>
      </p:pic>
      <p:pic>
        <p:nvPicPr>
          <p:cNvPr id="10" name="9 Imagen" descr="music-2756904_960_720.png"/>
          <p:cNvPicPr>
            <a:picLocks noChangeAspect="1"/>
          </p:cNvPicPr>
          <p:nvPr/>
        </p:nvPicPr>
        <p:blipFill>
          <a:blip r:embed="rId3">
            <a:duotone>
              <a:schemeClr val="accent6">
                <a:shade val="45000"/>
                <a:satMod val="135000"/>
              </a:schemeClr>
              <a:prstClr val="white"/>
            </a:duotone>
            <a:lum contrast="40000"/>
          </a:blip>
          <a:stretch>
            <a:fillRect/>
          </a:stretch>
        </p:blipFill>
        <p:spPr>
          <a:xfrm>
            <a:off x="7572396" y="4000510"/>
            <a:ext cx="1352651" cy="1142990"/>
          </a:xfrm>
          <a:prstGeom prst="rect">
            <a:avLst/>
          </a:prstGeom>
          <a:effectLst>
            <a:reflection blurRad="6350" stA="50000" endA="295" endPos="92000" dist="101600" dir="5400000" sy="-100000" algn="bl" rotWithShape="0"/>
          </a:effectLst>
        </p:spPr>
      </p:pic>
      <p:sp>
        <p:nvSpPr>
          <p:cNvPr id="11" name="10 Rectángulo"/>
          <p:cNvSpPr/>
          <p:nvPr/>
        </p:nvSpPr>
        <p:spPr>
          <a:xfrm>
            <a:off x="-357222" y="-214332"/>
            <a:ext cx="9715568"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1+#ppt_w/2"/>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1+#ppt_w/2"/>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1+#ppt_w/2"/>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8" presetClass="emph" presetSubtype="0" autoRev="1" fill="hold" nodeType="withEffect">
                                  <p:stCondLst>
                                    <p:cond delay="0"/>
                                  </p:stCondLst>
                                  <p:childTnLst>
                                    <p:animRot by="21600000">
                                      <p:cBhvr>
                                        <p:cTn id="40" dur="2000" fill="hold"/>
                                        <p:tgtEl>
                                          <p:spTgt spid="3"/>
                                        </p:tgtEl>
                                        <p:attrNameLst>
                                          <p:attrName>r</p:attrName>
                                        </p:attrNameLst>
                                      </p:cBhvr>
                                    </p:animRot>
                                  </p:childTnLst>
                                </p:cTn>
                              </p:par>
                              <p:par>
                                <p:cTn id="41" presetID="8" presetClass="emph" presetSubtype="0" autoRev="1" fill="hold" nodeType="withEffect">
                                  <p:stCondLst>
                                    <p:cond delay="0"/>
                                  </p:stCondLst>
                                  <p:childTnLst>
                                    <p:animRot by="21600000">
                                      <p:cBhvr>
                                        <p:cTn id="42" dur="2000" fill="hold"/>
                                        <p:tgtEl>
                                          <p:spTgt spid="4"/>
                                        </p:tgtEl>
                                        <p:attrNameLst>
                                          <p:attrName>r</p:attrName>
                                        </p:attrNameLst>
                                      </p:cBhvr>
                                    </p:animRot>
                                  </p:childTnLst>
                                </p:cTn>
                              </p:par>
                              <p:par>
                                <p:cTn id="43" presetID="8" presetClass="emph" presetSubtype="0" autoRev="1" fill="hold" nodeType="withEffect">
                                  <p:stCondLst>
                                    <p:cond delay="0"/>
                                  </p:stCondLst>
                                  <p:childTnLst>
                                    <p:animRot by="21600000">
                                      <p:cBhvr>
                                        <p:cTn id="44" dur="2000" fill="hold"/>
                                        <p:tgtEl>
                                          <p:spTgt spid="5"/>
                                        </p:tgtEl>
                                        <p:attrNameLst>
                                          <p:attrName>r</p:attrName>
                                        </p:attrNameLst>
                                      </p:cBhvr>
                                    </p:animRot>
                                  </p:childTnLst>
                                </p:cTn>
                              </p:par>
                              <p:par>
                                <p:cTn id="45" presetID="8" presetClass="emph" presetSubtype="0" autoRev="1" fill="hold" nodeType="withEffect">
                                  <p:stCondLst>
                                    <p:cond delay="0"/>
                                  </p:stCondLst>
                                  <p:childTnLst>
                                    <p:animRot by="21600000">
                                      <p:cBhvr>
                                        <p:cTn id="46" dur="2000" fill="hold"/>
                                        <p:tgtEl>
                                          <p:spTgt spid="6"/>
                                        </p:tgtEl>
                                        <p:attrNameLst>
                                          <p:attrName>r</p:attrName>
                                        </p:attrNameLst>
                                      </p:cBhvr>
                                    </p:animRot>
                                  </p:childTnLst>
                                </p:cTn>
                              </p:par>
                              <p:par>
                                <p:cTn id="47" presetID="8" presetClass="emph" presetSubtype="0" autoRev="1" fill="hold" nodeType="withEffect">
                                  <p:stCondLst>
                                    <p:cond delay="0"/>
                                  </p:stCondLst>
                                  <p:childTnLst>
                                    <p:animRot by="21600000">
                                      <p:cBhvr>
                                        <p:cTn id="48" dur="2000" fill="hold"/>
                                        <p:tgtEl>
                                          <p:spTgt spid="7"/>
                                        </p:tgtEl>
                                        <p:attrNameLst>
                                          <p:attrName>r</p:attrName>
                                        </p:attrNameLst>
                                      </p:cBhvr>
                                    </p:animRot>
                                  </p:childTnLst>
                                </p:cTn>
                              </p:par>
                              <p:par>
                                <p:cTn id="49" presetID="8" presetClass="emph" presetSubtype="0" autoRev="1" fill="hold" nodeType="withEffect">
                                  <p:stCondLst>
                                    <p:cond delay="0"/>
                                  </p:stCondLst>
                                  <p:childTnLst>
                                    <p:animRot by="21600000">
                                      <p:cBhvr>
                                        <p:cTn id="50" dur="2000" fill="hold"/>
                                        <p:tgtEl>
                                          <p:spTgt spid="8"/>
                                        </p:tgtEl>
                                        <p:attrNameLst>
                                          <p:attrName>r</p:attrName>
                                        </p:attrNameLst>
                                      </p:cBhvr>
                                    </p:animRot>
                                  </p:childTnLst>
                                </p:cTn>
                              </p:par>
                              <p:par>
                                <p:cTn id="51" presetID="8" presetClass="emph" presetSubtype="0" autoRev="1" fill="hold" nodeType="withEffect">
                                  <p:stCondLst>
                                    <p:cond delay="0"/>
                                  </p:stCondLst>
                                  <p:childTnLst>
                                    <p:animRot by="21600000">
                                      <p:cBhvr>
                                        <p:cTn id="52" dur="2000" fill="hold"/>
                                        <p:tgtEl>
                                          <p:spTgt spid="9"/>
                                        </p:tgtEl>
                                        <p:attrNameLst>
                                          <p:attrName>r</p:attrName>
                                        </p:attrNameLst>
                                      </p:cBhvr>
                                    </p:animRot>
                                  </p:childTnLst>
                                </p:cTn>
                              </p:par>
                              <p:par>
                                <p:cTn id="53" presetID="8" presetClass="emph" presetSubtype="0" autoRev="1" fill="hold" nodeType="withEffect">
                                  <p:stCondLst>
                                    <p:cond delay="0"/>
                                  </p:stCondLst>
                                  <p:childTnLst>
                                    <p:animRot by="21600000">
                                      <p:cBhvr>
                                        <p:cTn id="54" dur="2000" fill="hold"/>
                                        <p:tgtEl>
                                          <p:spTgt spid="10"/>
                                        </p:tgtEl>
                                        <p:attrNameLst>
                                          <p:attrName>r</p:attrName>
                                        </p:attrNameLst>
                                      </p:cBhvr>
                                    </p:animRot>
                                  </p:childTnLst>
                                </p:cTn>
                              </p:par>
                            </p:childTnLst>
                          </p:cTn>
                        </p:par>
                        <p:par>
                          <p:cTn id="55" fill="hold">
                            <p:stCondLst>
                              <p:cond delay="4000"/>
                            </p:stCondLst>
                            <p:childTnLst>
                              <p:par>
                                <p:cTn id="56" presetID="2" presetClass="exit" presetSubtype="6" fill="hold" nodeType="afterEffect">
                                  <p:stCondLst>
                                    <p:cond delay="0"/>
                                  </p:stCondLst>
                                  <p:childTnLst>
                                    <p:anim calcmode="lin" valueType="num">
                                      <p:cBhvr additive="base">
                                        <p:cTn id="57" dur="2000"/>
                                        <p:tgtEl>
                                          <p:spTgt spid="3"/>
                                        </p:tgtEl>
                                        <p:attrNameLst>
                                          <p:attrName>ppt_x</p:attrName>
                                        </p:attrNameLst>
                                      </p:cBhvr>
                                      <p:tavLst>
                                        <p:tav tm="0">
                                          <p:val>
                                            <p:strVal val="ppt_x"/>
                                          </p:val>
                                        </p:tav>
                                        <p:tav tm="100000">
                                          <p:val>
                                            <p:strVal val="1+ppt_w/2"/>
                                          </p:val>
                                        </p:tav>
                                      </p:tavLst>
                                    </p:anim>
                                    <p:anim calcmode="lin" valueType="num">
                                      <p:cBhvr additive="base">
                                        <p:cTn id="58" dur="2000"/>
                                        <p:tgtEl>
                                          <p:spTgt spid="3"/>
                                        </p:tgtEl>
                                        <p:attrNameLst>
                                          <p:attrName>ppt_y</p:attrName>
                                        </p:attrNameLst>
                                      </p:cBhvr>
                                      <p:tavLst>
                                        <p:tav tm="0">
                                          <p:val>
                                            <p:strVal val="ppt_y"/>
                                          </p:val>
                                        </p:tav>
                                        <p:tav tm="100000">
                                          <p:val>
                                            <p:strVal val="1+ppt_h/2"/>
                                          </p:val>
                                        </p:tav>
                                      </p:tavLst>
                                    </p:anim>
                                    <p:set>
                                      <p:cBhvr>
                                        <p:cTn id="59" dur="1" fill="hold">
                                          <p:stCondLst>
                                            <p:cond delay="1999"/>
                                          </p:stCondLst>
                                        </p:cTn>
                                        <p:tgtEl>
                                          <p:spTgt spid="3"/>
                                        </p:tgtEl>
                                        <p:attrNameLst>
                                          <p:attrName>style.visibility</p:attrName>
                                        </p:attrNameLst>
                                      </p:cBhvr>
                                      <p:to>
                                        <p:strVal val="hidden"/>
                                      </p:to>
                                    </p:set>
                                  </p:childTnLst>
                                </p:cTn>
                              </p:par>
                              <p:par>
                                <p:cTn id="60" presetID="2" presetClass="exit" presetSubtype="6" fill="hold" nodeType="withEffect">
                                  <p:stCondLst>
                                    <p:cond delay="0"/>
                                  </p:stCondLst>
                                  <p:childTnLst>
                                    <p:anim calcmode="lin" valueType="num">
                                      <p:cBhvr additive="base">
                                        <p:cTn id="61" dur="2000"/>
                                        <p:tgtEl>
                                          <p:spTgt spid="4"/>
                                        </p:tgtEl>
                                        <p:attrNameLst>
                                          <p:attrName>ppt_x</p:attrName>
                                        </p:attrNameLst>
                                      </p:cBhvr>
                                      <p:tavLst>
                                        <p:tav tm="0">
                                          <p:val>
                                            <p:strVal val="ppt_x"/>
                                          </p:val>
                                        </p:tav>
                                        <p:tav tm="100000">
                                          <p:val>
                                            <p:strVal val="1+ppt_w/2"/>
                                          </p:val>
                                        </p:tav>
                                      </p:tavLst>
                                    </p:anim>
                                    <p:anim calcmode="lin" valueType="num">
                                      <p:cBhvr additive="base">
                                        <p:cTn id="62" dur="2000"/>
                                        <p:tgtEl>
                                          <p:spTgt spid="4"/>
                                        </p:tgtEl>
                                        <p:attrNameLst>
                                          <p:attrName>ppt_y</p:attrName>
                                        </p:attrNameLst>
                                      </p:cBhvr>
                                      <p:tavLst>
                                        <p:tav tm="0">
                                          <p:val>
                                            <p:strVal val="ppt_y"/>
                                          </p:val>
                                        </p:tav>
                                        <p:tav tm="100000">
                                          <p:val>
                                            <p:strVal val="1+ppt_h/2"/>
                                          </p:val>
                                        </p:tav>
                                      </p:tavLst>
                                    </p:anim>
                                    <p:set>
                                      <p:cBhvr>
                                        <p:cTn id="63" dur="1" fill="hold">
                                          <p:stCondLst>
                                            <p:cond delay="1999"/>
                                          </p:stCondLst>
                                        </p:cTn>
                                        <p:tgtEl>
                                          <p:spTgt spid="4"/>
                                        </p:tgtEl>
                                        <p:attrNameLst>
                                          <p:attrName>style.visibility</p:attrName>
                                        </p:attrNameLst>
                                      </p:cBhvr>
                                      <p:to>
                                        <p:strVal val="hidden"/>
                                      </p:to>
                                    </p:set>
                                  </p:childTnLst>
                                </p:cTn>
                              </p:par>
                              <p:par>
                                <p:cTn id="64" presetID="2" presetClass="exit" presetSubtype="6" fill="hold" nodeType="withEffect">
                                  <p:stCondLst>
                                    <p:cond delay="0"/>
                                  </p:stCondLst>
                                  <p:childTnLst>
                                    <p:anim calcmode="lin" valueType="num">
                                      <p:cBhvr additive="base">
                                        <p:cTn id="65" dur="2000"/>
                                        <p:tgtEl>
                                          <p:spTgt spid="5"/>
                                        </p:tgtEl>
                                        <p:attrNameLst>
                                          <p:attrName>ppt_x</p:attrName>
                                        </p:attrNameLst>
                                      </p:cBhvr>
                                      <p:tavLst>
                                        <p:tav tm="0">
                                          <p:val>
                                            <p:strVal val="ppt_x"/>
                                          </p:val>
                                        </p:tav>
                                        <p:tav tm="100000">
                                          <p:val>
                                            <p:strVal val="1+ppt_w/2"/>
                                          </p:val>
                                        </p:tav>
                                      </p:tavLst>
                                    </p:anim>
                                    <p:anim calcmode="lin" valueType="num">
                                      <p:cBhvr additive="base">
                                        <p:cTn id="66" dur="2000"/>
                                        <p:tgtEl>
                                          <p:spTgt spid="5"/>
                                        </p:tgtEl>
                                        <p:attrNameLst>
                                          <p:attrName>ppt_y</p:attrName>
                                        </p:attrNameLst>
                                      </p:cBhvr>
                                      <p:tavLst>
                                        <p:tav tm="0">
                                          <p:val>
                                            <p:strVal val="ppt_y"/>
                                          </p:val>
                                        </p:tav>
                                        <p:tav tm="100000">
                                          <p:val>
                                            <p:strVal val="1+ppt_h/2"/>
                                          </p:val>
                                        </p:tav>
                                      </p:tavLst>
                                    </p:anim>
                                    <p:set>
                                      <p:cBhvr>
                                        <p:cTn id="67" dur="1" fill="hold">
                                          <p:stCondLst>
                                            <p:cond delay="1999"/>
                                          </p:stCondLst>
                                        </p:cTn>
                                        <p:tgtEl>
                                          <p:spTgt spid="5"/>
                                        </p:tgtEl>
                                        <p:attrNameLst>
                                          <p:attrName>style.visibility</p:attrName>
                                        </p:attrNameLst>
                                      </p:cBhvr>
                                      <p:to>
                                        <p:strVal val="hidden"/>
                                      </p:to>
                                    </p:set>
                                  </p:childTnLst>
                                </p:cTn>
                              </p:par>
                              <p:par>
                                <p:cTn id="68" presetID="2" presetClass="exit" presetSubtype="6" fill="hold" nodeType="withEffect">
                                  <p:stCondLst>
                                    <p:cond delay="0"/>
                                  </p:stCondLst>
                                  <p:childTnLst>
                                    <p:anim calcmode="lin" valueType="num">
                                      <p:cBhvr additive="base">
                                        <p:cTn id="69" dur="2000"/>
                                        <p:tgtEl>
                                          <p:spTgt spid="6"/>
                                        </p:tgtEl>
                                        <p:attrNameLst>
                                          <p:attrName>ppt_x</p:attrName>
                                        </p:attrNameLst>
                                      </p:cBhvr>
                                      <p:tavLst>
                                        <p:tav tm="0">
                                          <p:val>
                                            <p:strVal val="ppt_x"/>
                                          </p:val>
                                        </p:tav>
                                        <p:tav tm="100000">
                                          <p:val>
                                            <p:strVal val="1+ppt_w/2"/>
                                          </p:val>
                                        </p:tav>
                                      </p:tavLst>
                                    </p:anim>
                                    <p:anim calcmode="lin" valueType="num">
                                      <p:cBhvr additive="base">
                                        <p:cTn id="70" dur="2000"/>
                                        <p:tgtEl>
                                          <p:spTgt spid="6"/>
                                        </p:tgtEl>
                                        <p:attrNameLst>
                                          <p:attrName>ppt_y</p:attrName>
                                        </p:attrNameLst>
                                      </p:cBhvr>
                                      <p:tavLst>
                                        <p:tav tm="0">
                                          <p:val>
                                            <p:strVal val="ppt_y"/>
                                          </p:val>
                                        </p:tav>
                                        <p:tav tm="100000">
                                          <p:val>
                                            <p:strVal val="1+ppt_h/2"/>
                                          </p:val>
                                        </p:tav>
                                      </p:tavLst>
                                    </p:anim>
                                    <p:set>
                                      <p:cBhvr>
                                        <p:cTn id="71" dur="1" fill="hold">
                                          <p:stCondLst>
                                            <p:cond delay="1999"/>
                                          </p:stCondLst>
                                        </p:cTn>
                                        <p:tgtEl>
                                          <p:spTgt spid="6"/>
                                        </p:tgtEl>
                                        <p:attrNameLst>
                                          <p:attrName>style.visibility</p:attrName>
                                        </p:attrNameLst>
                                      </p:cBhvr>
                                      <p:to>
                                        <p:strVal val="hidden"/>
                                      </p:to>
                                    </p:set>
                                  </p:childTnLst>
                                </p:cTn>
                              </p:par>
                              <p:par>
                                <p:cTn id="72" presetID="2" presetClass="exit" presetSubtype="6" fill="hold" nodeType="withEffect">
                                  <p:stCondLst>
                                    <p:cond delay="0"/>
                                  </p:stCondLst>
                                  <p:childTnLst>
                                    <p:anim calcmode="lin" valueType="num">
                                      <p:cBhvr additive="base">
                                        <p:cTn id="73" dur="2000"/>
                                        <p:tgtEl>
                                          <p:spTgt spid="7"/>
                                        </p:tgtEl>
                                        <p:attrNameLst>
                                          <p:attrName>ppt_x</p:attrName>
                                        </p:attrNameLst>
                                      </p:cBhvr>
                                      <p:tavLst>
                                        <p:tav tm="0">
                                          <p:val>
                                            <p:strVal val="ppt_x"/>
                                          </p:val>
                                        </p:tav>
                                        <p:tav tm="100000">
                                          <p:val>
                                            <p:strVal val="1+ppt_w/2"/>
                                          </p:val>
                                        </p:tav>
                                      </p:tavLst>
                                    </p:anim>
                                    <p:anim calcmode="lin" valueType="num">
                                      <p:cBhvr additive="base">
                                        <p:cTn id="74" dur="2000"/>
                                        <p:tgtEl>
                                          <p:spTgt spid="7"/>
                                        </p:tgtEl>
                                        <p:attrNameLst>
                                          <p:attrName>ppt_y</p:attrName>
                                        </p:attrNameLst>
                                      </p:cBhvr>
                                      <p:tavLst>
                                        <p:tav tm="0">
                                          <p:val>
                                            <p:strVal val="ppt_y"/>
                                          </p:val>
                                        </p:tav>
                                        <p:tav tm="100000">
                                          <p:val>
                                            <p:strVal val="1+ppt_h/2"/>
                                          </p:val>
                                        </p:tav>
                                      </p:tavLst>
                                    </p:anim>
                                    <p:set>
                                      <p:cBhvr>
                                        <p:cTn id="75" dur="1" fill="hold">
                                          <p:stCondLst>
                                            <p:cond delay="1999"/>
                                          </p:stCondLst>
                                        </p:cTn>
                                        <p:tgtEl>
                                          <p:spTgt spid="7"/>
                                        </p:tgtEl>
                                        <p:attrNameLst>
                                          <p:attrName>style.visibility</p:attrName>
                                        </p:attrNameLst>
                                      </p:cBhvr>
                                      <p:to>
                                        <p:strVal val="hidden"/>
                                      </p:to>
                                    </p:set>
                                  </p:childTnLst>
                                </p:cTn>
                              </p:par>
                              <p:par>
                                <p:cTn id="76" presetID="2" presetClass="exit" presetSubtype="6" fill="hold" nodeType="withEffect">
                                  <p:stCondLst>
                                    <p:cond delay="0"/>
                                  </p:stCondLst>
                                  <p:childTnLst>
                                    <p:anim calcmode="lin" valueType="num">
                                      <p:cBhvr additive="base">
                                        <p:cTn id="77" dur="2000"/>
                                        <p:tgtEl>
                                          <p:spTgt spid="8"/>
                                        </p:tgtEl>
                                        <p:attrNameLst>
                                          <p:attrName>ppt_x</p:attrName>
                                        </p:attrNameLst>
                                      </p:cBhvr>
                                      <p:tavLst>
                                        <p:tav tm="0">
                                          <p:val>
                                            <p:strVal val="ppt_x"/>
                                          </p:val>
                                        </p:tav>
                                        <p:tav tm="100000">
                                          <p:val>
                                            <p:strVal val="1+ppt_w/2"/>
                                          </p:val>
                                        </p:tav>
                                      </p:tavLst>
                                    </p:anim>
                                    <p:anim calcmode="lin" valueType="num">
                                      <p:cBhvr additive="base">
                                        <p:cTn id="78" dur="2000"/>
                                        <p:tgtEl>
                                          <p:spTgt spid="8"/>
                                        </p:tgtEl>
                                        <p:attrNameLst>
                                          <p:attrName>ppt_y</p:attrName>
                                        </p:attrNameLst>
                                      </p:cBhvr>
                                      <p:tavLst>
                                        <p:tav tm="0">
                                          <p:val>
                                            <p:strVal val="ppt_y"/>
                                          </p:val>
                                        </p:tav>
                                        <p:tav tm="100000">
                                          <p:val>
                                            <p:strVal val="1+ppt_h/2"/>
                                          </p:val>
                                        </p:tav>
                                      </p:tavLst>
                                    </p:anim>
                                    <p:set>
                                      <p:cBhvr>
                                        <p:cTn id="79" dur="1" fill="hold">
                                          <p:stCondLst>
                                            <p:cond delay="1999"/>
                                          </p:stCondLst>
                                        </p:cTn>
                                        <p:tgtEl>
                                          <p:spTgt spid="8"/>
                                        </p:tgtEl>
                                        <p:attrNameLst>
                                          <p:attrName>style.visibility</p:attrName>
                                        </p:attrNameLst>
                                      </p:cBhvr>
                                      <p:to>
                                        <p:strVal val="hidden"/>
                                      </p:to>
                                    </p:set>
                                  </p:childTnLst>
                                </p:cTn>
                              </p:par>
                              <p:par>
                                <p:cTn id="80" presetID="2" presetClass="exit" presetSubtype="6" fill="hold" nodeType="withEffect">
                                  <p:stCondLst>
                                    <p:cond delay="0"/>
                                  </p:stCondLst>
                                  <p:childTnLst>
                                    <p:anim calcmode="lin" valueType="num">
                                      <p:cBhvr additive="base">
                                        <p:cTn id="81" dur="2000"/>
                                        <p:tgtEl>
                                          <p:spTgt spid="9"/>
                                        </p:tgtEl>
                                        <p:attrNameLst>
                                          <p:attrName>ppt_x</p:attrName>
                                        </p:attrNameLst>
                                      </p:cBhvr>
                                      <p:tavLst>
                                        <p:tav tm="0">
                                          <p:val>
                                            <p:strVal val="ppt_x"/>
                                          </p:val>
                                        </p:tav>
                                        <p:tav tm="100000">
                                          <p:val>
                                            <p:strVal val="1+ppt_w/2"/>
                                          </p:val>
                                        </p:tav>
                                      </p:tavLst>
                                    </p:anim>
                                    <p:anim calcmode="lin" valueType="num">
                                      <p:cBhvr additive="base">
                                        <p:cTn id="82" dur="2000"/>
                                        <p:tgtEl>
                                          <p:spTgt spid="9"/>
                                        </p:tgtEl>
                                        <p:attrNameLst>
                                          <p:attrName>ppt_y</p:attrName>
                                        </p:attrNameLst>
                                      </p:cBhvr>
                                      <p:tavLst>
                                        <p:tav tm="0">
                                          <p:val>
                                            <p:strVal val="ppt_y"/>
                                          </p:val>
                                        </p:tav>
                                        <p:tav tm="100000">
                                          <p:val>
                                            <p:strVal val="1+ppt_h/2"/>
                                          </p:val>
                                        </p:tav>
                                      </p:tavLst>
                                    </p:anim>
                                    <p:set>
                                      <p:cBhvr>
                                        <p:cTn id="83" dur="1" fill="hold">
                                          <p:stCondLst>
                                            <p:cond delay="1999"/>
                                          </p:stCondLst>
                                        </p:cTn>
                                        <p:tgtEl>
                                          <p:spTgt spid="9"/>
                                        </p:tgtEl>
                                        <p:attrNameLst>
                                          <p:attrName>style.visibility</p:attrName>
                                        </p:attrNameLst>
                                      </p:cBhvr>
                                      <p:to>
                                        <p:strVal val="hidden"/>
                                      </p:to>
                                    </p:set>
                                  </p:childTnLst>
                                </p:cTn>
                              </p:par>
                              <p:par>
                                <p:cTn id="84" presetID="2" presetClass="exit" presetSubtype="6" fill="hold" nodeType="withEffect">
                                  <p:stCondLst>
                                    <p:cond delay="0"/>
                                  </p:stCondLst>
                                  <p:childTnLst>
                                    <p:anim calcmode="lin" valueType="num">
                                      <p:cBhvr additive="base">
                                        <p:cTn id="85" dur="2000"/>
                                        <p:tgtEl>
                                          <p:spTgt spid="10"/>
                                        </p:tgtEl>
                                        <p:attrNameLst>
                                          <p:attrName>ppt_x</p:attrName>
                                        </p:attrNameLst>
                                      </p:cBhvr>
                                      <p:tavLst>
                                        <p:tav tm="0">
                                          <p:val>
                                            <p:strVal val="ppt_x"/>
                                          </p:val>
                                        </p:tav>
                                        <p:tav tm="100000">
                                          <p:val>
                                            <p:strVal val="1+ppt_w/2"/>
                                          </p:val>
                                        </p:tav>
                                      </p:tavLst>
                                    </p:anim>
                                    <p:anim calcmode="lin" valueType="num">
                                      <p:cBhvr additive="base">
                                        <p:cTn id="86" dur="2000"/>
                                        <p:tgtEl>
                                          <p:spTgt spid="10"/>
                                        </p:tgtEl>
                                        <p:attrNameLst>
                                          <p:attrName>ppt_y</p:attrName>
                                        </p:attrNameLst>
                                      </p:cBhvr>
                                      <p:tavLst>
                                        <p:tav tm="0">
                                          <p:val>
                                            <p:strVal val="ppt_y"/>
                                          </p:val>
                                        </p:tav>
                                        <p:tav tm="100000">
                                          <p:val>
                                            <p:strVal val="1+ppt_h/2"/>
                                          </p:val>
                                        </p:tav>
                                      </p:tavLst>
                                    </p:anim>
                                    <p:set>
                                      <p:cBhvr>
                                        <p:cTn id="87" dur="1" fill="hold">
                                          <p:stCondLst>
                                            <p:cond delay="1999"/>
                                          </p:stCondLst>
                                        </p:cTn>
                                        <p:tgtEl>
                                          <p:spTgt spid="10"/>
                                        </p:tgtEl>
                                        <p:attrNameLst>
                                          <p:attrName>style.visibility</p:attrName>
                                        </p:attrNameLst>
                                      </p:cBhvr>
                                      <p:to>
                                        <p:strVal val="hidden"/>
                                      </p:to>
                                    </p:set>
                                  </p:childTnLst>
                                </p:cTn>
                              </p:par>
                              <p:par>
                                <p:cTn id="88" presetID="8" presetClass="emph" presetSubtype="0" autoRev="1" fill="hold" nodeType="withEffect">
                                  <p:stCondLst>
                                    <p:cond delay="0"/>
                                  </p:stCondLst>
                                  <p:childTnLst>
                                    <p:animRot by="-21600000">
                                      <p:cBhvr>
                                        <p:cTn id="89" dur="2000" fill="hold"/>
                                        <p:tgtEl>
                                          <p:spTgt spid="3"/>
                                        </p:tgtEl>
                                        <p:attrNameLst>
                                          <p:attrName>r</p:attrName>
                                        </p:attrNameLst>
                                      </p:cBhvr>
                                    </p:animRot>
                                  </p:childTnLst>
                                </p:cTn>
                              </p:par>
                              <p:par>
                                <p:cTn id="90" presetID="8" presetClass="emph" presetSubtype="0" autoRev="1" fill="hold" nodeType="withEffect">
                                  <p:stCondLst>
                                    <p:cond delay="0"/>
                                  </p:stCondLst>
                                  <p:childTnLst>
                                    <p:animRot by="-21600000">
                                      <p:cBhvr>
                                        <p:cTn id="91" dur="2000" fill="hold"/>
                                        <p:tgtEl>
                                          <p:spTgt spid="4"/>
                                        </p:tgtEl>
                                        <p:attrNameLst>
                                          <p:attrName>r</p:attrName>
                                        </p:attrNameLst>
                                      </p:cBhvr>
                                    </p:animRot>
                                  </p:childTnLst>
                                </p:cTn>
                              </p:par>
                              <p:par>
                                <p:cTn id="92" presetID="8" presetClass="emph" presetSubtype="0" autoRev="1" fill="hold" nodeType="withEffect">
                                  <p:stCondLst>
                                    <p:cond delay="0"/>
                                  </p:stCondLst>
                                  <p:childTnLst>
                                    <p:animRot by="-21600000">
                                      <p:cBhvr>
                                        <p:cTn id="93" dur="2000" fill="hold"/>
                                        <p:tgtEl>
                                          <p:spTgt spid="5"/>
                                        </p:tgtEl>
                                        <p:attrNameLst>
                                          <p:attrName>r</p:attrName>
                                        </p:attrNameLst>
                                      </p:cBhvr>
                                    </p:animRot>
                                  </p:childTnLst>
                                </p:cTn>
                              </p:par>
                              <p:par>
                                <p:cTn id="94" presetID="8" presetClass="emph" presetSubtype="0" autoRev="1" fill="hold" nodeType="withEffect">
                                  <p:stCondLst>
                                    <p:cond delay="0"/>
                                  </p:stCondLst>
                                  <p:childTnLst>
                                    <p:animRot by="-21600000">
                                      <p:cBhvr>
                                        <p:cTn id="95" dur="2000" fill="hold"/>
                                        <p:tgtEl>
                                          <p:spTgt spid="6"/>
                                        </p:tgtEl>
                                        <p:attrNameLst>
                                          <p:attrName>r</p:attrName>
                                        </p:attrNameLst>
                                      </p:cBhvr>
                                    </p:animRot>
                                  </p:childTnLst>
                                </p:cTn>
                              </p:par>
                              <p:par>
                                <p:cTn id="96" presetID="8" presetClass="emph" presetSubtype="0" autoRev="1" fill="hold" nodeType="withEffect">
                                  <p:stCondLst>
                                    <p:cond delay="0"/>
                                  </p:stCondLst>
                                  <p:childTnLst>
                                    <p:animRot by="-21600000">
                                      <p:cBhvr>
                                        <p:cTn id="97" dur="2000" fill="hold"/>
                                        <p:tgtEl>
                                          <p:spTgt spid="7"/>
                                        </p:tgtEl>
                                        <p:attrNameLst>
                                          <p:attrName>r</p:attrName>
                                        </p:attrNameLst>
                                      </p:cBhvr>
                                    </p:animRot>
                                  </p:childTnLst>
                                </p:cTn>
                              </p:par>
                              <p:par>
                                <p:cTn id="98" presetID="8" presetClass="emph" presetSubtype="0" autoRev="1" fill="hold" nodeType="withEffect">
                                  <p:stCondLst>
                                    <p:cond delay="0"/>
                                  </p:stCondLst>
                                  <p:childTnLst>
                                    <p:animRot by="-21600000">
                                      <p:cBhvr>
                                        <p:cTn id="99" dur="2000" fill="hold"/>
                                        <p:tgtEl>
                                          <p:spTgt spid="8"/>
                                        </p:tgtEl>
                                        <p:attrNameLst>
                                          <p:attrName>r</p:attrName>
                                        </p:attrNameLst>
                                      </p:cBhvr>
                                    </p:animRot>
                                  </p:childTnLst>
                                </p:cTn>
                              </p:par>
                              <p:par>
                                <p:cTn id="100" presetID="8" presetClass="emph" presetSubtype="0" autoRev="1" fill="hold" nodeType="withEffect">
                                  <p:stCondLst>
                                    <p:cond delay="0"/>
                                  </p:stCondLst>
                                  <p:childTnLst>
                                    <p:animRot by="-21600000">
                                      <p:cBhvr>
                                        <p:cTn id="101" dur="2000" fill="hold"/>
                                        <p:tgtEl>
                                          <p:spTgt spid="9"/>
                                        </p:tgtEl>
                                        <p:attrNameLst>
                                          <p:attrName>r</p:attrName>
                                        </p:attrNameLst>
                                      </p:cBhvr>
                                    </p:animRot>
                                  </p:childTnLst>
                                </p:cTn>
                              </p:par>
                              <p:par>
                                <p:cTn id="102" presetID="8" presetClass="emph" presetSubtype="0" autoRev="1" fill="hold" nodeType="withEffect">
                                  <p:stCondLst>
                                    <p:cond delay="0"/>
                                  </p:stCondLst>
                                  <p:childTnLst>
                                    <p:animRot by="-21600000">
                                      <p:cBhvr>
                                        <p:cTn id="103" dur="2000" fill="hold"/>
                                        <p:tgtEl>
                                          <p:spTgt spid="10"/>
                                        </p:tgtEl>
                                        <p:attrNameLst>
                                          <p:attrName>r</p:attrName>
                                        </p:attrNameLst>
                                      </p:cBhvr>
                                    </p:animRot>
                                  </p:childTnLst>
                                </p:cTn>
                              </p:par>
                              <p:par>
                                <p:cTn id="104" presetID="2" presetClass="entr" presetSubtype="9"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additive="base">
                                        <p:cTn id="106" dur="2000" fill="hold"/>
                                        <p:tgtEl>
                                          <p:spTgt spid="2"/>
                                        </p:tgtEl>
                                        <p:attrNameLst>
                                          <p:attrName>ppt_x</p:attrName>
                                        </p:attrNameLst>
                                      </p:cBhvr>
                                      <p:tavLst>
                                        <p:tav tm="0">
                                          <p:val>
                                            <p:strVal val="0-#ppt_w/2"/>
                                          </p:val>
                                        </p:tav>
                                        <p:tav tm="100000">
                                          <p:val>
                                            <p:strVal val="#ppt_x"/>
                                          </p:val>
                                        </p:tav>
                                      </p:tavLst>
                                    </p:anim>
                                    <p:anim calcmode="lin" valueType="num">
                                      <p:cBhvr additive="base">
                                        <p:cTn id="107" dur="20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adre_pour_video_9_by_kidpaddleetcie-d98z2tx.png"/>
          <p:cNvPicPr>
            <a:picLocks noChangeAspect="1"/>
          </p:cNvPicPr>
          <p:nvPr/>
        </p:nvPicPr>
        <p:blipFill>
          <a:blip r:embed="rId2">
            <a:duotone>
              <a:prstClr val="black"/>
              <a:srgbClr val="D9C3A5">
                <a:tint val="50000"/>
                <a:satMod val="180000"/>
              </a:srgbClr>
            </a:duotone>
            <a:lum contrast="40000"/>
          </a:blip>
          <a:stretch>
            <a:fillRect/>
          </a:stretch>
        </p:blipFill>
        <p:spPr>
          <a:xfrm>
            <a:off x="0" y="1"/>
            <a:ext cx="9144000" cy="5143499"/>
          </a:xfrm>
          <a:prstGeom prst="rect">
            <a:avLst/>
          </a:prstGeom>
        </p:spPr>
      </p:pic>
      <p:pic>
        <p:nvPicPr>
          <p:cNvPr id="3" name="2 Imagen" descr="MUSICA (VIOLIN) (39).png"/>
          <p:cNvPicPr>
            <a:picLocks noChangeAspect="1"/>
          </p:cNvPicPr>
          <p:nvPr/>
        </p:nvPicPr>
        <p:blipFill>
          <a:blip r:embed="rId3"/>
          <a:stretch>
            <a:fillRect/>
          </a:stretch>
        </p:blipFill>
        <p:spPr>
          <a:xfrm>
            <a:off x="357158" y="1071552"/>
            <a:ext cx="3113015" cy="3691322"/>
          </a:xfrm>
          <a:prstGeom prst="rect">
            <a:avLst/>
          </a:prstGeom>
          <a:effectLst>
            <a:softEdge rad="12700"/>
          </a:effectLst>
        </p:spPr>
      </p:pic>
      <p:sp>
        <p:nvSpPr>
          <p:cNvPr id="5" name="4 CuadroTexto"/>
          <p:cNvSpPr txBox="1"/>
          <p:nvPr/>
        </p:nvSpPr>
        <p:spPr>
          <a:xfrm>
            <a:off x="3357554" y="1357304"/>
            <a:ext cx="5286412" cy="338554"/>
          </a:xfrm>
          <a:prstGeom prst="rect">
            <a:avLst/>
          </a:prstGeom>
          <a:noFill/>
        </p:spPr>
        <p:txBody>
          <a:bodyPr wrap="square" rtlCol="0">
            <a:spAutoFit/>
            <a:scene3d>
              <a:camera prst="orthographicFront"/>
              <a:lightRig rig="soft" dir="t">
                <a:rot lat="0" lon="0" rev="10800000"/>
              </a:lightRig>
            </a:scene3d>
            <a:sp3d>
              <a:bevelT w="27940" h="12700"/>
              <a:contourClr>
                <a:srgbClr val="DDDDDD"/>
              </a:contourClr>
            </a:sp3d>
          </a:bodyPr>
          <a:lstStyle/>
          <a:p>
            <a:r>
              <a:rPr lang="es-PE" sz="1600" b="1" spc="150" dirty="0" smtClean="0">
                <a:ln w="11430"/>
                <a:solidFill>
                  <a:srgbClr val="F8F8F8"/>
                </a:solidFill>
                <a:effectLst>
                  <a:outerShdw blurRad="25400" algn="tl" rotWithShape="0">
                    <a:srgbClr val="000000">
                      <a:alpha val="43000"/>
                    </a:srgbClr>
                  </a:outerShdw>
                </a:effectLst>
              </a:rPr>
              <a:t> </a:t>
            </a:r>
          </a:p>
        </p:txBody>
      </p:sp>
      <p:sp>
        <p:nvSpPr>
          <p:cNvPr id="6" name="5 CuadroTexto"/>
          <p:cNvSpPr txBox="1"/>
          <p:nvPr/>
        </p:nvSpPr>
        <p:spPr>
          <a:xfrm>
            <a:off x="3428992" y="1500180"/>
            <a:ext cx="4429156" cy="338554"/>
          </a:xfrm>
          <a:prstGeom prst="rect">
            <a:avLst/>
          </a:prstGeom>
          <a:noFill/>
        </p:spPr>
        <p:txBody>
          <a:bodyPr wrap="square" rtlCol="0">
            <a:spAutoFit/>
            <a:scene3d>
              <a:camera prst="orthographicFront"/>
              <a:lightRig rig="soft" dir="t">
                <a:rot lat="0" lon="0" rev="10800000"/>
              </a:lightRig>
            </a:scene3d>
            <a:sp3d>
              <a:bevelT w="27940" h="12700"/>
              <a:contourClr>
                <a:srgbClr val="DDDDDD"/>
              </a:contourClr>
            </a:sp3d>
          </a:bodyPr>
          <a:lstStyle/>
          <a:p>
            <a:pPr algn="ctr"/>
            <a:endParaRPr lang="es-PE" sz="1600" b="1" spc="150" dirty="0">
              <a:ln w="11430"/>
              <a:solidFill>
                <a:srgbClr val="F8F8F8"/>
              </a:solidFill>
              <a:effectLst>
                <a:outerShdw blurRad="25400" algn="tl" rotWithShape="0">
                  <a:srgbClr val="000000">
                    <a:alpha val="43000"/>
                  </a:srgbClr>
                </a:outerShdw>
              </a:effectLst>
            </a:endParaRPr>
          </a:p>
        </p:txBody>
      </p:sp>
      <p:sp>
        <p:nvSpPr>
          <p:cNvPr id="7" name="6 CuadroTexto"/>
          <p:cNvSpPr txBox="1"/>
          <p:nvPr/>
        </p:nvSpPr>
        <p:spPr>
          <a:xfrm>
            <a:off x="3428992" y="2071684"/>
            <a:ext cx="4714908" cy="1323439"/>
          </a:xfrm>
          <a:prstGeom prst="rect">
            <a:avLst/>
          </a:prstGeom>
          <a:noFill/>
        </p:spPr>
        <p:txBody>
          <a:bodyPr wrap="square" rtlCol="0">
            <a:spAutoFit/>
            <a:scene3d>
              <a:camera prst="orthographicFront"/>
              <a:lightRig rig="soft" dir="t">
                <a:rot lat="0" lon="0" rev="10800000"/>
              </a:lightRig>
            </a:scene3d>
            <a:sp3d>
              <a:bevelT w="27940" h="12700"/>
              <a:contourClr>
                <a:srgbClr val="DDDDDD"/>
              </a:contourClr>
            </a:sp3d>
          </a:bodyPr>
          <a:lstStyle/>
          <a:p>
            <a:pPr algn="ctr"/>
            <a:r>
              <a:rPr lang="es-PE" sz="1600" b="1" spc="150" dirty="0" smtClean="0">
                <a:ln w="11430"/>
                <a:solidFill>
                  <a:srgbClr val="F8F8F8"/>
                </a:solidFill>
                <a:effectLst>
                  <a:outerShdw blurRad="25400" algn="tl" rotWithShape="0">
                    <a:srgbClr val="000000">
                      <a:alpha val="43000"/>
                    </a:srgbClr>
                  </a:outerShdw>
                </a:effectLst>
              </a:rPr>
              <a:t>El secreto mejor guardado por un </a:t>
            </a:r>
            <a:r>
              <a:rPr lang="es-PE" sz="1600" b="1" spc="150" dirty="0" err="1" smtClean="0">
                <a:ln w="11430"/>
                <a:solidFill>
                  <a:srgbClr val="F8F8F8"/>
                </a:solidFill>
                <a:effectLst>
                  <a:outerShdw blurRad="25400" algn="tl" rotWithShape="0">
                    <a:srgbClr val="000000">
                      <a:alpha val="43000"/>
                    </a:srgbClr>
                  </a:outerShdw>
                </a:effectLst>
              </a:rPr>
              <a:t>lutero</a:t>
            </a:r>
            <a:r>
              <a:rPr lang="es-PE" sz="1600" b="1" spc="150" dirty="0" smtClean="0">
                <a:ln w="11430"/>
                <a:solidFill>
                  <a:srgbClr val="F8F8F8"/>
                </a:solidFill>
                <a:effectLst>
                  <a:outerShdw blurRad="25400" algn="tl" rotWithShape="0">
                    <a:srgbClr val="000000">
                      <a:alpha val="43000"/>
                    </a:srgbClr>
                  </a:outerShdw>
                </a:effectLst>
              </a:rPr>
              <a:t> de Cremona (Italia) y que se llevó a la tumba en el siglo XVIII, la fórmula para hacer leyenda con sus violines ya no es misterio: los "</a:t>
            </a:r>
            <a:r>
              <a:rPr lang="es-PE" sz="1600" b="1" spc="150" dirty="0" err="1" smtClean="0">
                <a:ln w="11430"/>
                <a:solidFill>
                  <a:srgbClr val="F8F8F8"/>
                </a:solidFill>
                <a:effectLst>
                  <a:outerShdw blurRad="25400" algn="tl" rotWithShape="0">
                    <a:srgbClr val="000000">
                      <a:alpha val="43000"/>
                    </a:srgbClr>
                  </a:outerShdw>
                </a:effectLst>
              </a:rPr>
              <a:t>stradivarius</a:t>
            </a:r>
            <a:r>
              <a:rPr lang="es-PE" sz="1600" b="1" spc="150" dirty="0" smtClean="0">
                <a:ln w="11430"/>
                <a:solidFill>
                  <a:srgbClr val="F8F8F8"/>
                </a:solidFill>
                <a:effectLst>
                  <a:outerShdw blurRad="25400" algn="tl" rotWithShape="0">
                    <a:srgbClr val="000000">
                      <a:alpha val="43000"/>
                    </a:srgbClr>
                  </a:outerShdw>
                </a:effectLst>
              </a:rPr>
              <a:t>" tienen un barniz de lo más normal. </a:t>
            </a:r>
            <a:endParaRPr lang="es-PE" sz="1600" b="1" spc="150" dirty="0">
              <a:ln w="11430"/>
              <a:solidFill>
                <a:srgbClr val="F8F8F8"/>
              </a:solidFill>
              <a:effectLst>
                <a:outerShdw blurRad="25400" algn="tl" rotWithShape="0">
                  <a:srgbClr val="000000">
                    <a:alpha val="43000"/>
                  </a:srgbClr>
                </a:outerShdw>
              </a:effectLst>
            </a:endParaRPr>
          </a:p>
        </p:txBody>
      </p:sp>
      <p:pic>
        <p:nvPicPr>
          <p:cNvPr id="8" name="7 Imagen" descr="961c1e_8ffa03d328504d6586951410c715d90d.gif"/>
          <p:cNvPicPr>
            <a:picLocks noChangeAspect="1"/>
          </p:cNvPicPr>
          <p:nvPr/>
        </p:nvPicPr>
        <p:blipFill>
          <a:blip r:embed="rId4"/>
          <a:stretch>
            <a:fillRect/>
          </a:stretch>
        </p:blipFill>
        <p:spPr>
          <a:xfrm>
            <a:off x="4143372" y="1000114"/>
            <a:ext cx="3124200" cy="781050"/>
          </a:xfrm>
          <a:prstGeom prst="rect">
            <a:avLst/>
          </a:prstGeom>
        </p:spPr>
      </p:pic>
      <p:sp>
        <p:nvSpPr>
          <p:cNvPr id="9" name="8 Rectángulo"/>
          <p:cNvSpPr/>
          <p:nvPr/>
        </p:nvSpPr>
        <p:spPr>
          <a:xfrm>
            <a:off x="-357222" y="-214332"/>
            <a:ext cx="9715568" cy="5643602"/>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violin-stradivarius-3-1-1200x80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d4rtnce-4bbce4b7-19bc-4ee4-a161-f02afd73a6d7.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8180791" y="1785932"/>
            <a:ext cx="963209" cy="857256"/>
          </a:xfrm>
          <a:prstGeom prst="rect">
            <a:avLst/>
          </a:prstGeom>
        </p:spPr>
      </p:pic>
      <p:pic>
        <p:nvPicPr>
          <p:cNvPr id="5" name="4 Imagen" descr="d4rtnce-4bbce4b7-19bc-4ee4-a161-f02afd73a6d7.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8180791" y="2500312"/>
            <a:ext cx="963209" cy="857256"/>
          </a:xfrm>
          <a:prstGeom prst="rect">
            <a:avLst/>
          </a:prstGeom>
        </p:spPr>
      </p:pic>
      <p:pic>
        <p:nvPicPr>
          <p:cNvPr id="6" name="5 Imagen" descr="d4rtnce-4bbce4b7-19bc-4ee4-a161-f02afd73a6d7.png"/>
          <p:cNvPicPr>
            <a:picLocks noChangeAspect="1"/>
          </p:cNvPicPr>
          <p:nvPr/>
        </p:nvPicPr>
        <p:blipFill>
          <a:blip r:embed="rId3">
            <a:duotone>
              <a:prstClr val="black"/>
              <a:schemeClr val="accent6">
                <a:tint val="45000"/>
                <a:satMod val="400000"/>
              </a:schemeClr>
            </a:duotone>
            <a:lum contrast="40000"/>
          </a:blip>
          <a:stretch>
            <a:fillRect/>
          </a:stretch>
        </p:blipFill>
        <p:spPr>
          <a:xfrm>
            <a:off x="0" y="0"/>
            <a:ext cx="963209" cy="857256"/>
          </a:xfrm>
          <a:prstGeom prst="rect">
            <a:avLst/>
          </a:prstGeom>
        </p:spPr>
      </p:pic>
      <p:pic>
        <p:nvPicPr>
          <p:cNvPr id="7" name="6 Imagen" descr="d4rtnce-4bbce4b7-19bc-4ee4-a161-f02afd73a6d7.png"/>
          <p:cNvPicPr>
            <a:picLocks noChangeAspect="1"/>
          </p:cNvPicPr>
          <p:nvPr/>
        </p:nvPicPr>
        <p:blipFill>
          <a:blip r:embed="rId3">
            <a:duotone>
              <a:prstClr val="black"/>
              <a:schemeClr val="accent6">
                <a:tint val="45000"/>
                <a:satMod val="400000"/>
              </a:schemeClr>
            </a:duotone>
            <a:lum contrast="40000"/>
          </a:blip>
          <a:stretch>
            <a:fillRect/>
          </a:stretch>
        </p:blipFill>
        <p:spPr>
          <a:xfrm>
            <a:off x="0" y="4429138"/>
            <a:ext cx="963209" cy="857256"/>
          </a:xfrm>
          <a:prstGeom prst="rect">
            <a:avLst/>
          </a:prstGeom>
        </p:spPr>
      </p:pic>
      <p:pic>
        <p:nvPicPr>
          <p:cNvPr id="8" name="7 Imagen" descr="d4rtnce-4bbce4b7-19bc-4ee4-a161-f02afd73a6d7.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785786" y="357172"/>
            <a:ext cx="963209" cy="857256"/>
          </a:xfrm>
          <a:prstGeom prst="rect">
            <a:avLst/>
          </a:prstGeom>
        </p:spPr>
      </p:pic>
      <p:pic>
        <p:nvPicPr>
          <p:cNvPr id="9" name="8 Imagen" descr="d4rtnce-4bbce4b7-19bc-4ee4-a161-f02afd73a6d7.png"/>
          <p:cNvPicPr>
            <a:picLocks noChangeAspect="1"/>
          </p:cNvPicPr>
          <p:nvPr/>
        </p:nvPicPr>
        <p:blipFill>
          <a:blip r:embed="rId3">
            <a:duotone>
              <a:prstClr val="black"/>
              <a:schemeClr val="accent6">
                <a:tint val="45000"/>
                <a:satMod val="400000"/>
              </a:schemeClr>
            </a:duotone>
            <a:lum contrast="40000"/>
          </a:blip>
          <a:stretch>
            <a:fillRect/>
          </a:stretch>
        </p:blipFill>
        <p:spPr>
          <a:xfrm>
            <a:off x="1500166" y="714362"/>
            <a:ext cx="963209" cy="857256"/>
          </a:xfrm>
          <a:prstGeom prst="rect">
            <a:avLst/>
          </a:prstGeom>
        </p:spPr>
      </p:pic>
      <p:pic>
        <p:nvPicPr>
          <p:cNvPr id="10" name="9 Imagen" descr="d4rtnce-4bbce4b7-19bc-4ee4-a161-f02afd73a6d7.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2214546" y="1142990"/>
            <a:ext cx="963209" cy="857256"/>
          </a:xfrm>
          <a:prstGeom prst="rect">
            <a:avLst/>
          </a:prstGeom>
        </p:spPr>
      </p:pic>
      <p:pic>
        <p:nvPicPr>
          <p:cNvPr id="11" name="10 Imagen" descr="d4rtnce-4bbce4b7-19bc-4ee4-a161-f02afd73a6d7.png"/>
          <p:cNvPicPr>
            <a:picLocks noChangeAspect="1"/>
          </p:cNvPicPr>
          <p:nvPr/>
        </p:nvPicPr>
        <p:blipFill>
          <a:blip r:embed="rId3">
            <a:duotone>
              <a:prstClr val="black"/>
              <a:schemeClr val="accent6">
                <a:tint val="45000"/>
                <a:satMod val="400000"/>
              </a:schemeClr>
            </a:duotone>
            <a:lum contrast="40000"/>
          </a:blip>
          <a:stretch>
            <a:fillRect/>
          </a:stretch>
        </p:blipFill>
        <p:spPr>
          <a:xfrm>
            <a:off x="2928926" y="1500180"/>
            <a:ext cx="963209" cy="857256"/>
          </a:xfrm>
          <a:prstGeom prst="rect">
            <a:avLst/>
          </a:prstGeom>
        </p:spPr>
      </p:pic>
      <p:pic>
        <p:nvPicPr>
          <p:cNvPr id="12" name="11 Imagen" descr="d4rtnce-4bbce4b7-19bc-4ee4-a161-f02afd73a6d7.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3786182" y="1643056"/>
            <a:ext cx="963209" cy="857256"/>
          </a:xfrm>
          <a:prstGeom prst="rect">
            <a:avLst/>
          </a:prstGeom>
        </p:spPr>
      </p:pic>
      <p:pic>
        <p:nvPicPr>
          <p:cNvPr id="13" name="12 Imagen" descr="d4rtnce-4bbce4b7-19bc-4ee4-a161-f02afd73a6d7.png"/>
          <p:cNvPicPr>
            <a:picLocks noChangeAspect="1"/>
          </p:cNvPicPr>
          <p:nvPr/>
        </p:nvPicPr>
        <p:blipFill>
          <a:blip r:embed="rId3">
            <a:duotone>
              <a:prstClr val="black"/>
              <a:schemeClr val="accent6">
                <a:tint val="45000"/>
                <a:satMod val="400000"/>
              </a:schemeClr>
            </a:duotone>
            <a:lum contrast="40000"/>
          </a:blip>
          <a:stretch>
            <a:fillRect/>
          </a:stretch>
        </p:blipFill>
        <p:spPr>
          <a:xfrm>
            <a:off x="4572000" y="1785932"/>
            <a:ext cx="963209" cy="857256"/>
          </a:xfrm>
          <a:prstGeom prst="rect">
            <a:avLst/>
          </a:prstGeom>
        </p:spPr>
      </p:pic>
      <p:pic>
        <p:nvPicPr>
          <p:cNvPr id="14" name="13 Imagen" descr="d4rtnce-4bbce4b7-19bc-4ee4-a161-f02afd73a6d7.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5357818" y="1785932"/>
            <a:ext cx="963209" cy="857256"/>
          </a:xfrm>
          <a:prstGeom prst="rect">
            <a:avLst/>
          </a:prstGeom>
        </p:spPr>
      </p:pic>
      <p:pic>
        <p:nvPicPr>
          <p:cNvPr id="15" name="14 Imagen" descr="d4rtnce-4bbce4b7-19bc-4ee4-a161-f02afd73a6d7.png"/>
          <p:cNvPicPr>
            <a:picLocks noChangeAspect="1"/>
          </p:cNvPicPr>
          <p:nvPr/>
        </p:nvPicPr>
        <p:blipFill>
          <a:blip r:embed="rId3">
            <a:duotone>
              <a:prstClr val="black"/>
              <a:schemeClr val="accent6">
                <a:tint val="45000"/>
                <a:satMod val="400000"/>
              </a:schemeClr>
            </a:duotone>
            <a:lum contrast="40000"/>
          </a:blip>
          <a:stretch>
            <a:fillRect/>
          </a:stretch>
        </p:blipFill>
        <p:spPr>
          <a:xfrm>
            <a:off x="6072198" y="1857370"/>
            <a:ext cx="963209" cy="857256"/>
          </a:xfrm>
          <a:prstGeom prst="rect">
            <a:avLst/>
          </a:prstGeom>
        </p:spPr>
      </p:pic>
      <p:pic>
        <p:nvPicPr>
          <p:cNvPr id="16" name="15 Imagen" descr="d4rtnce-4bbce4b7-19bc-4ee4-a161-f02afd73a6d7.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6786578" y="1857370"/>
            <a:ext cx="963209" cy="857256"/>
          </a:xfrm>
          <a:prstGeom prst="rect">
            <a:avLst/>
          </a:prstGeom>
        </p:spPr>
      </p:pic>
      <p:pic>
        <p:nvPicPr>
          <p:cNvPr id="17" name="16 Imagen" descr="d4rtnce-4bbce4b7-19bc-4ee4-a161-f02afd73a6d7.png"/>
          <p:cNvPicPr>
            <a:picLocks noChangeAspect="1"/>
          </p:cNvPicPr>
          <p:nvPr/>
        </p:nvPicPr>
        <p:blipFill>
          <a:blip r:embed="rId3">
            <a:duotone>
              <a:prstClr val="black"/>
              <a:schemeClr val="accent6">
                <a:tint val="45000"/>
                <a:satMod val="400000"/>
              </a:schemeClr>
            </a:duotone>
            <a:lum contrast="40000"/>
          </a:blip>
          <a:stretch>
            <a:fillRect/>
          </a:stretch>
        </p:blipFill>
        <p:spPr>
          <a:xfrm>
            <a:off x="7500958" y="1857370"/>
            <a:ext cx="963209" cy="857256"/>
          </a:xfrm>
          <a:prstGeom prst="rect">
            <a:avLst/>
          </a:prstGeom>
        </p:spPr>
      </p:pic>
      <p:pic>
        <p:nvPicPr>
          <p:cNvPr id="18" name="17 Imagen" descr="d4rtnce-4bbce4b7-19bc-4ee4-a161-f02afd73a6d7.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857224" y="4000510"/>
            <a:ext cx="963209" cy="857256"/>
          </a:xfrm>
          <a:prstGeom prst="rect">
            <a:avLst/>
          </a:prstGeom>
        </p:spPr>
      </p:pic>
      <p:pic>
        <p:nvPicPr>
          <p:cNvPr id="19" name="18 Imagen" descr="d4rtnce-4bbce4b7-19bc-4ee4-a161-f02afd73a6d7.png"/>
          <p:cNvPicPr>
            <a:picLocks noChangeAspect="1"/>
          </p:cNvPicPr>
          <p:nvPr/>
        </p:nvPicPr>
        <p:blipFill>
          <a:blip r:embed="rId3">
            <a:duotone>
              <a:prstClr val="black"/>
              <a:schemeClr val="accent6">
                <a:tint val="45000"/>
                <a:satMod val="400000"/>
              </a:schemeClr>
            </a:duotone>
            <a:lum contrast="40000"/>
          </a:blip>
          <a:stretch>
            <a:fillRect/>
          </a:stretch>
        </p:blipFill>
        <p:spPr>
          <a:xfrm>
            <a:off x="1571604" y="3714758"/>
            <a:ext cx="963209" cy="857256"/>
          </a:xfrm>
          <a:prstGeom prst="rect">
            <a:avLst/>
          </a:prstGeom>
        </p:spPr>
      </p:pic>
      <p:pic>
        <p:nvPicPr>
          <p:cNvPr id="20" name="19 Imagen" descr="d4rtnce-4bbce4b7-19bc-4ee4-a161-f02afd73a6d7.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2285984" y="3429006"/>
            <a:ext cx="963209" cy="857256"/>
          </a:xfrm>
          <a:prstGeom prst="rect">
            <a:avLst/>
          </a:prstGeom>
        </p:spPr>
      </p:pic>
      <p:pic>
        <p:nvPicPr>
          <p:cNvPr id="21" name="20 Imagen" descr="d4rtnce-4bbce4b7-19bc-4ee4-a161-f02afd73a6d7.png"/>
          <p:cNvPicPr>
            <a:picLocks noChangeAspect="1"/>
          </p:cNvPicPr>
          <p:nvPr/>
        </p:nvPicPr>
        <p:blipFill>
          <a:blip r:embed="rId3">
            <a:duotone>
              <a:prstClr val="black"/>
              <a:schemeClr val="accent6">
                <a:tint val="45000"/>
                <a:satMod val="400000"/>
              </a:schemeClr>
            </a:duotone>
            <a:lum contrast="40000"/>
          </a:blip>
          <a:stretch>
            <a:fillRect/>
          </a:stretch>
        </p:blipFill>
        <p:spPr>
          <a:xfrm>
            <a:off x="3000364" y="3286130"/>
            <a:ext cx="963209" cy="857256"/>
          </a:xfrm>
          <a:prstGeom prst="rect">
            <a:avLst/>
          </a:prstGeom>
        </p:spPr>
      </p:pic>
      <p:pic>
        <p:nvPicPr>
          <p:cNvPr id="22" name="21 Imagen" descr="d4rtnce-4bbce4b7-19bc-4ee4-a161-f02afd73a6d7.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3714744" y="3143254"/>
            <a:ext cx="963209" cy="857256"/>
          </a:xfrm>
          <a:prstGeom prst="rect">
            <a:avLst/>
          </a:prstGeom>
        </p:spPr>
      </p:pic>
      <p:pic>
        <p:nvPicPr>
          <p:cNvPr id="23" name="22 Imagen" descr="d4rtnce-4bbce4b7-19bc-4ee4-a161-f02afd73a6d7.png"/>
          <p:cNvPicPr>
            <a:picLocks noChangeAspect="1"/>
          </p:cNvPicPr>
          <p:nvPr/>
        </p:nvPicPr>
        <p:blipFill>
          <a:blip r:embed="rId3">
            <a:duotone>
              <a:prstClr val="black"/>
              <a:schemeClr val="accent6">
                <a:tint val="45000"/>
                <a:satMod val="400000"/>
              </a:schemeClr>
            </a:duotone>
            <a:lum contrast="40000"/>
          </a:blip>
          <a:stretch>
            <a:fillRect/>
          </a:stretch>
        </p:blipFill>
        <p:spPr>
          <a:xfrm>
            <a:off x="4429124" y="3000378"/>
            <a:ext cx="963209" cy="857256"/>
          </a:xfrm>
          <a:prstGeom prst="rect">
            <a:avLst/>
          </a:prstGeom>
        </p:spPr>
      </p:pic>
      <p:pic>
        <p:nvPicPr>
          <p:cNvPr id="24" name="23 Imagen" descr="d4rtnce-4bbce4b7-19bc-4ee4-a161-f02afd73a6d7.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5143504" y="2857502"/>
            <a:ext cx="963209" cy="857256"/>
          </a:xfrm>
          <a:prstGeom prst="rect">
            <a:avLst/>
          </a:prstGeom>
        </p:spPr>
      </p:pic>
      <p:pic>
        <p:nvPicPr>
          <p:cNvPr id="25" name="24 Imagen" descr="d4rtnce-4bbce4b7-19bc-4ee4-a161-f02afd73a6d7.png"/>
          <p:cNvPicPr>
            <a:picLocks noChangeAspect="1"/>
          </p:cNvPicPr>
          <p:nvPr/>
        </p:nvPicPr>
        <p:blipFill>
          <a:blip r:embed="rId3">
            <a:duotone>
              <a:prstClr val="black"/>
              <a:schemeClr val="accent6">
                <a:tint val="45000"/>
                <a:satMod val="400000"/>
              </a:schemeClr>
            </a:duotone>
            <a:lum contrast="40000"/>
          </a:blip>
          <a:stretch>
            <a:fillRect/>
          </a:stretch>
        </p:blipFill>
        <p:spPr>
          <a:xfrm>
            <a:off x="5929322" y="2714626"/>
            <a:ext cx="963209" cy="857256"/>
          </a:xfrm>
          <a:prstGeom prst="rect">
            <a:avLst/>
          </a:prstGeom>
        </p:spPr>
      </p:pic>
      <p:pic>
        <p:nvPicPr>
          <p:cNvPr id="26" name="25 Imagen" descr="d4rtnce-4bbce4b7-19bc-4ee4-a161-f02afd73a6d7.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6715140" y="2643188"/>
            <a:ext cx="963209" cy="857256"/>
          </a:xfrm>
          <a:prstGeom prst="rect">
            <a:avLst/>
          </a:prstGeom>
        </p:spPr>
      </p:pic>
      <p:pic>
        <p:nvPicPr>
          <p:cNvPr id="27" name="26 Imagen" descr="d4rtnce-4bbce4b7-19bc-4ee4-a161-f02afd73a6d7.png"/>
          <p:cNvPicPr>
            <a:picLocks noChangeAspect="1"/>
          </p:cNvPicPr>
          <p:nvPr/>
        </p:nvPicPr>
        <p:blipFill>
          <a:blip r:embed="rId3">
            <a:duotone>
              <a:prstClr val="black"/>
              <a:schemeClr val="accent6">
                <a:tint val="45000"/>
                <a:satMod val="400000"/>
              </a:schemeClr>
            </a:duotone>
            <a:lum contrast="40000"/>
          </a:blip>
          <a:stretch>
            <a:fillRect/>
          </a:stretch>
        </p:blipFill>
        <p:spPr>
          <a:xfrm>
            <a:off x="7500958" y="2571750"/>
            <a:ext cx="963209" cy="857256"/>
          </a:xfrm>
          <a:prstGeom prst="rect">
            <a:avLst/>
          </a:prstGeom>
        </p:spPr>
      </p:pic>
      <p:sp>
        <p:nvSpPr>
          <p:cNvPr id="28" name="27 Rectángulo"/>
          <p:cNvSpPr/>
          <p:nvPr/>
        </p:nvSpPr>
        <p:spPr>
          <a:xfrm>
            <a:off x="-357222" y="-214332"/>
            <a:ext cx="9715568"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8"/>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2000" fill="hold"/>
                                        <p:tgtEl>
                                          <p:spTgt spid="10"/>
                                        </p:tgtEl>
                                        <p:attrNameLst>
                                          <p:attrName>ppt_x</p:attrName>
                                        </p:attrNameLst>
                                      </p:cBhvr>
                                      <p:tavLst>
                                        <p:tav tm="0">
                                          <p:val>
                                            <p:strVal val="0-#ppt_w/2"/>
                                          </p:val>
                                        </p:tav>
                                        <p:tav tm="100000">
                                          <p:val>
                                            <p:strVal val="#ppt_x"/>
                                          </p:val>
                                        </p:tav>
                                      </p:tavLst>
                                    </p:anim>
                                    <p:anim calcmode="lin" valueType="num">
                                      <p:cBhvr additive="base">
                                        <p:cTn id="26" dur="2000" fill="hold"/>
                                        <p:tgtEl>
                                          <p:spTgt spid="10"/>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2000" fill="hold"/>
                                        <p:tgtEl>
                                          <p:spTgt spid="11"/>
                                        </p:tgtEl>
                                        <p:attrNameLst>
                                          <p:attrName>ppt_x</p:attrName>
                                        </p:attrNameLst>
                                      </p:cBhvr>
                                      <p:tavLst>
                                        <p:tav tm="0">
                                          <p:val>
                                            <p:strVal val="0-#ppt_w/2"/>
                                          </p:val>
                                        </p:tav>
                                        <p:tav tm="100000">
                                          <p:val>
                                            <p:strVal val="#ppt_x"/>
                                          </p:val>
                                        </p:tav>
                                      </p:tavLst>
                                    </p:anim>
                                    <p:anim calcmode="lin" valueType="num">
                                      <p:cBhvr additive="base">
                                        <p:cTn id="30" dur="2000" fill="hold"/>
                                        <p:tgtEl>
                                          <p:spTgt spid="11"/>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2000" fill="hold"/>
                                        <p:tgtEl>
                                          <p:spTgt spid="12"/>
                                        </p:tgtEl>
                                        <p:attrNameLst>
                                          <p:attrName>ppt_x</p:attrName>
                                        </p:attrNameLst>
                                      </p:cBhvr>
                                      <p:tavLst>
                                        <p:tav tm="0">
                                          <p:val>
                                            <p:strVal val="0-#ppt_w/2"/>
                                          </p:val>
                                        </p:tav>
                                        <p:tav tm="100000">
                                          <p:val>
                                            <p:strVal val="#ppt_x"/>
                                          </p:val>
                                        </p:tav>
                                      </p:tavLst>
                                    </p:anim>
                                    <p:anim calcmode="lin" valueType="num">
                                      <p:cBhvr additive="base">
                                        <p:cTn id="34" dur="2000" fill="hold"/>
                                        <p:tgtEl>
                                          <p:spTgt spid="12"/>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2000" fill="hold"/>
                                        <p:tgtEl>
                                          <p:spTgt spid="13"/>
                                        </p:tgtEl>
                                        <p:attrNameLst>
                                          <p:attrName>ppt_x</p:attrName>
                                        </p:attrNameLst>
                                      </p:cBhvr>
                                      <p:tavLst>
                                        <p:tav tm="0">
                                          <p:val>
                                            <p:strVal val="0-#ppt_w/2"/>
                                          </p:val>
                                        </p:tav>
                                        <p:tav tm="100000">
                                          <p:val>
                                            <p:strVal val="#ppt_x"/>
                                          </p:val>
                                        </p:tav>
                                      </p:tavLst>
                                    </p:anim>
                                    <p:anim calcmode="lin" valueType="num">
                                      <p:cBhvr additive="base">
                                        <p:cTn id="38" dur="2000" fill="hold"/>
                                        <p:tgtEl>
                                          <p:spTgt spid="13"/>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4"/>
                                        </p:tgtEl>
                                        <p:attrNameLst>
                                          <p:attrName>style.visibility</p:attrName>
                                        </p:attrNameLst>
                                      </p:cBhvr>
                                      <p:to>
                                        <p:strVal val="visible"/>
                                      </p:to>
                                    </p:set>
                                    <p:anim calcmode="lin" valueType="num">
                                      <p:cBhvr additive="base">
                                        <p:cTn id="41" dur="2000" fill="hold"/>
                                        <p:tgtEl>
                                          <p:spTgt spid="14"/>
                                        </p:tgtEl>
                                        <p:attrNameLst>
                                          <p:attrName>ppt_x</p:attrName>
                                        </p:attrNameLst>
                                      </p:cBhvr>
                                      <p:tavLst>
                                        <p:tav tm="0">
                                          <p:val>
                                            <p:strVal val="0-#ppt_w/2"/>
                                          </p:val>
                                        </p:tav>
                                        <p:tav tm="100000">
                                          <p:val>
                                            <p:strVal val="#ppt_x"/>
                                          </p:val>
                                        </p:tav>
                                      </p:tavLst>
                                    </p:anim>
                                    <p:anim calcmode="lin" valueType="num">
                                      <p:cBhvr additive="base">
                                        <p:cTn id="42" dur="2000" fill="hold"/>
                                        <p:tgtEl>
                                          <p:spTgt spid="14"/>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5"/>
                                        </p:tgtEl>
                                        <p:attrNameLst>
                                          <p:attrName>style.visibility</p:attrName>
                                        </p:attrNameLst>
                                      </p:cBhvr>
                                      <p:to>
                                        <p:strVal val="visible"/>
                                      </p:to>
                                    </p:set>
                                    <p:anim calcmode="lin" valueType="num">
                                      <p:cBhvr additive="base">
                                        <p:cTn id="45" dur="2000" fill="hold"/>
                                        <p:tgtEl>
                                          <p:spTgt spid="15"/>
                                        </p:tgtEl>
                                        <p:attrNameLst>
                                          <p:attrName>ppt_x</p:attrName>
                                        </p:attrNameLst>
                                      </p:cBhvr>
                                      <p:tavLst>
                                        <p:tav tm="0">
                                          <p:val>
                                            <p:strVal val="0-#ppt_w/2"/>
                                          </p:val>
                                        </p:tav>
                                        <p:tav tm="100000">
                                          <p:val>
                                            <p:strVal val="#ppt_x"/>
                                          </p:val>
                                        </p:tav>
                                      </p:tavLst>
                                    </p:anim>
                                    <p:anim calcmode="lin" valueType="num">
                                      <p:cBhvr additive="base">
                                        <p:cTn id="46" dur="2000" fill="hold"/>
                                        <p:tgtEl>
                                          <p:spTgt spid="15"/>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additive="base">
                                        <p:cTn id="49" dur="2000" fill="hold"/>
                                        <p:tgtEl>
                                          <p:spTgt spid="16"/>
                                        </p:tgtEl>
                                        <p:attrNameLst>
                                          <p:attrName>ppt_x</p:attrName>
                                        </p:attrNameLst>
                                      </p:cBhvr>
                                      <p:tavLst>
                                        <p:tav tm="0">
                                          <p:val>
                                            <p:strVal val="0-#ppt_w/2"/>
                                          </p:val>
                                        </p:tav>
                                        <p:tav tm="100000">
                                          <p:val>
                                            <p:strVal val="#ppt_x"/>
                                          </p:val>
                                        </p:tav>
                                      </p:tavLst>
                                    </p:anim>
                                    <p:anim calcmode="lin" valueType="num">
                                      <p:cBhvr additive="base">
                                        <p:cTn id="50" dur="2000" fill="hold"/>
                                        <p:tgtEl>
                                          <p:spTgt spid="16"/>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additive="base">
                                        <p:cTn id="53" dur="2000" fill="hold"/>
                                        <p:tgtEl>
                                          <p:spTgt spid="17"/>
                                        </p:tgtEl>
                                        <p:attrNameLst>
                                          <p:attrName>ppt_x</p:attrName>
                                        </p:attrNameLst>
                                      </p:cBhvr>
                                      <p:tavLst>
                                        <p:tav tm="0">
                                          <p:val>
                                            <p:strVal val="0-#ppt_w/2"/>
                                          </p:val>
                                        </p:tav>
                                        <p:tav tm="100000">
                                          <p:val>
                                            <p:strVal val="#ppt_x"/>
                                          </p:val>
                                        </p:tav>
                                      </p:tavLst>
                                    </p:anim>
                                    <p:anim calcmode="lin" valueType="num">
                                      <p:cBhvr additive="base">
                                        <p:cTn id="54" dur="2000" fill="hold"/>
                                        <p:tgtEl>
                                          <p:spTgt spid="17"/>
                                        </p:tgtEl>
                                        <p:attrNameLst>
                                          <p:attrName>ppt_y</p:attrName>
                                        </p:attrNameLst>
                                      </p:cBhvr>
                                      <p:tavLst>
                                        <p:tav tm="0">
                                          <p:val>
                                            <p:strVal val="1+#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5"/>
                                        </p:tgtEl>
                                        <p:attrNameLst>
                                          <p:attrName>style.visibility</p:attrName>
                                        </p:attrNameLst>
                                      </p:cBhvr>
                                      <p:to>
                                        <p:strVal val="visible"/>
                                      </p:to>
                                    </p:set>
                                    <p:anim calcmode="lin" valueType="num">
                                      <p:cBhvr additive="base">
                                        <p:cTn id="57" dur="2000" fill="hold"/>
                                        <p:tgtEl>
                                          <p:spTgt spid="5"/>
                                        </p:tgtEl>
                                        <p:attrNameLst>
                                          <p:attrName>ppt_x</p:attrName>
                                        </p:attrNameLst>
                                      </p:cBhvr>
                                      <p:tavLst>
                                        <p:tav tm="0">
                                          <p:val>
                                            <p:strVal val="0-#ppt_w/2"/>
                                          </p:val>
                                        </p:tav>
                                        <p:tav tm="100000">
                                          <p:val>
                                            <p:strVal val="#ppt_x"/>
                                          </p:val>
                                        </p:tav>
                                      </p:tavLst>
                                    </p:anim>
                                    <p:anim calcmode="lin" valueType="num">
                                      <p:cBhvr additive="base">
                                        <p:cTn id="58" dur="2000" fill="hold"/>
                                        <p:tgtEl>
                                          <p:spTgt spid="5"/>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7"/>
                                        </p:tgtEl>
                                        <p:attrNameLst>
                                          <p:attrName>style.visibility</p:attrName>
                                        </p:attrNameLst>
                                      </p:cBhvr>
                                      <p:to>
                                        <p:strVal val="visible"/>
                                      </p:to>
                                    </p:set>
                                    <p:anim calcmode="lin" valueType="num">
                                      <p:cBhvr additive="base">
                                        <p:cTn id="61" dur="2000" fill="hold"/>
                                        <p:tgtEl>
                                          <p:spTgt spid="7"/>
                                        </p:tgtEl>
                                        <p:attrNameLst>
                                          <p:attrName>ppt_x</p:attrName>
                                        </p:attrNameLst>
                                      </p:cBhvr>
                                      <p:tavLst>
                                        <p:tav tm="0">
                                          <p:val>
                                            <p:strVal val="0-#ppt_w/2"/>
                                          </p:val>
                                        </p:tav>
                                        <p:tav tm="100000">
                                          <p:val>
                                            <p:strVal val="#ppt_x"/>
                                          </p:val>
                                        </p:tav>
                                      </p:tavLst>
                                    </p:anim>
                                    <p:anim calcmode="lin" valueType="num">
                                      <p:cBhvr additive="base">
                                        <p:cTn id="62" dur="2000" fill="hold"/>
                                        <p:tgtEl>
                                          <p:spTgt spid="7"/>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0-#ppt_w/2"/>
                                          </p:val>
                                        </p:tav>
                                        <p:tav tm="100000">
                                          <p:val>
                                            <p:strVal val="#ppt_x"/>
                                          </p:val>
                                        </p:tav>
                                      </p:tavLst>
                                    </p:anim>
                                    <p:anim calcmode="lin" valueType="num">
                                      <p:cBhvr additive="base">
                                        <p:cTn id="66" dur="2000" fill="hold"/>
                                        <p:tgtEl>
                                          <p:spTgt spid="18"/>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0-#ppt_w/2"/>
                                          </p:val>
                                        </p:tav>
                                        <p:tav tm="100000">
                                          <p:val>
                                            <p:strVal val="#ppt_x"/>
                                          </p:val>
                                        </p:tav>
                                      </p:tavLst>
                                    </p:anim>
                                    <p:anim calcmode="lin" valueType="num">
                                      <p:cBhvr additive="base">
                                        <p:cTn id="70" dur="2000" fill="hold"/>
                                        <p:tgtEl>
                                          <p:spTgt spid="19"/>
                                        </p:tgtEl>
                                        <p:attrNameLst>
                                          <p:attrName>ppt_y</p:attrName>
                                        </p:attrNameLst>
                                      </p:cBhvr>
                                      <p:tavLst>
                                        <p:tav tm="0">
                                          <p:val>
                                            <p:strVal val="0-#ppt_h/2"/>
                                          </p:val>
                                        </p:tav>
                                        <p:tav tm="100000">
                                          <p:val>
                                            <p:strVal val="#ppt_y"/>
                                          </p:val>
                                        </p:tav>
                                      </p:tavLst>
                                    </p:anim>
                                  </p:childTnLst>
                                </p:cTn>
                              </p:par>
                              <p:par>
                                <p:cTn id="71" presetID="2" presetClass="entr" presetSubtype="9" fill="hold"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0-#ppt_w/2"/>
                                          </p:val>
                                        </p:tav>
                                        <p:tav tm="100000">
                                          <p:val>
                                            <p:strVal val="#ppt_x"/>
                                          </p:val>
                                        </p:tav>
                                      </p:tavLst>
                                    </p:anim>
                                    <p:anim calcmode="lin" valueType="num">
                                      <p:cBhvr additive="base">
                                        <p:cTn id="74" dur="2000" fill="hold"/>
                                        <p:tgtEl>
                                          <p:spTgt spid="20"/>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0-#ppt_w/2"/>
                                          </p:val>
                                        </p:tav>
                                        <p:tav tm="100000">
                                          <p:val>
                                            <p:strVal val="#ppt_x"/>
                                          </p:val>
                                        </p:tav>
                                      </p:tavLst>
                                    </p:anim>
                                    <p:anim calcmode="lin" valueType="num">
                                      <p:cBhvr additive="base">
                                        <p:cTn id="78" dur="2000" fill="hold"/>
                                        <p:tgtEl>
                                          <p:spTgt spid="21"/>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0-#ppt_w/2"/>
                                          </p:val>
                                        </p:tav>
                                        <p:tav tm="100000">
                                          <p:val>
                                            <p:strVal val="#ppt_x"/>
                                          </p:val>
                                        </p:tav>
                                      </p:tavLst>
                                    </p:anim>
                                    <p:anim calcmode="lin" valueType="num">
                                      <p:cBhvr additive="base">
                                        <p:cTn id="82" dur="2000" fill="hold"/>
                                        <p:tgtEl>
                                          <p:spTgt spid="22"/>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0-#ppt_w/2"/>
                                          </p:val>
                                        </p:tav>
                                        <p:tav tm="100000">
                                          <p:val>
                                            <p:strVal val="#ppt_x"/>
                                          </p:val>
                                        </p:tav>
                                      </p:tavLst>
                                    </p:anim>
                                    <p:anim calcmode="lin" valueType="num">
                                      <p:cBhvr additive="base">
                                        <p:cTn id="86" dur="2000" fill="hold"/>
                                        <p:tgtEl>
                                          <p:spTgt spid="23"/>
                                        </p:tgtEl>
                                        <p:attrNameLst>
                                          <p:attrName>ppt_y</p:attrName>
                                        </p:attrNameLst>
                                      </p:cBhvr>
                                      <p:tavLst>
                                        <p:tav tm="0">
                                          <p:val>
                                            <p:strVal val="0-#ppt_h/2"/>
                                          </p:val>
                                        </p:tav>
                                        <p:tav tm="100000">
                                          <p:val>
                                            <p:strVal val="#ppt_y"/>
                                          </p:val>
                                        </p:tav>
                                      </p:tavLst>
                                    </p:anim>
                                  </p:childTnLst>
                                </p:cTn>
                              </p:par>
                              <p:par>
                                <p:cTn id="87" presetID="2" presetClass="entr" presetSubtype="9" fill="hold" nodeType="with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additive="base">
                                        <p:cTn id="89" dur="2000" fill="hold"/>
                                        <p:tgtEl>
                                          <p:spTgt spid="24"/>
                                        </p:tgtEl>
                                        <p:attrNameLst>
                                          <p:attrName>ppt_x</p:attrName>
                                        </p:attrNameLst>
                                      </p:cBhvr>
                                      <p:tavLst>
                                        <p:tav tm="0">
                                          <p:val>
                                            <p:strVal val="0-#ppt_w/2"/>
                                          </p:val>
                                        </p:tav>
                                        <p:tav tm="100000">
                                          <p:val>
                                            <p:strVal val="#ppt_x"/>
                                          </p:val>
                                        </p:tav>
                                      </p:tavLst>
                                    </p:anim>
                                    <p:anim calcmode="lin" valueType="num">
                                      <p:cBhvr additive="base">
                                        <p:cTn id="90" dur="2000" fill="hold"/>
                                        <p:tgtEl>
                                          <p:spTgt spid="24"/>
                                        </p:tgtEl>
                                        <p:attrNameLst>
                                          <p:attrName>ppt_y</p:attrName>
                                        </p:attrNameLst>
                                      </p:cBhvr>
                                      <p:tavLst>
                                        <p:tav tm="0">
                                          <p:val>
                                            <p:strVal val="0-#ppt_h/2"/>
                                          </p:val>
                                        </p:tav>
                                        <p:tav tm="100000">
                                          <p:val>
                                            <p:strVal val="#ppt_y"/>
                                          </p:val>
                                        </p:tav>
                                      </p:tavLst>
                                    </p:anim>
                                  </p:childTnLst>
                                </p:cTn>
                              </p:par>
                              <p:par>
                                <p:cTn id="91" presetID="2" presetClass="entr" presetSubtype="9" fill="hold"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2000" fill="hold"/>
                                        <p:tgtEl>
                                          <p:spTgt spid="25"/>
                                        </p:tgtEl>
                                        <p:attrNameLst>
                                          <p:attrName>ppt_x</p:attrName>
                                        </p:attrNameLst>
                                      </p:cBhvr>
                                      <p:tavLst>
                                        <p:tav tm="0">
                                          <p:val>
                                            <p:strVal val="0-#ppt_w/2"/>
                                          </p:val>
                                        </p:tav>
                                        <p:tav tm="100000">
                                          <p:val>
                                            <p:strVal val="#ppt_x"/>
                                          </p:val>
                                        </p:tav>
                                      </p:tavLst>
                                    </p:anim>
                                    <p:anim calcmode="lin" valueType="num">
                                      <p:cBhvr additive="base">
                                        <p:cTn id="94" dur="2000" fill="hold"/>
                                        <p:tgtEl>
                                          <p:spTgt spid="25"/>
                                        </p:tgtEl>
                                        <p:attrNameLst>
                                          <p:attrName>ppt_y</p:attrName>
                                        </p:attrNameLst>
                                      </p:cBhvr>
                                      <p:tavLst>
                                        <p:tav tm="0">
                                          <p:val>
                                            <p:strVal val="0-#ppt_h/2"/>
                                          </p:val>
                                        </p:tav>
                                        <p:tav tm="100000">
                                          <p:val>
                                            <p:strVal val="#ppt_y"/>
                                          </p:val>
                                        </p:tav>
                                      </p:tavLst>
                                    </p:anim>
                                  </p:childTnLst>
                                </p:cTn>
                              </p:par>
                              <p:par>
                                <p:cTn id="95" presetID="2" presetClass="entr" presetSubtype="9" fill="hold" nodeType="withEffect">
                                  <p:stCondLst>
                                    <p:cond delay="0"/>
                                  </p:stCondLst>
                                  <p:childTnLst>
                                    <p:set>
                                      <p:cBhvr>
                                        <p:cTn id="96" dur="1" fill="hold">
                                          <p:stCondLst>
                                            <p:cond delay="0"/>
                                          </p:stCondLst>
                                        </p:cTn>
                                        <p:tgtEl>
                                          <p:spTgt spid="26"/>
                                        </p:tgtEl>
                                        <p:attrNameLst>
                                          <p:attrName>style.visibility</p:attrName>
                                        </p:attrNameLst>
                                      </p:cBhvr>
                                      <p:to>
                                        <p:strVal val="visible"/>
                                      </p:to>
                                    </p:set>
                                    <p:anim calcmode="lin" valueType="num">
                                      <p:cBhvr additive="base">
                                        <p:cTn id="97" dur="2000" fill="hold"/>
                                        <p:tgtEl>
                                          <p:spTgt spid="26"/>
                                        </p:tgtEl>
                                        <p:attrNameLst>
                                          <p:attrName>ppt_x</p:attrName>
                                        </p:attrNameLst>
                                      </p:cBhvr>
                                      <p:tavLst>
                                        <p:tav tm="0">
                                          <p:val>
                                            <p:strVal val="0-#ppt_w/2"/>
                                          </p:val>
                                        </p:tav>
                                        <p:tav tm="100000">
                                          <p:val>
                                            <p:strVal val="#ppt_x"/>
                                          </p:val>
                                        </p:tav>
                                      </p:tavLst>
                                    </p:anim>
                                    <p:anim calcmode="lin" valueType="num">
                                      <p:cBhvr additive="base">
                                        <p:cTn id="98" dur="2000" fill="hold"/>
                                        <p:tgtEl>
                                          <p:spTgt spid="26"/>
                                        </p:tgtEl>
                                        <p:attrNameLst>
                                          <p:attrName>ppt_y</p:attrName>
                                        </p:attrNameLst>
                                      </p:cBhvr>
                                      <p:tavLst>
                                        <p:tav tm="0">
                                          <p:val>
                                            <p:strVal val="0-#ppt_h/2"/>
                                          </p:val>
                                        </p:tav>
                                        <p:tav tm="100000">
                                          <p:val>
                                            <p:strVal val="#ppt_y"/>
                                          </p:val>
                                        </p:tav>
                                      </p:tavLst>
                                    </p:anim>
                                  </p:childTnLst>
                                </p:cTn>
                              </p:par>
                              <p:par>
                                <p:cTn id="99" presetID="2" presetClass="entr" presetSubtype="9" fill="hold" nodeType="withEffect">
                                  <p:stCondLst>
                                    <p:cond delay="0"/>
                                  </p:stCondLst>
                                  <p:childTnLst>
                                    <p:set>
                                      <p:cBhvr>
                                        <p:cTn id="100" dur="1" fill="hold">
                                          <p:stCondLst>
                                            <p:cond delay="0"/>
                                          </p:stCondLst>
                                        </p:cTn>
                                        <p:tgtEl>
                                          <p:spTgt spid="27"/>
                                        </p:tgtEl>
                                        <p:attrNameLst>
                                          <p:attrName>style.visibility</p:attrName>
                                        </p:attrNameLst>
                                      </p:cBhvr>
                                      <p:to>
                                        <p:strVal val="visible"/>
                                      </p:to>
                                    </p:set>
                                    <p:anim calcmode="lin" valueType="num">
                                      <p:cBhvr additive="base">
                                        <p:cTn id="101" dur="2000" fill="hold"/>
                                        <p:tgtEl>
                                          <p:spTgt spid="27"/>
                                        </p:tgtEl>
                                        <p:attrNameLst>
                                          <p:attrName>ppt_x</p:attrName>
                                        </p:attrNameLst>
                                      </p:cBhvr>
                                      <p:tavLst>
                                        <p:tav tm="0">
                                          <p:val>
                                            <p:strVal val="0-#ppt_w/2"/>
                                          </p:val>
                                        </p:tav>
                                        <p:tav tm="100000">
                                          <p:val>
                                            <p:strVal val="#ppt_x"/>
                                          </p:val>
                                        </p:tav>
                                      </p:tavLst>
                                    </p:anim>
                                    <p:anim calcmode="lin" valueType="num">
                                      <p:cBhvr additive="base">
                                        <p:cTn id="102" dur="2000" fill="hold"/>
                                        <p:tgtEl>
                                          <p:spTgt spid="27"/>
                                        </p:tgtEl>
                                        <p:attrNameLst>
                                          <p:attrName>ppt_y</p:attrName>
                                        </p:attrNameLst>
                                      </p:cBhvr>
                                      <p:tavLst>
                                        <p:tav tm="0">
                                          <p:val>
                                            <p:strVal val="0-#ppt_h/2"/>
                                          </p:val>
                                        </p:tav>
                                        <p:tav tm="100000">
                                          <p:val>
                                            <p:strVal val="#ppt_y"/>
                                          </p:val>
                                        </p:tav>
                                      </p:tavLst>
                                    </p:anim>
                                  </p:childTnLst>
                                </p:cTn>
                              </p:par>
                              <p:par>
                                <p:cTn id="103" presetID="8" presetClass="emph" presetSubtype="0" autoRev="1" fill="hold" nodeType="withEffect">
                                  <p:stCondLst>
                                    <p:cond delay="0"/>
                                  </p:stCondLst>
                                  <p:childTnLst>
                                    <p:animRot by="21600000">
                                      <p:cBhvr>
                                        <p:cTn id="104" dur="2000" fill="hold"/>
                                        <p:tgtEl>
                                          <p:spTgt spid="4"/>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6"/>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8"/>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9"/>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0"/>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1"/>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12"/>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13"/>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14"/>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15"/>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16"/>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7"/>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5"/>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7"/>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18"/>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19"/>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20"/>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21"/>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22"/>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23"/>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24"/>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25"/>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26"/>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27"/>
                                        </p:tgtEl>
                                        <p:attrNameLst>
                                          <p:attrName>r</p:attrName>
                                        </p:attrNameLst>
                                      </p:cBhvr>
                                    </p:animRot>
                                  </p:childTnLst>
                                </p:cTn>
                              </p:par>
                            </p:childTnLst>
                          </p:cTn>
                        </p:par>
                        <p:par>
                          <p:cTn id="151" fill="hold">
                            <p:stCondLst>
                              <p:cond delay="4000"/>
                            </p:stCondLst>
                            <p:childTnLst>
                              <p:par>
                                <p:cTn id="152" presetID="2" presetClass="exit" presetSubtype="6" fill="hold" nodeType="afterEffect">
                                  <p:stCondLst>
                                    <p:cond delay="0"/>
                                  </p:stCondLst>
                                  <p:childTnLst>
                                    <p:anim calcmode="lin" valueType="num">
                                      <p:cBhvr additive="base">
                                        <p:cTn id="153" dur="2000"/>
                                        <p:tgtEl>
                                          <p:spTgt spid="4"/>
                                        </p:tgtEl>
                                        <p:attrNameLst>
                                          <p:attrName>ppt_x</p:attrName>
                                        </p:attrNameLst>
                                      </p:cBhvr>
                                      <p:tavLst>
                                        <p:tav tm="0">
                                          <p:val>
                                            <p:strVal val="ppt_x"/>
                                          </p:val>
                                        </p:tav>
                                        <p:tav tm="100000">
                                          <p:val>
                                            <p:strVal val="1+ppt_w/2"/>
                                          </p:val>
                                        </p:tav>
                                      </p:tavLst>
                                    </p:anim>
                                    <p:anim calcmode="lin" valueType="num">
                                      <p:cBhvr additive="base">
                                        <p:cTn id="154" dur="2000"/>
                                        <p:tgtEl>
                                          <p:spTgt spid="4"/>
                                        </p:tgtEl>
                                        <p:attrNameLst>
                                          <p:attrName>ppt_y</p:attrName>
                                        </p:attrNameLst>
                                      </p:cBhvr>
                                      <p:tavLst>
                                        <p:tav tm="0">
                                          <p:val>
                                            <p:strVal val="ppt_y"/>
                                          </p:val>
                                        </p:tav>
                                        <p:tav tm="100000">
                                          <p:val>
                                            <p:strVal val="1+ppt_h/2"/>
                                          </p:val>
                                        </p:tav>
                                      </p:tavLst>
                                    </p:anim>
                                    <p:set>
                                      <p:cBhvr>
                                        <p:cTn id="155" dur="1" fill="hold">
                                          <p:stCondLst>
                                            <p:cond delay="1999"/>
                                          </p:stCondLst>
                                        </p:cTn>
                                        <p:tgtEl>
                                          <p:spTgt spid="4"/>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2000"/>
                                        <p:tgtEl>
                                          <p:spTgt spid="6"/>
                                        </p:tgtEl>
                                        <p:attrNameLst>
                                          <p:attrName>ppt_x</p:attrName>
                                        </p:attrNameLst>
                                      </p:cBhvr>
                                      <p:tavLst>
                                        <p:tav tm="0">
                                          <p:val>
                                            <p:strVal val="ppt_x"/>
                                          </p:val>
                                        </p:tav>
                                        <p:tav tm="100000">
                                          <p:val>
                                            <p:strVal val="1+ppt_w/2"/>
                                          </p:val>
                                        </p:tav>
                                      </p:tavLst>
                                    </p:anim>
                                    <p:anim calcmode="lin" valueType="num">
                                      <p:cBhvr additive="base">
                                        <p:cTn id="158" dur="2000"/>
                                        <p:tgtEl>
                                          <p:spTgt spid="6"/>
                                        </p:tgtEl>
                                        <p:attrNameLst>
                                          <p:attrName>ppt_y</p:attrName>
                                        </p:attrNameLst>
                                      </p:cBhvr>
                                      <p:tavLst>
                                        <p:tav tm="0">
                                          <p:val>
                                            <p:strVal val="ppt_y"/>
                                          </p:val>
                                        </p:tav>
                                        <p:tav tm="100000">
                                          <p:val>
                                            <p:strVal val="1+ppt_h/2"/>
                                          </p:val>
                                        </p:tav>
                                      </p:tavLst>
                                    </p:anim>
                                    <p:set>
                                      <p:cBhvr>
                                        <p:cTn id="159" dur="1" fill="hold">
                                          <p:stCondLst>
                                            <p:cond delay="1999"/>
                                          </p:stCondLst>
                                        </p:cTn>
                                        <p:tgtEl>
                                          <p:spTgt spid="6"/>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2000"/>
                                        <p:tgtEl>
                                          <p:spTgt spid="8"/>
                                        </p:tgtEl>
                                        <p:attrNameLst>
                                          <p:attrName>ppt_x</p:attrName>
                                        </p:attrNameLst>
                                      </p:cBhvr>
                                      <p:tavLst>
                                        <p:tav tm="0">
                                          <p:val>
                                            <p:strVal val="ppt_x"/>
                                          </p:val>
                                        </p:tav>
                                        <p:tav tm="100000">
                                          <p:val>
                                            <p:strVal val="1+ppt_w/2"/>
                                          </p:val>
                                        </p:tav>
                                      </p:tavLst>
                                    </p:anim>
                                    <p:anim calcmode="lin" valueType="num">
                                      <p:cBhvr additive="base">
                                        <p:cTn id="162" dur="2000"/>
                                        <p:tgtEl>
                                          <p:spTgt spid="8"/>
                                        </p:tgtEl>
                                        <p:attrNameLst>
                                          <p:attrName>ppt_y</p:attrName>
                                        </p:attrNameLst>
                                      </p:cBhvr>
                                      <p:tavLst>
                                        <p:tav tm="0">
                                          <p:val>
                                            <p:strVal val="ppt_y"/>
                                          </p:val>
                                        </p:tav>
                                        <p:tav tm="100000">
                                          <p:val>
                                            <p:strVal val="1+ppt_h/2"/>
                                          </p:val>
                                        </p:tav>
                                      </p:tavLst>
                                    </p:anim>
                                    <p:set>
                                      <p:cBhvr>
                                        <p:cTn id="163" dur="1" fill="hold">
                                          <p:stCondLst>
                                            <p:cond delay="1999"/>
                                          </p:stCondLst>
                                        </p:cTn>
                                        <p:tgtEl>
                                          <p:spTgt spid="8"/>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2000"/>
                                        <p:tgtEl>
                                          <p:spTgt spid="9"/>
                                        </p:tgtEl>
                                        <p:attrNameLst>
                                          <p:attrName>ppt_x</p:attrName>
                                        </p:attrNameLst>
                                      </p:cBhvr>
                                      <p:tavLst>
                                        <p:tav tm="0">
                                          <p:val>
                                            <p:strVal val="ppt_x"/>
                                          </p:val>
                                        </p:tav>
                                        <p:tav tm="100000">
                                          <p:val>
                                            <p:strVal val="1+ppt_w/2"/>
                                          </p:val>
                                        </p:tav>
                                      </p:tavLst>
                                    </p:anim>
                                    <p:anim calcmode="lin" valueType="num">
                                      <p:cBhvr additive="base">
                                        <p:cTn id="166" dur="2000"/>
                                        <p:tgtEl>
                                          <p:spTgt spid="9"/>
                                        </p:tgtEl>
                                        <p:attrNameLst>
                                          <p:attrName>ppt_y</p:attrName>
                                        </p:attrNameLst>
                                      </p:cBhvr>
                                      <p:tavLst>
                                        <p:tav tm="0">
                                          <p:val>
                                            <p:strVal val="ppt_y"/>
                                          </p:val>
                                        </p:tav>
                                        <p:tav tm="100000">
                                          <p:val>
                                            <p:strVal val="1+ppt_h/2"/>
                                          </p:val>
                                        </p:tav>
                                      </p:tavLst>
                                    </p:anim>
                                    <p:set>
                                      <p:cBhvr>
                                        <p:cTn id="167" dur="1" fill="hold">
                                          <p:stCondLst>
                                            <p:cond delay="1999"/>
                                          </p:stCondLst>
                                        </p:cTn>
                                        <p:tgtEl>
                                          <p:spTgt spid="9"/>
                                        </p:tgtEl>
                                        <p:attrNameLst>
                                          <p:attrName>style.visibility</p:attrName>
                                        </p:attrNameLst>
                                      </p:cBhvr>
                                      <p:to>
                                        <p:strVal val="hidden"/>
                                      </p:to>
                                    </p:set>
                                  </p:childTnLst>
                                </p:cTn>
                              </p:par>
                              <p:par>
                                <p:cTn id="168" presetID="2" presetClass="exit" presetSubtype="6" fill="hold" nodeType="withEffect">
                                  <p:stCondLst>
                                    <p:cond delay="0"/>
                                  </p:stCondLst>
                                  <p:childTnLst>
                                    <p:anim calcmode="lin" valueType="num">
                                      <p:cBhvr additive="base">
                                        <p:cTn id="169" dur="2000"/>
                                        <p:tgtEl>
                                          <p:spTgt spid="10"/>
                                        </p:tgtEl>
                                        <p:attrNameLst>
                                          <p:attrName>ppt_x</p:attrName>
                                        </p:attrNameLst>
                                      </p:cBhvr>
                                      <p:tavLst>
                                        <p:tav tm="0">
                                          <p:val>
                                            <p:strVal val="ppt_x"/>
                                          </p:val>
                                        </p:tav>
                                        <p:tav tm="100000">
                                          <p:val>
                                            <p:strVal val="1+ppt_w/2"/>
                                          </p:val>
                                        </p:tav>
                                      </p:tavLst>
                                    </p:anim>
                                    <p:anim calcmode="lin" valueType="num">
                                      <p:cBhvr additive="base">
                                        <p:cTn id="170" dur="2000"/>
                                        <p:tgtEl>
                                          <p:spTgt spid="10"/>
                                        </p:tgtEl>
                                        <p:attrNameLst>
                                          <p:attrName>ppt_y</p:attrName>
                                        </p:attrNameLst>
                                      </p:cBhvr>
                                      <p:tavLst>
                                        <p:tav tm="0">
                                          <p:val>
                                            <p:strVal val="ppt_y"/>
                                          </p:val>
                                        </p:tav>
                                        <p:tav tm="100000">
                                          <p:val>
                                            <p:strVal val="1+ppt_h/2"/>
                                          </p:val>
                                        </p:tav>
                                      </p:tavLst>
                                    </p:anim>
                                    <p:set>
                                      <p:cBhvr>
                                        <p:cTn id="171" dur="1" fill="hold">
                                          <p:stCondLst>
                                            <p:cond delay="1999"/>
                                          </p:stCondLst>
                                        </p:cTn>
                                        <p:tgtEl>
                                          <p:spTgt spid="10"/>
                                        </p:tgtEl>
                                        <p:attrNameLst>
                                          <p:attrName>style.visibility</p:attrName>
                                        </p:attrNameLst>
                                      </p:cBhvr>
                                      <p:to>
                                        <p:strVal val="hidden"/>
                                      </p:to>
                                    </p:set>
                                  </p:childTnLst>
                                </p:cTn>
                              </p:par>
                              <p:par>
                                <p:cTn id="172" presetID="2" presetClass="exit" presetSubtype="6" fill="hold" nodeType="withEffect">
                                  <p:stCondLst>
                                    <p:cond delay="0"/>
                                  </p:stCondLst>
                                  <p:childTnLst>
                                    <p:anim calcmode="lin" valueType="num">
                                      <p:cBhvr additive="base">
                                        <p:cTn id="173" dur="2000"/>
                                        <p:tgtEl>
                                          <p:spTgt spid="11"/>
                                        </p:tgtEl>
                                        <p:attrNameLst>
                                          <p:attrName>ppt_x</p:attrName>
                                        </p:attrNameLst>
                                      </p:cBhvr>
                                      <p:tavLst>
                                        <p:tav tm="0">
                                          <p:val>
                                            <p:strVal val="ppt_x"/>
                                          </p:val>
                                        </p:tav>
                                        <p:tav tm="100000">
                                          <p:val>
                                            <p:strVal val="1+ppt_w/2"/>
                                          </p:val>
                                        </p:tav>
                                      </p:tavLst>
                                    </p:anim>
                                    <p:anim calcmode="lin" valueType="num">
                                      <p:cBhvr additive="base">
                                        <p:cTn id="174" dur="2000"/>
                                        <p:tgtEl>
                                          <p:spTgt spid="11"/>
                                        </p:tgtEl>
                                        <p:attrNameLst>
                                          <p:attrName>ppt_y</p:attrName>
                                        </p:attrNameLst>
                                      </p:cBhvr>
                                      <p:tavLst>
                                        <p:tav tm="0">
                                          <p:val>
                                            <p:strVal val="ppt_y"/>
                                          </p:val>
                                        </p:tav>
                                        <p:tav tm="100000">
                                          <p:val>
                                            <p:strVal val="1+ppt_h/2"/>
                                          </p:val>
                                        </p:tav>
                                      </p:tavLst>
                                    </p:anim>
                                    <p:set>
                                      <p:cBhvr>
                                        <p:cTn id="175" dur="1" fill="hold">
                                          <p:stCondLst>
                                            <p:cond delay="1999"/>
                                          </p:stCondLst>
                                        </p:cTn>
                                        <p:tgtEl>
                                          <p:spTgt spid="11"/>
                                        </p:tgtEl>
                                        <p:attrNameLst>
                                          <p:attrName>style.visibility</p:attrName>
                                        </p:attrNameLst>
                                      </p:cBhvr>
                                      <p:to>
                                        <p:strVal val="hidden"/>
                                      </p:to>
                                    </p:set>
                                  </p:childTnLst>
                                </p:cTn>
                              </p:par>
                              <p:par>
                                <p:cTn id="176" presetID="2" presetClass="exit" presetSubtype="6" fill="hold" nodeType="withEffect">
                                  <p:stCondLst>
                                    <p:cond delay="0"/>
                                  </p:stCondLst>
                                  <p:childTnLst>
                                    <p:anim calcmode="lin" valueType="num">
                                      <p:cBhvr additive="base">
                                        <p:cTn id="177" dur="2000"/>
                                        <p:tgtEl>
                                          <p:spTgt spid="12"/>
                                        </p:tgtEl>
                                        <p:attrNameLst>
                                          <p:attrName>ppt_x</p:attrName>
                                        </p:attrNameLst>
                                      </p:cBhvr>
                                      <p:tavLst>
                                        <p:tav tm="0">
                                          <p:val>
                                            <p:strVal val="ppt_x"/>
                                          </p:val>
                                        </p:tav>
                                        <p:tav tm="100000">
                                          <p:val>
                                            <p:strVal val="1+ppt_w/2"/>
                                          </p:val>
                                        </p:tav>
                                      </p:tavLst>
                                    </p:anim>
                                    <p:anim calcmode="lin" valueType="num">
                                      <p:cBhvr additive="base">
                                        <p:cTn id="178" dur="2000"/>
                                        <p:tgtEl>
                                          <p:spTgt spid="12"/>
                                        </p:tgtEl>
                                        <p:attrNameLst>
                                          <p:attrName>ppt_y</p:attrName>
                                        </p:attrNameLst>
                                      </p:cBhvr>
                                      <p:tavLst>
                                        <p:tav tm="0">
                                          <p:val>
                                            <p:strVal val="ppt_y"/>
                                          </p:val>
                                        </p:tav>
                                        <p:tav tm="100000">
                                          <p:val>
                                            <p:strVal val="1+ppt_h/2"/>
                                          </p:val>
                                        </p:tav>
                                      </p:tavLst>
                                    </p:anim>
                                    <p:set>
                                      <p:cBhvr>
                                        <p:cTn id="179" dur="1" fill="hold">
                                          <p:stCondLst>
                                            <p:cond delay="1999"/>
                                          </p:stCondLst>
                                        </p:cTn>
                                        <p:tgtEl>
                                          <p:spTgt spid="12"/>
                                        </p:tgtEl>
                                        <p:attrNameLst>
                                          <p:attrName>style.visibility</p:attrName>
                                        </p:attrNameLst>
                                      </p:cBhvr>
                                      <p:to>
                                        <p:strVal val="hidden"/>
                                      </p:to>
                                    </p:set>
                                  </p:childTnLst>
                                </p:cTn>
                              </p:par>
                              <p:par>
                                <p:cTn id="180" presetID="2" presetClass="exit" presetSubtype="6" fill="hold" nodeType="withEffect">
                                  <p:stCondLst>
                                    <p:cond delay="0"/>
                                  </p:stCondLst>
                                  <p:childTnLst>
                                    <p:anim calcmode="lin" valueType="num">
                                      <p:cBhvr additive="base">
                                        <p:cTn id="181" dur="2000"/>
                                        <p:tgtEl>
                                          <p:spTgt spid="13"/>
                                        </p:tgtEl>
                                        <p:attrNameLst>
                                          <p:attrName>ppt_x</p:attrName>
                                        </p:attrNameLst>
                                      </p:cBhvr>
                                      <p:tavLst>
                                        <p:tav tm="0">
                                          <p:val>
                                            <p:strVal val="ppt_x"/>
                                          </p:val>
                                        </p:tav>
                                        <p:tav tm="100000">
                                          <p:val>
                                            <p:strVal val="1+ppt_w/2"/>
                                          </p:val>
                                        </p:tav>
                                      </p:tavLst>
                                    </p:anim>
                                    <p:anim calcmode="lin" valueType="num">
                                      <p:cBhvr additive="base">
                                        <p:cTn id="182" dur="2000"/>
                                        <p:tgtEl>
                                          <p:spTgt spid="13"/>
                                        </p:tgtEl>
                                        <p:attrNameLst>
                                          <p:attrName>ppt_y</p:attrName>
                                        </p:attrNameLst>
                                      </p:cBhvr>
                                      <p:tavLst>
                                        <p:tav tm="0">
                                          <p:val>
                                            <p:strVal val="ppt_y"/>
                                          </p:val>
                                        </p:tav>
                                        <p:tav tm="100000">
                                          <p:val>
                                            <p:strVal val="1+ppt_h/2"/>
                                          </p:val>
                                        </p:tav>
                                      </p:tavLst>
                                    </p:anim>
                                    <p:set>
                                      <p:cBhvr>
                                        <p:cTn id="183" dur="1" fill="hold">
                                          <p:stCondLst>
                                            <p:cond delay="1999"/>
                                          </p:stCondLst>
                                        </p:cTn>
                                        <p:tgtEl>
                                          <p:spTgt spid="13"/>
                                        </p:tgtEl>
                                        <p:attrNameLst>
                                          <p:attrName>style.visibility</p:attrName>
                                        </p:attrNameLst>
                                      </p:cBhvr>
                                      <p:to>
                                        <p:strVal val="hidden"/>
                                      </p:to>
                                    </p:set>
                                  </p:childTnLst>
                                </p:cTn>
                              </p:par>
                              <p:par>
                                <p:cTn id="184" presetID="2" presetClass="exit" presetSubtype="6" fill="hold" nodeType="withEffect">
                                  <p:stCondLst>
                                    <p:cond delay="0"/>
                                  </p:stCondLst>
                                  <p:childTnLst>
                                    <p:anim calcmode="lin" valueType="num">
                                      <p:cBhvr additive="base">
                                        <p:cTn id="185" dur="2000"/>
                                        <p:tgtEl>
                                          <p:spTgt spid="14"/>
                                        </p:tgtEl>
                                        <p:attrNameLst>
                                          <p:attrName>ppt_x</p:attrName>
                                        </p:attrNameLst>
                                      </p:cBhvr>
                                      <p:tavLst>
                                        <p:tav tm="0">
                                          <p:val>
                                            <p:strVal val="ppt_x"/>
                                          </p:val>
                                        </p:tav>
                                        <p:tav tm="100000">
                                          <p:val>
                                            <p:strVal val="1+ppt_w/2"/>
                                          </p:val>
                                        </p:tav>
                                      </p:tavLst>
                                    </p:anim>
                                    <p:anim calcmode="lin" valueType="num">
                                      <p:cBhvr additive="base">
                                        <p:cTn id="186" dur="2000"/>
                                        <p:tgtEl>
                                          <p:spTgt spid="14"/>
                                        </p:tgtEl>
                                        <p:attrNameLst>
                                          <p:attrName>ppt_y</p:attrName>
                                        </p:attrNameLst>
                                      </p:cBhvr>
                                      <p:tavLst>
                                        <p:tav tm="0">
                                          <p:val>
                                            <p:strVal val="ppt_y"/>
                                          </p:val>
                                        </p:tav>
                                        <p:tav tm="100000">
                                          <p:val>
                                            <p:strVal val="1+ppt_h/2"/>
                                          </p:val>
                                        </p:tav>
                                      </p:tavLst>
                                    </p:anim>
                                    <p:set>
                                      <p:cBhvr>
                                        <p:cTn id="187" dur="1" fill="hold">
                                          <p:stCondLst>
                                            <p:cond delay="1999"/>
                                          </p:stCondLst>
                                        </p:cTn>
                                        <p:tgtEl>
                                          <p:spTgt spid="14"/>
                                        </p:tgtEl>
                                        <p:attrNameLst>
                                          <p:attrName>style.visibility</p:attrName>
                                        </p:attrNameLst>
                                      </p:cBhvr>
                                      <p:to>
                                        <p:strVal val="hidden"/>
                                      </p:to>
                                    </p:set>
                                  </p:childTnLst>
                                </p:cTn>
                              </p:par>
                              <p:par>
                                <p:cTn id="188" presetID="2" presetClass="exit" presetSubtype="6" fill="hold" nodeType="withEffect">
                                  <p:stCondLst>
                                    <p:cond delay="0"/>
                                  </p:stCondLst>
                                  <p:childTnLst>
                                    <p:anim calcmode="lin" valueType="num">
                                      <p:cBhvr additive="base">
                                        <p:cTn id="189" dur="2000"/>
                                        <p:tgtEl>
                                          <p:spTgt spid="15"/>
                                        </p:tgtEl>
                                        <p:attrNameLst>
                                          <p:attrName>ppt_x</p:attrName>
                                        </p:attrNameLst>
                                      </p:cBhvr>
                                      <p:tavLst>
                                        <p:tav tm="0">
                                          <p:val>
                                            <p:strVal val="ppt_x"/>
                                          </p:val>
                                        </p:tav>
                                        <p:tav tm="100000">
                                          <p:val>
                                            <p:strVal val="1+ppt_w/2"/>
                                          </p:val>
                                        </p:tav>
                                      </p:tavLst>
                                    </p:anim>
                                    <p:anim calcmode="lin" valueType="num">
                                      <p:cBhvr additive="base">
                                        <p:cTn id="190" dur="2000"/>
                                        <p:tgtEl>
                                          <p:spTgt spid="15"/>
                                        </p:tgtEl>
                                        <p:attrNameLst>
                                          <p:attrName>ppt_y</p:attrName>
                                        </p:attrNameLst>
                                      </p:cBhvr>
                                      <p:tavLst>
                                        <p:tav tm="0">
                                          <p:val>
                                            <p:strVal val="ppt_y"/>
                                          </p:val>
                                        </p:tav>
                                        <p:tav tm="100000">
                                          <p:val>
                                            <p:strVal val="1+ppt_h/2"/>
                                          </p:val>
                                        </p:tav>
                                      </p:tavLst>
                                    </p:anim>
                                    <p:set>
                                      <p:cBhvr>
                                        <p:cTn id="191" dur="1" fill="hold">
                                          <p:stCondLst>
                                            <p:cond delay="1999"/>
                                          </p:stCondLst>
                                        </p:cTn>
                                        <p:tgtEl>
                                          <p:spTgt spid="15"/>
                                        </p:tgtEl>
                                        <p:attrNameLst>
                                          <p:attrName>style.visibility</p:attrName>
                                        </p:attrNameLst>
                                      </p:cBhvr>
                                      <p:to>
                                        <p:strVal val="hidden"/>
                                      </p:to>
                                    </p:set>
                                  </p:childTnLst>
                                </p:cTn>
                              </p:par>
                              <p:par>
                                <p:cTn id="192" presetID="2" presetClass="exit" presetSubtype="6" fill="hold" nodeType="withEffect">
                                  <p:stCondLst>
                                    <p:cond delay="0"/>
                                  </p:stCondLst>
                                  <p:childTnLst>
                                    <p:anim calcmode="lin" valueType="num">
                                      <p:cBhvr additive="base">
                                        <p:cTn id="193" dur="2000"/>
                                        <p:tgtEl>
                                          <p:spTgt spid="16"/>
                                        </p:tgtEl>
                                        <p:attrNameLst>
                                          <p:attrName>ppt_x</p:attrName>
                                        </p:attrNameLst>
                                      </p:cBhvr>
                                      <p:tavLst>
                                        <p:tav tm="0">
                                          <p:val>
                                            <p:strVal val="ppt_x"/>
                                          </p:val>
                                        </p:tav>
                                        <p:tav tm="100000">
                                          <p:val>
                                            <p:strVal val="1+ppt_w/2"/>
                                          </p:val>
                                        </p:tav>
                                      </p:tavLst>
                                    </p:anim>
                                    <p:anim calcmode="lin" valueType="num">
                                      <p:cBhvr additive="base">
                                        <p:cTn id="194" dur="2000"/>
                                        <p:tgtEl>
                                          <p:spTgt spid="16"/>
                                        </p:tgtEl>
                                        <p:attrNameLst>
                                          <p:attrName>ppt_y</p:attrName>
                                        </p:attrNameLst>
                                      </p:cBhvr>
                                      <p:tavLst>
                                        <p:tav tm="0">
                                          <p:val>
                                            <p:strVal val="ppt_y"/>
                                          </p:val>
                                        </p:tav>
                                        <p:tav tm="100000">
                                          <p:val>
                                            <p:strVal val="1+ppt_h/2"/>
                                          </p:val>
                                        </p:tav>
                                      </p:tavLst>
                                    </p:anim>
                                    <p:set>
                                      <p:cBhvr>
                                        <p:cTn id="195" dur="1" fill="hold">
                                          <p:stCondLst>
                                            <p:cond delay="1999"/>
                                          </p:stCondLst>
                                        </p:cTn>
                                        <p:tgtEl>
                                          <p:spTgt spid="16"/>
                                        </p:tgtEl>
                                        <p:attrNameLst>
                                          <p:attrName>style.visibility</p:attrName>
                                        </p:attrNameLst>
                                      </p:cBhvr>
                                      <p:to>
                                        <p:strVal val="hidden"/>
                                      </p:to>
                                    </p:set>
                                  </p:childTnLst>
                                </p:cTn>
                              </p:par>
                              <p:par>
                                <p:cTn id="196" presetID="2" presetClass="exit" presetSubtype="6" fill="hold" nodeType="withEffect">
                                  <p:stCondLst>
                                    <p:cond delay="0"/>
                                  </p:stCondLst>
                                  <p:childTnLst>
                                    <p:anim calcmode="lin" valueType="num">
                                      <p:cBhvr additive="base">
                                        <p:cTn id="197" dur="2000"/>
                                        <p:tgtEl>
                                          <p:spTgt spid="17"/>
                                        </p:tgtEl>
                                        <p:attrNameLst>
                                          <p:attrName>ppt_x</p:attrName>
                                        </p:attrNameLst>
                                      </p:cBhvr>
                                      <p:tavLst>
                                        <p:tav tm="0">
                                          <p:val>
                                            <p:strVal val="ppt_x"/>
                                          </p:val>
                                        </p:tav>
                                        <p:tav tm="100000">
                                          <p:val>
                                            <p:strVal val="1+ppt_w/2"/>
                                          </p:val>
                                        </p:tav>
                                      </p:tavLst>
                                    </p:anim>
                                    <p:anim calcmode="lin" valueType="num">
                                      <p:cBhvr additive="base">
                                        <p:cTn id="198" dur="2000"/>
                                        <p:tgtEl>
                                          <p:spTgt spid="17"/>
                                        </p:tgtEl>
                                        <p:attrNameLst>
                                          <p:attrName>ppt_y</p:attrName>
                                        </p:attrNameLst>
                                      </p:cBhvr>
                                      <p:tavLst>
                                        <p:tav tm="0">
                                          <p:val>
                                            <p:strVal val="ppt_y"/>
                                          </p:val>
                                        </p:tav>
                                        <p:tav tm="100000">
                                          <p:val>
                                            <p:strVal val="1+ppt_h/2"/>
                                          </p:val>
                                        </p:tav>
                                      </p:tavLst>
                                    </p:anim>
                                    <p:set>
                                      <p:cBhvr>
                                        <p:cTn id="199" dur="1" fill="hold">
                                          <p:stCondLst>
                                            <p:cond delay="1999"/>
                                          </p:stCondLst>
                                        </p:cTn>
                                        <p:tgtEl>
                                          <p:spTgt spid="17"/>
                                        </p:tgtEl>
                                        <p:attrNameLst>
                                          <p:attrName>style.visibility</p:attrName>
                                        </p:attrNameLst>
                                      </p:cBhvr>
                                      <p:to>
                                        <p:strVal val="hidden"/>
                                      </p:to>
                                    </p:set>
                                  </p:childTnLst>
                                </p:cTn>
                              </p:par>
                              <p:par>
                                <p:cTn id="200" presetID="2" presetClass="exit" presetSubtype="3" fill="hold" nodeType="withEffect">
                                  <p:stCondLst>
                                    <p:cond delay="0"/>
                                  </p:stCondLst>
                                  <p:childTnLst>
                                    <p:anim calcmode="lin" valueType="num">
                                      <p:cBhvr additive="base">
                                        <p:cTn id="201" dur="2000"/>
                                        <p:tgtEl>
                                          <p:spTgt spid="5"/>
                                        </p:tgtEl>
                                        <p:attrNameLst>
                                          <p:attrName>ppt_x</p:attrName>
                                        </p:attrNameLst>
                                      </p:cBhvr>
                                      <p:tavLst>
                                        <p:tav tm="0">
                                          <p:val>
                                            <p:strVal val="ppt_x"/>
                                          </p:val>
                                        </p:tav>
                                        <p:tav tm="100000">
                                          <p:val>
                                            <p:strVal val="1+ppt_w/2"/>
                                          </p:val>
                                        </p:tav>
                                      </p:tavLst>
                                    </p:anim>
                                    <p:anim calcmode="lin" valueType="num">
                                      <p:cBhvr additive="base">
                                        <p:cTn id="202" dur="2000"/>
                                        <p:tgtEl>
                                          <p:spTgt spid="5"/>
                                        </p:tgtEl>
                                        <p:attrNameLst>
                                          <p:attrName>ppt_y</p:attrName>
                                        </p:attrNameLst>
                                      </p:cBhvr>
                                      <p:tavLst>
                                        <p:tav tm="0">
                                          <p:val>
                                            <p:strVal val="ppt_y"/>
                                          </p:val>
                                        </p:tav>
                                        <p:tav tm="100000">
                                          <p:val>
                                            <p:strVal val="0-ppt_h/2"/>
                                          </p:val>
                                        </p:tav>
                                      </p:tavLst>
                                    </p:anim>
                                    <p:set>
                                      <p:cBhvr>
                                        <p:cTn id="203" dur="1" fill="hold">
                                          <p:stCondLst>
                                            <p:cond delay="1999"/>
                                          </p:stCondLst>
                                        </p:cTn>
                                        <p:tgtEl>
                                          <p:spTgt spid="5"/>
                                        </p:tgtEl>
                                        <p:attrNameLst>
                                          <p:attrName>style.visibility</p:attrName>
                                        </p:attrNameLst>
                                      </p:cBhvr>
                                      <p:to>
                                        <p:strVal val="hidden"/>
                                      </p:to>
                                    </p:set>
                                  </p:childTnLst>
                                </p:cTn>
                              </p:par>
                              <p:par>
                                <p:cTn id="204" presetID="2" presetClass="exit" presetSubtype="3" fill="hold" nodeType="withEffect">
                                  <p:stCondLst>
                                    <p:cond delay="0"/>
                                  </p:stCondLst>
                                  <p:childTnLst>
                                    <p:anim calcmode="lin" valueType="num">
                                      <p:cBhvr additive="base">
                                        <p:cTn id="205" dur="2000"/>
                                        <p:tgtEl>
                                          <p:spTgt spid="7"/>
                                        </p:tgtEl>
                                        <p:attrNameLst>
                                          <p:attrName>ppt_x</p:attrName>
                                        </p:attrNameLst>
                                      </p:cBhvr>
                                      <p:tavLst>
                                        <p:tav tm="0">
                                          <p:val>
                                            <p:strVal val="ppt_x"/>
                                          </p:val>
                                        </p:tav>
                                        <p:tav tm="100000">
                                          <p:val>
                                            <p:strVal val="1+ppt_w/2"/>
                                          </p:val>
                                        </p:tav>
                                      </p:tavLst>
                                    </p:anim>
                                    <p:anim calcmode="lin" valueType="num">
                                      <p:cBhvr additive="base">
                                        <p:cTn id="206" dur="2000"/>
                                        <p:tgtEl>
                                          <p:spTgt spid="7"/>
                                        </p:tgtEl>
                                        <p:attrNameLst>
                                          <p:attrName>ppt_y</p:attrName>
                                        </p:attrNameLst>
                                      </p:cBhvr>
                                      <p:tavLst>
                                        <p:tav tm="0">
                                          <p:val>
                                            <p:strVal val="ppt_y"/>
                                          </p:val>
                                        </p:tav>
                                        <p:tav tm="100000">
                                          <p:val>
                                            <p:strVal val="0-ppt_h/2"/>
                                          </p:val>
                                        </p:tav>
                                      </p:tavLst>
                                    </p:anim>
                                    <p:set>
                                      <p:cBhvr>
                                        <p:cTn id="207" dur="1" fill="hold">
                                          <p:stCondLst>
                                            <p:cond delay="1999"/>
                                          </p:stCondLst>
                                        </p:cTn>
                                        <p:tgtEl>
                                          <p:spTgt spid="7"/>
                                        </p:tgtEl>
                                        <p:attrNameLst>
                                          <p:attrName>style.visibility</p:attrName>
                                        </p:attrNameLst>
                                      </p:cBhvr>
                                      <p:to>
                                        <p:strVal val="hidden"/>
                                      </p:to>
                                    </p:set>
                                  </p:childTnLst>
                                </p:cTn>
                              </p:par>
                              <p:par>
                                <p:cTn id="208" presetID="2" presetClass="exit" presetSubtype="3" fill="hold" nodeType="withEffect">
                                  <p:stCondLst>
                                    <p:cond delay="0"/>
                                  </p:stCondLst>
                                  <p:childTnLst>
                                    <p:anim calcmode="lin" valueType="num">
                                      <p:cBhvr additive="base">
                                        <p:cTn id="209" dur="2000"/>
                                        <p:tgtEl>
                                          <p:spTgt spid="18"/>
                                        </p:tgtEl>
                                        <p:attrNameLst>
                                          <p:attrName>ppt_x</p:attrName>
                                        </p:attrNameLst>
                                      </p:cBhvr>
                                      <p:tavLst>
                                        <p:tav tm="0">
                                          <p:val>
                                            <p:strVal val="ppt_x"/>
                                          </p:val>
                                        </p:tav>
                                        <p:tav tm="100000">
                                          <p:val>
                                            <p:strVal val="1+ppt_w/2"/>
                                          </p:val>
                                        </p:tav>
                                      </p:tavLst>
                                    </p:anim>
                                    <p:anim calcmode="lin" valueType="num">
                                      <p:cBhvr additive="base">
                                        <p:cTn id="210" dur="2000"/>
                                        <p:tgtEl>
                                          <p:spTgt spid="18"/>
                                        </p:tgtEl>
                                        <p:attrNameLst>
                                          <p:attrName>ppt_y</p:attrName>
                                        </p:attrNameLst>
                                      </p:cBhvr>
                                      <p:tavLst>
                                        <p:tav tm="0">
                                          <p:val>
                                            <p:strVal val="ppt_y"/>
                                          </p:val>
                                        </p:tav>
                                        <p:tav tm="100000">
                                          <p:val>
                                            <p:strVal val="0-ppt_h/2"/>
                                          </p:val>
                                        </p:tav>
                                      </p:tavLst>
                                    </p:anim>
                                    <p:set>
                                      <p:cBhvr>
                                        <p:cTn id="211" dur="1" fill="hold">
                                          <p:stCondLst>
                                            <p:cond delay="1999"/>
                                          </p:stCondLst>
                                        </p:cTn>
                                        <p:tgtEl>
                                          <p:spTgt spid="18"/>
                                        </p:tgtEl>
                                        <p:attrNameLst>
                                          <p:attrName>style.visibility</p:attrName>
                                        </p:attrNameLst>
                                      </p:cBhvr>
                                      <p:to>
                                        <p:strVal val="hidden"/>
                                      </p:to>
                                    </p:set>
                                  </p:childTnLst>
                                </p:cTn>
                              </p:par>
                              <p:par>
                                <p:cTn id="212" presetID="2" presetClass="exit" presetSubtype="3" fill="hold" nodeType="withEffect">
                                  <p:stCondLst>
                                    <p:cond delay="0"/>
                                  </p:stCondLst>
                                  <p:childTnLst>
                                    <p:anim calcmode="lin" valueType="num">
                                      <p:cBhvr additive="base">
                                        <p:cTn id="213" dur="2000"/>
                                        <p:tgtEl>
                                          <p:spTgt spid="19"/>
                                        </p:tgtEl>
                                        <p:attrNameLst>
                                          <p:attrName>ppt_x</p:attrName>
                                        </p:attrNameLst>
                                      </p:cBhvr>
                                      <p:tavLst>
                                        <p:tav tm="0">
                                          <p:val>
                                            <p:strVal val="ppt_x"/>
                                          </p:val>
                                        </p:tav>
                                        <p:tav tm="100000">
                                          <p:val>
                                            <p:strVal val="1+ppt_w/2"/>
                                          </p:val>
                                        </p:tav>
                                      </p:tavLst>
                                    </p:anim>
                                    <p:anim calcmode="lin" valueType="num">
                                      <p:cBhvr additive="base">
                                        <p:cTn id="214" dur="2000"/>
                                        <p:tgtEl>
                                          <p:spTgt spid="19"/>
                                        </p:tgtEl>
                                        <p:attrNameLst>
                                          <p:attrName>ppt_y</p:attrName>
                                        </p:attrNameLst>
                                      </p:cBhvr>
                                      <p:tavLst>
                                        <p:tav tm="0">
                                          <p:val>
                                            <p:strVal val="ppt_y"/>
                                          </p:val>
                                        </p:tav>
                                        <p:tav tm="100000">
                                          <p:val>
                                            <p:strVal val="0-ppt_h/2"/>
                                          </p:val>
                                        </p:tav>
                                      </p:tavLst>
                                    </p:anim>
                                    <p:set>
                                      <p:cBhvr>
                                        <p:cTn id="215" dur="1" fill="hold">
                                          <p:stCondLst>
                                            <p:cond delay="1999"/>
                                          </p:stCondLst>
                                        </p:cTn>
                                        <p:tgtEl>
                                          <p:spTgt spid="19"/>
                                        </p:tgtEl>
                                        <p:attrNameLst>
                                          <p:attrName>style.visibility</p:attrName>
                                        </p:attrNameLst>
                                      </p:cBhvr>
                                      <p:to>
                                        <p:strVal val="hidden"/>
                                      </p:to>
                                    </p:set>
                                  </p:childTnLst>
                                </p:cTn>
                              </p:par>
                              <p:par>
                                <p:cTn id="216" presetID="2" presetClass="exit" presetSubtype="3" fill="hold" nodeType="withEffect">
                                  <p:stCondLst>
                                    <p:cond delay="0"/>
                                  </p:stCondLst>
                                  <p:childTnLst>
                                    <p:anim calcmode="lin" valueType="num">
                                      <p:cBhvr additive="base">
                                        <p:cTn id="217" dur="2000"/>
                                        <p:tgtEl>
                                          <p:spTgt spid="20"/>
                                        </p:tgtEl>
                                        <p:attrNameLst>
                                          <p:attrName>ppt_x</p:attrName>
                                        </p:attrNameLst>
                                      </p:cBhvr>
                                      <p:tavLst>
                                        <p:tav tm="0">
                                          <p:val>
                                            <p:strVal val="ppt_x"/>
                                          </p:val>
                                        </p:tav>
                                        <p:tav tm="100000">
                                          <p:val>
                                            <p:strVal val="1+ppt_w/2"/>
                                          </p:val>
                                        </p:tav>
                                      </p:tavLst>
                                    </p:anim>
                                    <p:anim calcmode="lin" valueType="num">
                                      <p:cBhvr additive="base">
                                        <p:cTn id="218" dur="2000"/>
                                        <p:tgtEl>
                                          <p:spTgt spid="20"/>
                                        </p:tgtEl>
                                        <p:attrNameLst>
                                          <p:attrName>ppt_y</p:attrName>
                                        </p:attrNameLst>
                                      </p:cBhvr>
                                      <p:tavLst>
                                        <p:tav tm="0">
                                          <p:val>
                                            <p:strVal val="ppt_y"/>
                                          </p:val>
                                        </p:tav>
                                        <p:tav tm="100000">
                                          <p:val>
                                            <p:strVal val="0-ppt_h/2"/>
                                          </p:val>
                                        </p:tav>
                                      </p:tavLst>
                                    </p:anim>
                                    <p:set>
                                      <p:cBhvr>
                                        <p:cTn id="219" dur="1" fill="hold">
                                          <p:stCondLst>
                                            <p:cond delay="1999"/>
                                          </p:stCondLst>
                                        </p:cTn>
                                        <p:tgtEl>
                                          <p:spTgt spid="20"/>
                                        </p:tgtEl>
                                        <p:attrNameLst>
                                          <p:attrName>style.visibility</p:attrName>
                                        </p:attrNameLst>
                                      </p:cBhvr>
                                      <p:to>
                                        <p:strVal val="hidden"/>
                                      </p:to>
                                    </p:set>
                                  </p:childTnLst>
                                </p:cTn>
                              </p:par>
                              <p:par>
                                <p:cTn id="220" presetID="2" presetClass="exit" presetSubtype="3" fill="hold" nodeType="withEffect">
                                  <p:stCondLst>
                                    <p:cond delay="0"/>
                                  </p:stCondLst>
                                  <p:childTnLst>
                                    <p:anim calcmode="lin" valueType="num">
                                      <p:cBhvr additive="base">
                                        <p:cTn id="221" dur="2000"/>
                                        <p:tgtEl>
                                          <p:spTgt spid="21"/>
                                        </p:tgtEl>
                                        <p:attrNameLst>
                                          <p:attrName>ppt_x</p:attrName>
                                        </p:attrNameLst>
                                      </p:cBhvr>
                                      <p:tavLst>
                                        <p:tav tm="0">
                                          <p:val>
                                            <p:strVal val="ppt_x"/>
                                          </p:val>
                                        </p:tav>
                                        <p:tav tm="100000">
                                          <p:val>
                                            <p:strVal val="1+ppt_w/2"/>
                                          </p:val>
                                        </p:tav>
                                      </p:tavLst>
                                    </p:anim>
                                    <p:anim calcmode="lin" valueType="num">
                                      <p:cBhvr additive="base">
                                        <p:cTn id="222" dur="2000"/>
                                        <p:tgtEl>
                                          <p:spTgt spid="21"/>
                                        </p:tgtEl>
                                        <p:attrNameLst>
                                          <p:attrName>ppt_y</p:attrName>
                                        </p:attrNameLst>
                                      </p:cBhvr>
                                      <p:tavLst>
                                        <p:tav tm="0">
                                          <p:val>
                                            <p:strVal val="ppt_y"/>
                                          </p:val>
                                        </p:tav>
                                        <p:tav tm="100000">
                                          <p:val>
                                            <p:strVal val="0-ppt_h/2"/>
                                          </p:val>
                                        </p:tav>
                                      </p:tavLst>
                                    </p:anim>
                                    <p:set>
                                      <p:cBhvr>
                                        <p:cTn id="223" dur="1" fill="hold">
                                          <p:stCondLst>
                                            <p:cond delay="1999"/>
                                          </p:stCondLst>
                                        </p:cTn>
                                        <p:tgtEl>
                                          <p:spTgt spid="21"/>
                                        </p:tgtEl>
                                        <p:attrNameLst>
                                          <p:attrName>style.visibility</p:attrName>
                                        </p:attrNameLst>
                                      </p:cBhvr>
                                      <p:to>
                                        <p:strVal val="hidden"/>
                                      </p:to>
                                    </p:set>
                                  </p:childTnLst>
                                </p:cTn>
                              </p:par>
                              <p:par>
                                <p:cTn id="224" presetID="2" presetClass="exit" presetSubtype="3" fill="hold" nodeType="withEffect">
                                  <p:stCondLst>
                                    <p:cond delay="0"/>
                                  </p:stCondLst>
                                  <p:childTnLst>
                                    <p:anim calcmode="lin" valueType="num">
                                      <p:cBhvr additive="base">
                                        <p:cTn id="225" dur="2000"/>
                                        <p:tgtEl>
                                          <p:spTgt spid="22"/>
                                        </p:tgtEl>
                                        <p:attrNameLst>
                                          <p:attrName>ppt_x</p:attrName>
                                        </p:attrNameLst>
                                      </p:cBhvr>
                                      <p:tavLst>
                                        <p:tav tm="0">
                                          <p:val>
                                            <p:strVal val="ppt_x"/>
                                          </p:val>
                                        </p:tav>
                                        <p:tav tm="100000">
                                          <p:val>
                                            <p:strVal val="1+ppt_w/2"/>
                                          </p:val>
                                        </p:tav>
                                      </p:tavLst>
                                    </p:anim>
                                    <p:anim calcmode="lin" valueType="num">
                                      <p:cBhvr additive="base">
                                        <p:cTn id="226" dur="2000"/>
                                        <p:tgtEl>
                                          <p:spTgt spid="22"/>
                                        </p:tgtEl>
                                        <p:attrNameLst>
                                          <p:attrName>ppt_y</p:attrName>
                                        </p:attrNameLst>
                                      </p:cBhvr>
                                      <p:tavLst>
                                        <p:tav tm="0">
                                          <p:val>
                                            <p:strVal val="ppt_y"/>
                                          </p:val>
                                        </p:tav>
                                        <p:tav tm="100000">
                                          <p:val>
                                            <p:strVal val="0-ppt_h/2"/>
                                          </p:val>
                                        </p:tav>
                                      </p:tavLst>
                                    </p:anim>
                                    <p:set>
                                      <p:cBhvr>
                                        <p:cTn id="227" dur="1" fill="hold">
                                          <p:stCondLst>
                                            <p:cond delay="1999"/>
                                          </p:stCondLst>
                                        </p:cTn>
                                        <p:tgtEl>
                                          <p:spTgt spid="22"/>
                                        </p:tgtEl>
                                        <p:attrNameLst>
                                          <p:attrName>style.visibility</p:attrName>
                                        </p:attrNameLst>
                                      </p:cBhvr>
                                      <p:to>
                                        <p:strVal val="hidden"/>
                                      </p:to>
                                    </p:set>
                                  </p:childTnLst>
                                </p:cTn>
                              </p:par>
                              <p:par>
                                <p:cTn id="228" presetID="2" presetClass="exit" presetSubtype="3" fill="hold" nodeType="withEffect">
                                  <p:stCondLst>
                                    <p:cond delay="0"/>
                                  </p:stCondLst>
                                  <p:childTnLst>
                                    <p:anim calcmode="lin" valueType="num">
                                      <p:cBhvr additive="base">
                                        <p:cTn id="229" dur="2000"/>
                                        <p:tgtEl>
                                          <p:spTgt spid="23"/>
                                        </p:tgtEl>
                                        <p:attrNameLst>
                                          <p:attrName>ppt_x</p:attrName>
                                        </p:attrNameLst>
                                      </p:cBhvr>
                                      <p:tavLst>
                                        <p:tav tm="0">
                                          <p:val>
                                            <p:strVal val="ppt_x"/>
                                          </p:val>
                                        </p:tav>
                                        <p:tav tm="100000">
                                          <p:val>
                                            <p:strVal val="1+ppt_w/2"/>
                                          </p:val>
                                        </p:tav>
                                      </p:tavLst>
                                    </p:anim>
                                    <p:anim calcmode="lin" valueType="num">
                                      <p:cBhvr additive="base">
                                        <p:cTn id="230" dur="2000"/>
                                        <p:tgtEl>
                                          <p:spTgt spid="23"/>
                                        </p:tgtEl>
                                        <p:attrNameLst>
                                          <p:attrName>ppt_y</p:attrName>
                                        </p:attrNameLst>
                                      </p:cBhvr>
                                      <p:tavLst>
                                        <p:tav tm="0">
                                          <p:val>
                                            <p:strVal val="ppt_y"/>
                                          </p:val>
                                        </p:tav>
                                        <p:tav tm="100000">
                                          <p:val>
                                            <p:strVal val="0-ppt_h/2"/>
                                          </p:val>
                                        </p:tav>
                                      </p:tavLst>
                                    </p:anim>
                                    <p:set>
                                      <p:cBhvr>
                                        <p:cTn id="231" dur="1" fill="hold">
                                          <p:stCondLst>
                                            <p:cond delay="1999"/>
                                          </p:stCondLst>
                                        </p:cTn>
                                        <p:tgtEl>
                                          <p:spTgt spid="23"/>
                                        </p:tgtEl>
                                        <p:attrNameLst>
                                          <p:attrName>style.visibility</p:attrName>
                                        </p:attrNameLst>
                                      </p:cBhvr>
                                      <p:to>
                                        <p:strVal val="hidden"/>
                                      </p:to>
                                    </p:set>
                                  </p:childTnLst>
                                </p:cTn>
                              </p:par>
                              <p:par>
                                <p:cTn id="232" presetID="2" presetClass="exit" presetSubtype="3" fill="hold" nodeType="withEffect">
                                  <p:stCondLst>
                                    <p:cond delay="0"/>
                                  </p:stCondLst>
                                  <p:childTnLst>
                                    <p:anim calcmode="lin" valueType="num">
                                      <p:cBhvr additive="base">
                                        <p:cTn id="233" dur="2000"/>
                                        <p:tgtEl>
                                          <p:spTgt spid="24"/>
                                        </p:tgtEl>
                                        <p:attrNameLst>
                                          <p:attrName>ppt_x</p:attrName>
                                        </p:attrNameLst>
                                      </p:cBhvr>
                                      <p:tavLst>
                                        <p:tav tm="0">
                                          <p:val>
                                            <p:strVal val="ppt_x"/>
                                          </p:val>
                                        </p:tav>
                                        <p:tav tm="100000">
                                          <p:val>
                                            <p:strVal val="1+ppt_w/2"/>
                                          </p:val>
                                        </p:tav>
                                      </p:tavLst>
                                    </p:anim>
                                    <p:anim calcmode="lin" valueType="num">
                                      <p:cBhvr additive="base">
                                        <p:cTn id="234" dur="2000"/>
                                        <p:tgtEl>
                                          <p:spTgt spid="24"/>
                                        </p:tgtEl>
                                        <p:attrNameLst>
                                          <p:attrName>ppt_y</p:attrName>
                                        </p:attrNameLst>
                                      </p:cBhvr>
                                      <p:tavLst>
                                        <p:tav tm="0">
                                          <p:val>
                                            <p:strVal val="ppt_y"/>
                                          </p:val>
                                        </p:tav>
                                        <p:tav tm="100000">
                                          <p:val>
                                            <p:strVal val="0-ppt_h/2"/>
                                          </p:val>
                                        </p:tav>
                                      </p:tavLst>
                                    </p:anim>
                                    <p:set>
                                      <p:cBhvr>
                                        <p:cTn id="235" dur="1" fill="hold">
                                          <p:stCondLst>
                                            <p:cond delay="1999"/>
                                          </p:stCondLst>
                                        </p:cTn>
                                        <p:tgtEl>
                                          <p:spTgt spid="24"/>
                                        </p:tgtEl>
                                        <p:attrNameLst>
                                          <p:attrName>style.visibility</p:attrName>
                                        </p:attrNameLst>
                                      </p:cBhvr>
                                      <p:to>
                                        <p:strVal val="hidden"/>
                                      </p:to>
                                    </p:set>
                                  </p:childTnLst>
                                </p:cTn>
                              </p:par>
                              <p:par>
                                <p:cTn id="236" presetID="2" presetClass="exit" presetSubtype="3" fill="hold" nodeType="withEffect">
                                  <p:stCondLst>
                                    <p:cond delay="0"/>
                                  </p:stCondLst>
                                  <p:childTnLst>
                                    <p:anim calcmode="lin" valueType="num">
                                      <p:cBhvr additive="base">
                                        <p:cTn id="237" dur="2000"/>
                                        <p:tgtEl>
                                          <p:spTgt spid="25"/>
                                        </p:tgtEl>
                                        <p:attrNameLst>
                                          <p:attrName>ppt_x</p:attrName>
                                        </p:attrNameLst>
                                      </p:cBhvr>
                                      <p:tavLst>
                                        <p:tav tm="0">
                                          <p:val>
                                            <p:strVal val="ppt_x"/>
                                          </p:val>
                                        </p:tav>
                                        <p:tav tm="100000">
                                          <p:val>
                                            <p:strVal val="1+ppt_w/2"/>
                                          </p:val>
                                        </p:tav>
                                      </p:tavLst>
                                    </p:anim>
                                    <p:anim calcmode="lin" valueType="num">
                                      <p:cBhvr additive="base">
                                        <p:cTn id="238" dur="2000"/>
                                        <p:tgtEl>
                                          <p:spTgt spid="25"/>
                                        </p:tgtEl>
                                        <p:attrNameLst>
                                          <p:attrName>ppt_y</p:attrName>
                                        </p:attrNameLst>
                                      </p:cBhvr>
                                      <p:tavLst>
                                        <p:tav tm="0">
                                          <p:val>
                                            <p:strVal val="ppt_y"/>
                                          </p:val>
                                        </p:tav>
                                        <p:tav tm="100000">
                                          <p:val>
                                            <p:strVal val="0-ppt_h/2"/>
                                          </p:val>
                                        </p:tav>
                                      </p:tavLst>
                                    </p:anim>
                                    <p:set>
                                      <p:cBhvr>
                                        <p:cTn id="239" dur="1" fill="hold">
                                          <p:stCondLst>
                                            <p:cond delay="1999"/>
                                          </p:stCondLst>
                                        </p:cTn>
                                        <p:tgtEl>
                                          <p:spTgt spid="25"/>
                                        </p:tgtEl>
                                        <p:attrNameLst>
                                          <p:attrName>style.visibility</p:attrName>
                                        </p:attrNameLst>
                                      </p:cBhvr>
                                      <p:to>
                                        <p:strVal val="hidden"/>
                                      </p:to>
                                    </p:set>
                                  </p:childTnLst>
                                </p:cTn>
                              </p:par>
                              <p:par>
                                <p:cTn id="240" presetID="2" presetClass="exit" presetSubtype="3" fill="hold" nodeType="withEffect">
                                  <p:stCondLst>
                                    <p:cond delay="0"/>
                                  </p:stCondLst>
                                  <p:childTnLst>
                                    <p:anim calcmode="lin" valueType="num">
                                      <p:cBhvr additive="base">
                                        <p:cTn id="241" dur="2000"/>
                                        <p:tgtEl>
                                          <p:spTgt spid="26"/>
                                        </p:tgtEl>
                                        <p:attrNameLst>
                                          <p:attrName>ppt_x</p:attrName>
                                        </p:attrNameLst>
                                      </p:cBhvr>
                                      <p:tavLst>
                                        <p:tav tm="0">
                                          <p:val>
                                            <p:strVal val="ppt_x"/>
                                          </p:val>
                                        </p:tav>
                                        <p:tav tm="100000">
                                          <p:val>
                                            <p:strVal val="1+ppt_w/2"/>
                                          </p:val>
                                        </p:tav>
                                      </p:tavLst>
                                    </p:anim>
                                    <p:anim calcmode="lin" valueType="num">
                                      <p:cBhvr additive="base">
                                        <p:cTn id="242" dur="2000"/>
                                        <p:tgtEl>
                                          <p:spTgt spid="26"/>
                                        </p:tgtEl>
                                        <p:attrNameLst>
                                          <p:attrName>ppt_y</p:attrName>
                                        </p:attrNameLst>
                                      </p:cBhvr>
                                      <p:tavLst>
                                        <p:tav tm="0">
                                          <p:val>
                                            <p:strVal val="ppt_y"/>
                                          </p:val>
                                        </p:tav>
                                        <p:tav tm="100000">
                                          <p:val>
                                            <p:strVal val="0-ppt_h/2"/>
                                          </p:val>
                                        </p:tav>
                                      </p:tavLst>
                                    </p:anim>
                                    <p:set>
                                      <p:cBhvr>
                                        <p:cTn id="243" dur="1" fill="hold">
                                          <p:stCondLst>
                                            <p:cond delay="1999"/>
                                          </p:stCondLst>
                                        </p:cTn>
                                        <p:tgtEl>
                                          <p:spTgt spid="26"/>
                                        </p:tgtEl>
                                        <p:attrNameLst>
                                          <p:attrName>style.visibility</p:attrName>
                                        </p:attrNameLst>
                                      </p:cBhvr>
                                      <p:to>
                                        <p:strVal val="hidden"/>
                                      </p:to>
                                    </p:set>
                                  </p:childTnLst>
                                </p:cTn>
                              </p:par>
                              <p:par>
                                <p:cTn id="244" presetID="2" presetClass="exit" presetSubtype="3" fill="hold" nodeType="withEffect">
                                  <p:stCondLst>
                                    <p:cond delay="0"/>
                                  </p:stCondLst>
                                  <p:childTnLst>
                                    <p:anim calcmode="lin" valueType="num">
                                      <p:cBhvr additive="base">
                                        <p:cTn id="245" dur="2000"/>
                                        <p:tgtEl>
                                          <p:spTgt spid="27"/>
                                        </p:tgtEl>
                                        <p:attrNameLst>
                                          <p:attrName>ppt_x</p:attrName>
                                        </p:attrNameLst>
                                      </p:cBhvr>
                                      <p:tavLst>
                                        <p:tav tm="0">
                                          <p:val>
                                            <p:strVal val="ppt_x"/>
                                          </p:val>
                                        </p:tav>
                                        <p:tav tm="100000">
                                          <p:val>
                                            <p:strVal val="1+ppt_w/2"/>
                                          </p:val>
                                        </p:tav>
                                      </p:tavLst>
                                    </p:anim>
                                    <p:anim calcmode="lin" valueType="num">
                                      <p:cBhvr additive="base">
                                        <p:cTn id="246" dur="2000"/>
                                        <p:tgtEl>
                                          <p:spTgt spid="27"/>
                                        </p:tgtEl>
                                        <p:attrNameLst>
                                          <p:attrName>ppt_y</p:attrName>
                                        </p:attrNameLst>
                                      </p:cBhvr>
                                      <p:tavLst>
                                        <p:tav tm="0">
                                          <p:val>
                                            <p:strVal val="ppt_y"/>
                                          </p:val>
                                        </p:tav>
                                        <p:tav tm="100000">
                                          <p:val>
                                            <p:strVal val="0-ppt_h/2"/>
                                          </p:val>
                                        </p:tav>
                                      </p:tavLst>
                                    </p:anim>
                                    <p:set>
                                      <p:cBhvr>
                                        <p:cTn id="247" dur="1" fill="hold">
                                          <p:stCondLst>
                                            <p:cond delay="1999"/>
                                          </p:stCondLst>
                                        </p:cTn>
                                        <p:tgtEl>
                                          <p:spTgt spid="27"/>
                                        </p:tgtEl>
                                        <p:attrNameLst>
                                          <p:attrName>style.visibility</p:attrName>
                                        </p:attrNameLst>
                                      </p:cBhvr>
                                      <p:to>
                                        <p:strVal val="hidden"/>
                                      </p:to>
                                    </p:set>
                                  </p:childTnLst>
                                </p:cTn>
                              </p:par>
                              <p:par>
                                <p:cTn id="248" presetID="8" presetClass="emph" presetSubtype="0" autoRev="1" fill="hold" nodeType="withEffect">
                                  <p:stCondLst>
                                    <p:cond delay="0"/>
                                  </p:stCondLst>
                                  <p:childTnLst>
                                    <p:animRot by="21600000">
                                      <p:cBhvr>
                                        <p:cTn id="249" dur="2000" fill="hold"/>
                                        <p:tgtEl>
                                          <p:spTgt spid="5"/>
                                        </p:tgtEl>
                                        <p:attrNameLst>
                                          <p:attrName>r</p:attrName>
                                        </p:attrNameLst>
                                      </p:cBhvr>
                                    </p:animRot>
                                  </p:childTnLst>
                                </p:cTn>
                              </p:par>
                              <p:par>
                                <p:cTn id="250" presetID="8" presetClass="emph" presetSubtype="0" autoRev="1" fill="hold" nodeType="withEffect">
                                  <p:stCondLst>
                                    <p:cond delay="0"/>
                                  </p:stCondLst>
                                  <p:childTnLst>
                                    <p:animRot by="21600000">
                                      <p:cBhvr>
                                        <p:cTn id="251" dur="2000" fill="hold"/>
                                        <p:tgtEl>
                                          <p:spTgt spid="7"/>
                                        </p:tgtEl>
                                        <p:attrNameLst>
                                          <p:attrName>r</p:attrName>
                                        </p:attrNameLst>
                                      </p:cBhvr>
                                    </p:animRot>
                                  </p:childTnLst>
                                </p:cTn>
                              </p:par>
                              <p:par>
                                <p:cTn id="252" presetID="8" presetClass="emph" presetSubtype="0" autoRev="1" fill="hold" nodeType="withEffect">
                                  <p:stCondLst>
                                    <p:cond delay="0"/>
                                  </p:stCondLst>
                                  <p:childTnLst>
                                    <p:animRot by="21600000">
                                      <p:cBhvr>
                                        <p:cTn id="253" dur="2000" fill="hold"/>
                                        <p:tgtEl>
                                          <p:spTgt spid="18"/>
                                        </p:tgtEl>
                                        <p:attrNameLst>
                                          <p:attrName>r</p:attrName>
                                        </p:attrNameLst>
                                      </p:cBhvr>
                                    </p:animRot>
                                  </p:childTnLst>
                                </p:cTn>
                              </p:par>
                              <p:par>
                                <p:cTn id="254" presetID="8" presetClass="emph" presetSubtype="0" autoRev="1" fill="hold" nodeType="withEffect">
                                  <p:stCondLst>
                                    <p:cond delay="0"/>
                                  </p:stCondLst>
                                  <p:childTnLst>
                                    <p:animRot by="21600000">
                                      <p:cBhvr>
                                        <p:cTn id="255" dur="2000" fill="hold"/>
                                        <p:tgtEl>
                                          <p:spTgt spid="19"/>
                                        </p:tgtEl>
                                        <p:attrNameLst>
                                          <p:attrName>r</p:attrName>
                                        </p:attrNameLst>
                                      </p:cBhvr>
                                    </p:animRot>
                                  </p:childTnLst>
                                </p:cTn>
                              </p:par>
                              <p:par>
                                <p:cTn id="256" presetID="8" presetClass="emph" presetSubtype="0" autoRev="1" fill="hold" nodeType="withEffect">
                                  <p:stCondLst>
                                    <p:cond delay="0"/>
                                  </p:stCondLst>
                                  <p:childTnLst>
                                    <p:animRot by="21600000">
                                      <p:cBhvr>
                                        <p:cTn id="257" dur="2000" fill="hold"/>
                                        <p:tgtEl>
                                          <p:spTgt spid="20"/>
                                        </p:tgtEl>
                                        <p:attrNameLst>
                                          <p:attrName>r</p:attrName>
                                        </p:attrNameLst>
                                      </p:cBhvr>
                                    </p:animRot>
                                  </p:childTnLst>
                                </p:cTn>
                              </p:par>
                              <p:par>
                                <p:cTn id="258" presetID="8" presetClass="emph" presetSubtype="0" autoRev="1" fill="hold" nodeType="withEffect">
                                  <p:stCondLst>
                                    <p:cond delay="0"/>
                                  </p:stCondLst>
                                  <p:childTnLst>
                                    <p:animRot by="21600000">
                                      <p:cBhvr>
                                        <p:cTn id="259" dur="2000" fill="hold"/>
                                        <p:tgtEl>
                                          <p:spTgt spid="21"/>
                                        </p:tgtEl>
                                        <p:attrNameLst>
                                          <p:attrName>r</p:attrName>
                                        </p:attrNameLst>
                                      </p:cBhvr>
                                    </p:animRot>
                                  </p:childTnLst>
                                </p:cTn>
                              </p:par>
                              <p:par>
                                <p:cTn id="260" presetID="8" presetClass="emph" presetSubtype="0" autoRev="1" fill="hold" nodeType="withEffect">
                                  <p:stCondLst>
                                    <p:cond delay="0"/>
                                  </p:stCondLst>
                                  <p:childTnLst>
                                    <p:animRot by="21600000">
                                      <p:cBhvr>
                                        <p:cTn id="261" dur="2000" fill="hold"/>
                                        <p:tgtEl>
                                          <p:spTgt spid="22"/>
                                        </p:tgtEl>
                                        <p:attrNameLst>
                                          <p:attrName>r</p:attrName>
                                        </p:attrNameLst>
                                      </p:cBhvr>
                                    </p:animRot>
                                  </p:childTnLst>
                                </p:cTn>
                              </p:par>
                              <p:par>
                                <p:cTn id="262" presetID="8" presetClass="emph" presetSubtype="0" autoRev="1" fill="hold" nodeType="withEffect">
                                  <p:stCondLst>
                                    <p:cond delay="0"/>
                                  </p:stCondLst>
                                  <p:childTnLst>
                                    <p:animRot by="21600000">
                                      <p:cBhvr>
                                        <p:cTn id="263" dur="2000" fill="hold"/>
                                        <p:tgtEl>
                                          <p:spTgt spid="23"/>
                                        </p:tgtEl>
                                        <p:attrNameLst>
                                          <p:attrName>r</p:attrName>
                                        </p:attrNameLst>
                                      </p:cBhvr>
                                    </p:animRot>
                                  </p:childTnLst>
                                </p:cTn>
                              </p:par>
                              <p:par>
                                <p:cTn id="264" presetID="8" presetClass="emph" presetSubtype="0" autoRev="1" fill="hold" nodeType="withEffect">
                                  <p:stCondLst>
                                    <p:cond delay="0"/>
                                  </p:stCondLst>
                                  <p:childTnLst>
                                    <p:animRot by="21600000">
                                      <p:cBhvr>
                                        <p:cTn id="265" dur="2000" fill="hold"/>
                                        <p:tgtEl>
                                          <p:spTgt spid="24"/>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25"/>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26"/>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27"/>
                                        </p:tgtEl>
                                        <p:attrNameLst>
                                          <p:attrName>r</p:attrName>
                                        </p:attrNameLst>
                                      </p:cBhvr>
                                    </p:animRot>
                                  </p:childTnLst>
                                </p:cTn>
                              </p:par>
                              <p:par>
                                <p:cTn id="272" presetID="8" presetClass="emph" presetSubtype="0" autoRev="1" fill="hold" nodeType="withEffect">
                                  <p:stCondLst>
                                    <p:cond delay="0"/>
                                  </p:stCondLst>
                                  <p:childTnLst>
                                    <p:animRot by="-21600000">
                                      <p:cBhvr>
                                        <p:cTn id="273" dur="2000" fill="hold"/>
                                        <p:tgtEl>
                                          <p:spTgt spid="4"/>
                                        </p:tgtEl>
                                        <p:attrNameLst>
                                          <p:attrName>r</p:attrName>
                                        </p:attrNameLst>
                                      </p:cBhvr>
                                    </p:animRot>
                                  </p:childTnLst>
                                </p:cTn>
                              </p:par>
                              <p:par>
                                <p:cTn id="274" presetID="8" presetClass="emph" presetSubtype="0" autoRev="1" fill="hold" nodeType="withEffect">
                                  <p:stCondLst>
                                    <p:cond delay="0"/>
                                  </p:stCondLst>
                                  <p:childTnLst>
                                    <p:animRot by="-21600000">
                                      <p:cBhvr>
                                        <p:cTn id="275" dur="2000" fill="hold"/>
                                        <p:tgtEl>
                                          <p:spTgt spid="6"/>
                                        </p:tgtEl>
                                        <p:attrNameLst>
                                          <p:attrName>r</p:attrName>
                                        </p:attrNameLst>
                                      </p:cBhvr>
                                    </p:animRot>
                                  </p:childTnLst>
                                </p:cTn>
                              </p:par>
                              <p:par>
                                <p:cTn id="276" presetID="8" presetClass="emph" presetSubtype="0" autoRev="1" fill="hold" nodeType="withEffect">
                                  <p:stCondLst>
                                    <p:cond delay="0"/>
                                  </p:stCondLst>
                                  <p:childTnLst>
                                    <p:animRot by="-21600000">
                                      <p:cBhvr>
                                        <p:cTn id="277" dur="2000" fill="hold"/>
                                        <p:tgtEl>
                                          <p:spTgt spid="8"/>
                                        </p:tgtEl>
                                        <p:attrNameLst>
                                          <p:attrName>r</p:attrName>
                                        </p:attrNameLst>
                                      </p:cBhvr>
                                    </p:animRot>
                                  </p:childTnLst>
                                </p:cTn>
                              </p:par>
                              <p:par>
                                <p:cTn id="278" presetID="8" presetClass="emph" presetSubtype="0" autoRev="1" fill="hold" nodeType="withEffect">
                                  <p:stCondLst>
                                    <p:cond delay="0"/>
                                  </p:stCondLst>
                                  <p:childTnLst>
                                    <p:animRot by="-21600000">
                                      <p:cBhvr>
                                        <p:cTn id="279" dur="2000" fill="hold"/>
                                        <p:tgtEl>
                                          <p:spTgt spid="9"/>
                                        </p:tgtEl>
                                        <p:attrNameLst>
                                          <p:attrName>r</p:attrName>
                                        </p:attrNameLst>
                                      </p:cBhvr>
                                    </p:animRot>
                                  </p:childTnLst>
                                </p:cTn>
                              </p:par>
                              <p:par>
                                <p:cTn id="280" presetID="8" presetClass="emph" presetSubtype="0" autoRev="1" fill="hold" nodeType="withEffect">
                                  <p:stCondLst>
                                    <p:cond delay="0"/>
                                  </p:stCondLst>
                                  <p:childTnLst>
                                    <p:animRot by="-21600000">
                                      <p:cBhvr>
                                        <p:cTn id="281" dur="2000" fill="hold"/>
                                        <p:tgtEl>
                                          <p:spTgt spid="10"/>
                                        </p:tgtEl>
                                        <p:attrNameLst>
                                          <p:attrName>r</p:attrName>
                                        </p:attrNameLst>
                                      </p:cBhvr>
                                    </p:animRot>
                                  </p:childTnLst>
                                </p:cTn>
                              </p:par>
                              <p:par>
                                <p:cTn id="282" presetID="8" presetClass="emph" presetSubtype="0" autoRev="1" fill="hold" nodeType="withEffect">
                                  <p:stCondLst>
                                    <p:cond delay="0"/>
                                  </p:stCondLst>
                                  <p:childTnLst>
                                    <p:animRot by="-21600000">
                                      <p:cBhvr>
                                        <p:cTn id="283" dur="2000" fill="hold"/>
                                        <p:tgtEl>
                                          <p:spTgt spid="11"/>
                                        </p:tgtEl>
                                        <p:attrNameLst>
                                          <p:attrName>r</p:attrName>
                                        </p:attrNameLst>
                                      </p:cBhvr>
                                    </p:animRot>
                                  </p:childTnLst>
                                </p:cTn>
                              </p:par>
                              <p:par>
                                <p:cTn id="284" presetID="8" presetClass="emph" presetSubtype="0" autoRev="1" fill="hold" nodeType="withEffect">
                                  <p:stCondLst>
                                    <p:cond delay="0"/>
                                  </p:stCondLst>
                                  <p:childTnLst>
                                    <p:animRot by="-21600000">
                                      <p:cBhvr>
                                        <p:cTn id="285" dur="2000" fill="hold"/>
                                        <p:tgtEl>
                                          <p:spTgt spid="12"/>
                                        </p:tgtEl>
                                        <p:attrNameLst>
                                          <p:attrName>r</p:attrName>
                                        </p:attrNameLst>
                                      </p:cBhvr>
                                    </p:animRot>
                                  </p:childTnLst>
                                </p:cTn>
                              </p:par>
                              <p:par>
                                <p:cTn id="286" presetID="8" presetClass="emph" presetSubtype="0" autoRev="1" fill="hold" nodeType="withEffect">
                                  <p:stCondLst>
                                    <p:cond delay="0"/>
                                  </p:stCondLst>
                                  <p:childTnLst>
                                    <p:animRot by="-21600000">
                                      <p:cBhvr>
                                        <p:cTn id="287" dur="2000" fill="hold"/>
                                        <p:tgtEl>
                                          <p:spTgt spid="13"/>
                                        </p:tgtEl>
                                        <p:attrNameLst>
                                          <p:attrName>r</p:attrName>
                                        </p:attrNameLst>
                                      </p:cBhvr>
                                    </p:animRot>
                                  </p:childTnLst>
                                </p:cTn>
                              </p:par>
                              <p:par>
                                <p:cTn id="288" presetID="8" presetClass="emph" presetSubtype="0" autoRev="1" fill="hold" nodeType="withEffect">
                                  <p:stCondLst>
                                    <p:cond delay="0"/>
                                  </p:stCondLst>
                                  <p:childTnLst>
                                    <p:animRot by="-21600000">
                                      <p:cBhvr>
                                        <p:cTn id="289" dur="2000" fill="hold"/>
                                        <p:tgtEl>
                                          <p:spTgt spid="14"/>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15"/>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16"/>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17"/>
                                        </p:tgtEl>
                                        <p:attrNameLst>
                                          <p:attrName>r</p:attrName>
                                        </p:attrNameLst>
                                      </p:cBhvr>
                                    </p:animRot>
                                  </p:childTnLst>
                                </p:cTn>
                              </p:par>
                              <p:par>
                                <p:cTn id="296" presetID="17" presetClass="entr" presetSubtype="8" fill="hold" nodeType="withEffect">
                                  <p:stCondLst>
                                    <p:cond delay="0"/>
                                  </p:stCondLst>
                                  <p:childTnLst>
                                    <p:set>
                                      <p:cBhvr>
                                        <p:cTn id="297" dur="1" fill="hold">
                                          <p:stCondLst>
                                            <p:cond delay="0"/>
                                          </p:stCondLst>
                                        </p:cTn>
                                        <p:tgtEl>
                                          <p:spTgt spid="2"/>
                                        </p:tgtEl>
                                        <p:attrNameLst>
                                          <p:attrName>style.visibility</p:attrName>
                                        </p:attrNameLst>
                                      </p:cBhvr>
                                      <p:to>
                                        <p:strVal val="visible"/>
                                      </p:to>
                                    </p:set>
                                    <p:anim calcmode="lin" valueType="num">
                                      <p:cBhvr>
                                        <p:cTn id="298" dur="2000" fill="hold"/>
                                        <p:tgtEl>
                                          <p:spTgt spid="2"/>
                                        </p:tgtEl>
                                        <p:attrNameLst>
                                          <p:attrName>ppt_x</p:attrName>
                                        </p:attrNameLst>
                                      </p:cBhvr>
                                      <p:tavLst>
                                        <p:tav tm="0">
                                          <p:val>
                                            <p:strVal val="#ppt_x-#ppt_w/2"/>
                                          </p:val>
                                        </p:tav>
                                        <p:tav tm="100000">
                                          <p:val>
                                            <p:strVal val="#ppt_x"/>
                                          </p:val>
                                        </p:tav>
                                      </p:tavLst>
                                    </p:anim>
                                    <p:anim calcmode="lin" valueType="num">
                                      <p:cBhvr>
                                        <p:cTn id="299" dur="2000" fill="hold"/>
                                        <p:tgtEl>
                                          <p:spTgt spid="2"/>
                                        </p:tgtEl>
                                        <p:attrNameLst>
                                          <p:attrName>ppt_y</p:attrName>
                                        </p:attrNameLst>
                                      </p:cBhvr>
                                      <p:tavLst>
                                        <p:tav tm="0">
                                          <p:val>
                                            <p:strVal val="#ppt_y"/>
                                          </p:val>
                                        </p:tav>
                                        <p:tav tm="100000">
                                          <p:val>
                                            <p:strVal val="#ppt_y"/>
                                          </p:val>
                                        </p:tav>
                                      </p:tavLst>
                                    </p:anim>
                                    <p:anim calcmode="lin" valueType="num">
                                      <p:cBhvr>
                                        <p:cTn id="300" dur="2000" fill="hold"/>
                                        <p:tgtEl>
                                          <p:spTgt spid="2"/>
                                        </p:tgtEl>
                                        <p:attrNameLst>
                                          <p:attrName>ppt_w</p:attrName>
                                        </p:attrNameLst>
                                      </p:cBhvr>
                                      <p:tavLst>
                                        <p:tav tm="0">
                                          <p:val>
                                            <p:fltVal val="0"/>
                                          </p:val>
                                        </p:tav>
                                        <p:tav tm="100000">
                                          <p:val>
                                            <p:strVal val="#ppt_w"/>
                                          </p:val>
                                        </p:tav>
                                      </p:tavLst>
                                    </p:anim>
                                    <p:anim calcmode="lin" valueType="num">
                                      <p:cBhvr>
                                        <p:cTn id="301" dur="2000" fill="hold"/>
                                        <p:tgtEl>
                                          <p:spTgt spid="2"/>
                                        </p:tgtEl>
                                        <p:attrNameLst>
                                          <p:attrName>ppt_h</p:attrName>
                                        </p:attrNameLst>
                                      </p:cBhvr>
                                      <p:tavLst>
                                        <p:tav tm="0">
                                          <p:val>
                                            <p:strVal val="#ppt_h"/>
                                          </p:val>
                                        </p:tav>
                                        <p:tav tm="100000">
                                          <p:val>
                                            <p:strVal val="#ppt_h"/>
                                          </p:val>
                                        </p:tav>
                                      </p:tavLst>
                                    </p:anim>
                                  </p:childTnLst>
                                </p:cTn>
                              </p:par>
                              <p:par>
                                <p:cTn id="302" presetID="3" presetClass="entr" presetSubtype="10" fill="hold" nodeType="withEffect">
                                  <p:stCondLst>
                                    <p:cond delay="0"/>
                                  </p:stCondLst>
                                  <p:childTnLst>
                                    <p:set>
                                      <p:cBhvr>
                                        <p:cTn id="303" dur="1" fill="hold">
                                          <p:stCondLst>
                                            <p:cond delay="0"/>
                                          </p:stCondLst>
                                        </p:cTn>
                                        <p:tgtEl>
                                          <p:spTgt spid="2"/>
                                        </p:tgtEl>
                                        <p:attrNameLst>
                                          <p:attrName>style.visibility</p:attrName>
                                        </p:attrNameLst>
                                      </p:cBhvr>
                                      <p:to>
                                        <p:strVal val="visible"/>
                                      </p:to>
                                    </p:set>
                                    <p:animEffect transition="in" filter="blinds(horizontal)">
                                      <p:cBhvr>
                                        <p:cTn id="30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violin-stradivarius-1920-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643306" y="0"/>
            <a:ext cx="928694" cy="928694"/>
          </a:xfrm>
          <a:prstGeom prst="rect">
            <a:avLst/>
          </a:prstGeom>
        </p:spPr>
      </p:pic>
      <p:pic>
        <p:nvPicPr>
          <p:cNvPr id="5" name="4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429124" y="0"/>
            <a:ext cx="928694" cy="928694"/>
          </a:xfrm>
          <a:prstGeom prst="rect">
            <a:avLst/>
          </a:prstGeom>
        </p:spPr>
      </p:pic>
      <p:pic>
        <p:nvPicPr>
          <p:cNvPr id="6" name="5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571868" y="857238"/>
            <a:ext cx="928694" cy="928694"/>
          </a:xfrm>
          <a:prstGeom prst="rect">
            <a:avLst/>
          </a:prstGeom>
        </p:spPr>
      </p:pic>
      <p:pic>
        <p:nvPicPr>
          <p:cNvPr id="7" name="6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500562" y="857238"/>
            <a:ext cx="928694" cy="928694"/>
          </a:xfrm>
          <a:prstGeom prst="rect">
            <a:avLst/>
          </a:prstGeom>
        </p:spPr>
      </p:pic>
      <p:pic>
        <p:nvPicPr>
          <p:cNvPr id="8" name="7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071802" y="1643056"/>
            <a:ext cx="928694" cy="928694"/>
          </a:xfrm>
          <a:prstGeom prst="rect">
            <a:avLst/>
          </a:prstGeom>
        </p:spPr>
      </p:pic>
      <p:pic>
        <p:nvPicPr>
          <p:cNvPr id="9" name="8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857752" y="1643056"/>
            <a:ext cx="928694" cy="928694"/>
          </a:xfrm>
          <a:prstGeom prst="rect">
            <a:avLst/>
          </a:prstGeom>
        </p:spPr>
      </p:pic>
      <p:pic>
        <p:nvPicPr>
          <p:cNvPr id="10" name="9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2643174" y="2428874"/>
            <a:ext cx="928694" cy="928694"/>
          </a:xfrm>
          <a:prstGeom prst="rect">
            <a:avLst/>
          </a:prstGeom>
        </p:spPr>
      </p:pic>
      <p:pic>
        <p:nvPicPr>
          <p:cNvPr id="11" name="10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5286380" y="2428874"/>
            <a:ext cx="928694" cy="928694"/>
          </a:xfrm>
          <a:prstGeom prst="rect">
            <a:avLst/>
          </a:prstGeom>
        </p:spPr>
      </p:pic>
      <p:pic>
        <p:nvPicPr>
          <p:cNvPr id="12" name="11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2000232" y="3000378"/>
            <a:ext cx="928694" cy="928694"/>
          </a:xfrm>
          <a:prstGeom prst="rect">
            <a:avLst/>
          </a:prstGeom>
        </p:spPr>
      </p:pic>
      <p:pic>
        <p:nvPicPr>
          <p:cNvPr id="13" name="12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5929322" y="3000378"/>
            <a:ext cx="928694" cy="928694"/>
          </a:xfrm>
          <a:prstGeom prst="rect">
            <a:avLst/>
          </a:prstGeom>
        </p:spPr>
      </p:pic>
      <p:pic>
        <p:nvPicPr>
          <p:cNvPr id="14" name="13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6643702" y="3429006"/>
            <a:ext cx="928694" cy="928694"/>
          </a:xfrm>
          <a:prstGeom prst="rect">
            <a:avLst/>
          </a:prstGeom>
        </p:spPr>
      </p:pic>
      <p:pic>
        <p:nvPicPr>
          <p:cNvPr id="15" name="14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1428728" y="3571882"/>
            <a:ext cx="928694" cy="928694"/>
          </a:xfrm>
          <a:prstGeom prst="rect">
            <a:avLst/>
          </a:prstGeom>
        </p:spPr>
      </p:pic>
      <p:pic>
        <p:nvPicPr>
          <p:cNvPr id="16" name="15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7358082" y="3857634"/>
            <a:ext cx="928694" cy="928694"/>
          </a:xfrm>
          <a:prstGeom prst="rect">
            <a:avLst/>
          </a:prstGeom>
        </p:spPr>
      </p:pic>
      <p:pic>
        <p:nvPicPr>
          <p:cNvPr id="17" name="16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714348" y="3929072"/>
            <a:ext cx="928694" cy="928694"/>
          </a:xfrm>
          <a:prstGeom prst="rect">
            <a:avLst/>
          </a:prstGeom>
        </p:spPr>
      </p:pic>
      <p:pic>
        <p:nvPicPr>
          <p:cNvPr id="18" name="17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8072462" y="4214806"/>
            <a:ext cx="928694" cy="928694"/>
          </a:xfrm>
          <a:prstGeom prst="rect">
            <a:avLst/>
          </a:prstGeom>
        </p:spPr>
      </p:pic>
      <p:pic>
        <p:nvPicPr>
          <p:cNvPr id="19" name="18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142908" y="4214806"/>
            <a:ext cx="928694" cy="928694"/>
          </a:xfrm>
          <a:prstGeom prst="rect">
            <a:avLst/>
          </a:prstGeom>
        </p:spPr>
      </p:pic>
      <p:pic>
        <p:nvPicPr>
          <p:cNvPr id="20" name="19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000364" y="0"/>
            <a:ext cx="928694" cy="928694"/>
          </a:xfrm>
          <a:prstGeom prst="rect">
            <a:avLst/>
          </a:prstGeom>
        </p:spPr>
      </p:pic>
      <p:pic>
        <p:nvPicPr>
          <p:cNvPr id="21" name="20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2571736" y="714362"/>
            <a:ext cx="928694" cy="928694"/>
          </a:xfrm>
          <a:prstGeom prst="rect">
            <a:avLst/>
          </a:prstGeom>
        </p:spPr>
      </p:pic>
      <p:pic>
        <p:nvPicPr>
          <p:cNvPr id="22" name="21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2000232" y="1428742"/>
            <a:ext cx="928694" cy="928694"/>
          </a:xfrm>
          <a:prstGeom prst="rect">
            <a:avLst/>
          </a:prstGeom>
        </p:spPr>
      </p:pic>
      <p:pic>
        <p:nvPicPr>
          <p:cNvPr id="23" name="22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1357290" y="1857370"/>
            <a:ext cx="928694" cy="928694"/>
          </a:xfrm>
          <a:prstGeom prst="rect">
            <a:avLst/>
          </a:prstGeom>
        </p:spPr>
      </p:pic>
      <p:pic>
        <p:nvPicPr>
          <p:cNvPr id="24" name="23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642910" y="2214560"/>
            <a:ext cx="928694" cy="928694"/>
          </a:xfrm>
          <a:prstGeom prst="rect">
            <a:avLst/>
          </a:prstGeom>
        </p:spPr>
      </p:pic>
      <p:pic>
        <p:nvPicPr>
          <p:cNvPr id="25" name="24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0" y="2571750"/>
            <a:ext cx="928694" cy="928694"/>
          </a:xfrm>
          <a:prstGeom prst="rect">
            <a:avLst/>
          </a:prstGeom>
        </p:spPr>
      </p:pic>
      <p:pic>
        <p:nvPicPr>
          <p:cNvPr id="26" name="25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5357818" y="-18"/>
            <a:ext cx="928694" cy="928694"/>
          </a:xfrm>
          <a:prstGeom prst="rect">
            <a:avLst/>
          </a:prstGeom>
        </p:spPr>
      </p:pic>
      <p:pic>
        <p:nvPicPr>
          <p:cNvPr id="27" name="26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5715008" y="642924"/>
            <a:ext cx="928694" cy="928694"/>
          </a:xfrm>
          <a:prstGeom prst="rect">
            <a:avLst/>
          </a:prstGeom>
        </p:spPr>
      </p:pic>
      <p:pic>
        <p:nvPicPr>
          <p:cNvPr id="28" name="27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6215074" y="1285866"/>
            <a:ext cx="928694" cy="928694"/>
          </a:xfrm>
          <a:prstGeom prst="rect">
            <a:avLst/>
          </a:prstGeom>
        </p:spPr>
      </p:pic>
      <p:pic>
        <p:nvPicPr>
          <p:cNvPr id="29" name="28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6858016" y="1785932"/>
            <a:ext cx="928694" cy="928694"/>
          </a:xfrm>
          <a:prstGeom prst="rect">
            <a:avLst/>
          </a:prstGeom>
        </p:spPr>
      </p:pic>
      <p:pic>
        <p:nvPicPr>
          <p:cNvPr id="30" name="29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7572396" y="2214560"/>
            <a:ext cx="928694" cy="928694"/>
          </a:xfrm>
          <a:prstGeom prst="rect">
            <a:avLst/>
          </a:prstGeom>
        </p:spPr>
      </p:pic>
      <p:pic>
        <p:nvPicPr>
          <p:cNvPr id="31" name="30 Imagen" descr="spirograph-1984098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8215306" y="2643188"/>
            <a:ext cx="928694" cy="928694"/>
          </a:xfrm>
          <a:prstGeom prst="rect">
            <a:avLst/>
          </a:prstGeom>
        </p:spPr>
      </p:pic>
      <p:pic>
        <p:nvPicPr>
          <p:cNvPr id="3074" name="Picture 2" descr="Rendered Image"/>
          <p:cNvPicPr>
            <a:picLocks noChangeAspect="1" noChangeArrowheads="1"/>
          </p:cNvPicPr>
          <p:nvPr/>
        </p:nvPicPr>
        <p:blipFill>
          <a:blip r:embed="rId4">
            <a:lum bright="20000" contrast="40000"/>
          </a:blip>
          <a:srcRect/>
          <a:stretch>
            <a:fillRect/>
          </a:stretch>
        </p:blipFill>
        <p:spPr bwMode="auto">
          <a:xfrm rot="20382191">
            <a:off x="2922793" y="3187390"/>
            <a:ext cx="1685247" cy="1090061"/>
          </a:xfrm>
          <a:prstGeom prst="rect">
            <a:avLst/>
          </a:prstGeom>
          <a:noFill/>
        </p:spPr>
      </p:pic>
      <p:sp>
        <p:nvSpPr>
          <p:cNvPr id="32" name="31 Rectángulo"/>
          <p:cNvSpPr/>
          <p:nvPr/>
        </p:nvSpPr>
        <p:spPr>
          <a:xfrm>
            <a:off x="-357222" y="-214332"/>
            <a:ext cx="9715568" cy="5643602"/>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2"/>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1+#ppt_w/2"/>
                                          </p:val>
                                        </p:tav>
                                        <p:tav tm="100000">
                                          <p:val>
                                            <p:strVal val="#ppt_x"/>
                                          </p:val>
                                        </p:tav>
                                      </p:tavLst>
                                    </p:anim>
                                    <p:anim calcmode="lin" valueType="num">
                                      <p:cBhvr additive="base">
                                        <p:cTn id="26" dur="2000" fill="hold"/>
                                        <p:tgtEl>
                                          <p:spTgt spid="12"/>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2000" fill="hold"/>
                                        <p:tgtEl>
                                          <p:spTgt spid="15"/>
                                        </p:tgtEl>
                                        <p:attrNameLst>
                                          <p:attrName>ppt_x</p:attrName>
                                        </p:attrNameLst>
                                      </p:cBhvr>
                                      <p:tavLst>
                                        <p:tav tm="0">
                                          <p:val>
                                            <p:strVal val="1+#ppt_w/2"/>
                                          </p:val>
                                        </p:tav>
                                        <p:tav tm="100000">
                                          <p:val>
                                            <p:strVal val="#ppt_x"/>
                                          </p:val>
                                        </p:tav>
                                      </p:tavLst>
                                    </p:anim>
                                    <p:anim calcmode="lin" valueType="num">
                                      <p:cBhvr additive="base">
                                        <p:cTn id="30" dur="2000" fill="hold"/>
                                        <p:tgtEl>
                                          <p:spTgt spid="15"/>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2000" fill="hold"/>
                                        <p:tgtEl>
                                          <p:spTgt spid="17"/>
                                        </p:tgtEl>
                                        <p:attrNameLst>
                                          <p:attrName>ppt_x</p:attrName>
                                        </p:attrNameLst>
                                      </p:cBhvr>
                                      <p:tavLst>
                                        <p:tav tm="0">
                                          <p:val>
                                            <p:strVal val="1+#ppt_w/2"/>
                                          </p:val>
                                        </p:tav>
                                        <p:tav tm="100000">
                                          <p:val>
                                            <p:strVal val="#ppt_x"/>
                                          </p:val>
                                        </p:tav>
                                      </p:tavLst>
                                    </p:anim>
                                    <p:anim calcmode="lin" valueType="num">
                                      <p:cBhvr additive="base">
                                        <p:cTn id="34" dur="2000" fill="hold"/>
                                        <p:tgtEl>
                                          <p:spTgt spid="17"/>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2000" fill="hold"/>
                                        <p:tgtEl>
                                          <p:spTgt spid="19"/>
                                        </p:tgtEl>
                                        <p:attrNameLst>
                                          <p:attrName>ppt_x</p:attrName>
                                        </p:attrNameLst>
                                      </p:cBhvr>
                                      <p:tavLst>
                                        <p:tav tm="0">
                                          <p:val>
                                            <p:strVal val="1+#ppt_w/2"/>
                                          </p:val>
                                        </p:tav>
                                        <p:tav tm="100000">
                                          <p:val>
                                            <p:strVal val="#ppt_x"/>
                                          </p:val>
                                        </p:tav>
                                      </p:tavLst>
                                    </p:anim>
                                    <p:anim calcmode="lin" valueType="num">
                                      <p:cBhvr additive="base">
                                        <p:cTn id="38" dur="2000" fill="hold"/>
                                        <p:tgtEl>
                                          <p:spTgt spid="19"/>
                                        </p:tgtEl>
                                        <p:attrNameLst>
                                          <p:attrName>ppt_y</p:attrName>
                                        </p:attrNameLst>
                                      </p:cBhvr>
                                      <p:tavLst>
                                        <p:tav tm="0">
                                          <p:val>
                                            <p:strVal val="0-#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2000" fill="hold"/>
                                        <p:tgtEl>
                                          <p:spTgt spid="20"/>
                                        </p:tgtEl>
                                        <p:attrNameLst>
                                          <p:attrName>ppt_x</p:attrName>
                                        </p:attrNameLst>
                                      </p:cBhvr>
                                      <p:tavLst>
                                        <p:tav tm="0">
                                          <p:val>
                                            <p:strVal val="1+#ppt_w/2"/>
                                          </p:val>
                                        </p:tav>
                                        <p:tav tm="100000">
                                          <p:val>
                                            <p:strVal val="#ppt_x"/>
                                          </p:val>
                                        </p:tav>
                                      </p:tavLst>
                                    </p:anim>
                                    <p:anim calcmode="lin" valueType="num">
                                      <p:cBhvr additive="base">
                                        <p:cTn id="42" dur="2000" fill="hold"/>
                                        <p:tgtEl>
                                          <p:spTgt spid="20"/>
                                        </p:tgtEl>
                                        <p:attrNameLst>
                                          <p:attrName>ppt_y</p:attrName>
                                        </p:attrNameLst>
                                      </p:cBhvr>
                                      <p:tavLst>
                                        <p:tav tm="0">
                                          <p:val>
                                            <p:strVal val="0-#ppt_h/2"/>
                                          </p:val>
                                        </p:tav>
                                        <p:tav tm="100000">
                                          <p:val>
                                            <p:strVal val="#ppt_y"/>
                                          </p:val>
                                        </p:tav>
                                      </p:tavLst>
                                    </p:anim>
                                  </p:childTnLst>
                                </p:cTn>
                              </p:par>
                              <p:par>
                                <p:cTn id="43" presetID="2" presetClass="entr" presetSubtype="3" fill="hold" nodeType="with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2000" fill="hold"/>
                                        <p:tgtEl>
                                          <p:spTgt spid="21"/>
                                        </p:tgtEl>
                                        <p:attrNameLst>
                                          <p:attrName>ppt_x</p:attrName>
                                        </p:attrNameLst>
                                      </p:cBhvr>
                                      <p:tavLst>
                                        <p:tav tm="0">
                                          <p:val>
                                            <p:strVal val="1+#ppt_w/2"/>
                                          </p:val>
                                        </p:tav>
                                        <p:tav tm="100000">
                                          <p:val>
                                            <p:strVal val="#ppt_x"/>
                                          </p:val>
                                        </p:tav>
                                      </p:tavLst>
                                    </p:anim>
                                    <p:anim calcmode="lin" valueType="num">
                                      <p:cBhvr additive="base">
                                        <p:cTn id="46" dur="2000" fill="hold"/>
                                        <p:tgtEl>
                                          <p:spTgt spid="21"/>
                                        </p:tgtEl>
                                        <p:attrNameLst>
                                          <p:attrName>ppt_y</p:attrName>
                                        </p:attrNameLst>
                                      </p:cBhvr>
                                      <p:tavLst>
                                        <p:tav tm="0">
                                          <p:val>
                                            <p:strVal val="0-#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22"/>
                                        </p:tgtEl>
                                        <p:attrNameLst>
                                          <p:attrName>style.visibility</p:attrName>
                                        </p:attrNameLst>
                                      </p:cBhvr>
                                      <p:to>
                                        <p:strVal val="visible"/>
                                      </p:to>
                                    </p:set>
                                    <p:anim calcmode="lin" valueType="num">
                                      <p:cBhvr additive="base">
                                        <p:cTn id="49" dur="2000" fill="hold"/>
                                        <p:tgtEl>
                                          <p:spTgt spid="22"/>
                                        </p:tgtEl>
                                        <p:attrNameLst>
                                          <p:attrName>ppt_x</p:attrName>
                                        </p:attrNameLst>
                                      </p:cBhvr>
                                      <p:tavLst>
                                        <p:tav tm="0">
                                          <p:val>
                                            <p:strVal val="1+#ppt_w/2"/>
                                          </p:val>
                                        </p:tav>
                                        <p:tav tm="100000">
                                          <p:val>
                                            <p:strVal val="#ppt_x"/>
                                          </p:val>
                                        </p:tav>
                                      </p:tavLst>
                                    </p:anim>
                                    <p:anim calcmode="lin" valueType="num">
                                      <p:cBhvr additive="base">
                                        <p:cTn id="50" dur="2000" fill="hold"/>
                                        <p:tgtEl>
                                          <p:spTgt spid="22"/>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23"/>
                                        </p:tgtEl>
                                        <p:attrNameLst>
                                          <p:attrName>style.visibility</p:attrName>
                                        </p:attrNameLst>
                                      </p:cBhvr>
                                      <p:to>
                                        <p:strVal val="visible"/>
                                      </p:to>
                                    </p:set>
                                    <p:anim calcmode="lin" valueType="num">
                                      <p:cBhvr additive="base">
                                        <p:cTn id="53" dur="2000" fill="hold"/>
                                        <p:tgtEl>
                                          <p:spTgt spid="23"/>
                                        </p:tgtEl>
                                        <p:attrNameLst>
                                          <p:attrName>ppt_x</p:attrName>
                                        </p:attrNameLst>
                                      </p:cBhvr>
                                      <p:tavLst>
                                        <p:tav tm="0">
                                          <p:val>
                                            <p:strVal val="1+#ppt_w/2"/>
                                          </p:val>
                                        </p:tav>
                                        <p:tav tm="100000">
                                          <p:val>
                                            <p:strVal val="#ppt_x"/>
                                          </p:val>
                                        </p:tav>
                                      </p:tavLst>
                                    </p:anim>
                                    <p:anim calcmode="lin" valueType="num">
                                      <p:cBhvr additive="base">
                                        <p:cTn id="54" dur="2000" fill="hold"/>
                                        <p:tgtEl>
                                          <p:spTgt spid="23"/>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24"/>
                                        </p:tgtEl>
                                        <p:attrNameLst>
                                          <p:attrName>style.visibility</p:attrName>
                                        </p:attrNameLst>
                                      </p:cBhvr>
                                      <p:to>
                                        <p:strVal val="visible"/>
                                      </p:to>
                                    </p:set>
                                    <p:anim calcmode="lin" valueType="num">
                                      <p:cBhvr additive="base">
                                        <p:cTn id="57" dur="2000" fill="hold"/>
                                        <p:tgtEl>
                                          <p:spTgt spid="24"/>
                                        </p:tgtEl>
                                        <p:attrNameLst>
                                          <p:attrName>ppt_x</p:attrName>
                                        </p:attrNameLst>
                                      </p:cBhvr>
                                      <p:tavLst>
                                        <p:tav tm="0">
                                          <p:val>
                                            <p:strVal val="1+#ppt_w/2"/>
                                          </p:val>
                                        </p:tav>
                                        <p:tav tm="100000">
                                          <p:val>
                                            <p:strVal val="#ppt_x"/>
                                          </p:val>
                                        </p:tav>
                                      </p:tavLst>
                                    </p:anim>
                                    <p:anim calcmode="lin" valueType="num">
                                      <p:cBhvr additive="base">
                                        <p:cTn id="58" dur="2000" fill="hold"/>
                                        <p:tgtEl>
                                          <p:spTgt spid="24"/>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25"/>
                                        </p:tgtEl>
                                        <p:attrNameLst>
                                          <p:attrName>style.visibility</p:attrName>
                                        </p:attrNameLst>
                                      </p:cBhvr>
                                      <p:to>
                                        <p:strVal val="visible"/>
                                      </p:to>
                                    </p:set>
                                    <p:anim calcmode="lin" valueType="num">
                                      <p:cBhvr additive="base">
                                        <p:cTn id="61" dur="2000" fill="hold"/>
                                        <p:tgtEl>
                                          <p:spTgt spid="25"/>
                                        </p:tgtEl>
                                        <p:attrNameLst>
                                          <p:attrName>ppt_x</p:attrName>
                                        </p:attrNameLst>
                                      </p:cBhvr>
                                      <p:tavLst>
                                        <p:tav tm="0">
                                          <p:val>
                                            <p:strVal val="1+#ppt_w/2"/>
                                          </p:val>
                                        </p:tav>
                                        <p:tav tm="100000">
                                          <p:val>
                                            <p:strVal val="#ppt_x"/>
                                          </p:val>
                                        </p:tav>
                                      </p:tavLst>
                                    </p:anim>
                                    <p:anim calcmode="lin" valueType="num">
                                      <p:cBhvr additive="base">
                                        <p:cTn id="62" dur="2000" fill="hold"/>
                                        <p:tgtEl>
                                          <p:spTgt spid="25"/>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5"/>
                                        </p:tgtEl>
                                        <p:attrNameLst>
                                          <p:attrName>style.visibility</p:attrName>
                                        </p:attrNameLst>
                                      </p:cBhvr>
                                      <p:to>
                                        <p:strVal val="visible"/>
                                      </p:to>
                                    </p:set>
                                    <p:anim calcmode="lin" valueType="num">
                                      <p:cBhvr additive="base">
                                        <p:cTn id="65" dur="2000" fill="hold"/>
                                        <p:tgtEl>
                                          <p:spTgt spid="5"/>
                                        </p:tgtEl>
                                        <p:attrNameLst>
                                          <p:attrName>ppt_x</p:attrName>
                                        </p:attrNameLst>
                                      </p:cBhvr>
                                      <p:tavLst>
                                        <p:tav tm="0">
                                          <p:val>
                                            <p:strVal val="0-#ppt_w/2"/>
                                          </p:val>
                                        </p:tav>
                                        <p:tav tm="100000">
                                          <p:val>
                                            <p:strVal val="#ppt_x"/>
                                          </p:val>
                                        </p:tav>
                                      </p:tavLst>
                                    </p:anim>
                                    <p:anim calcmode="lin" valueType="num">
                                      <p:cBhvr additive="base">
                                        <p:cTn id="66" dur="2000" fill="hold"/>
                                        <p:tgtEl>
                                          <p:spTgt spid="5"/>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7"/>
                                        </p:tgtEl>
                                        <p:attrNameLst>
                                          <p:attrName>style.visibility</p:attrName>
                                        </p:attrNameLst>
                                      </p:cBhvr>
                                      <p:to>
                                        <p:strVal val="visible"/>
                                      </p:to>
                                    </p:set>
                                    <p:anim calcmode="lin" valueType="num">
                                      <p:cBhvr additive="base">
                                        <p:cTn id="69" dur="2000" fill="hold"/>
                                        <p:tgtEl>
                                          <p:spTgt spid="7"/>
                                        </p:tgtEl>
                                        <p:attrNameLst>
                                          <p:attrName>ppt_x</p:attrName>
                                        </p:attrNameLst>
                                      </p:cBhvr>
                                      <p:tavLst>
                                        <p:tav tm="0">
                                          <p:val>
                                            <p:strVal val="0-#ppt_w/2"/>
                                          </p:val>
                                        </p:tav>
                                        <p:tav tm="100000">
                                          <p:val>
                                            <p:strVal val="#ppt_x"/>
                                          </p:val>
                                        </p:tav>
                                      </p:tavLst>
                                    </p:anim>
                                    <p:anim calcmode="lin" valueType="num">
                                      <p:cBhvr additive="base">
                                        <p:cTn id="70" dur="2000" fill="hold"/>
                                        <p:tgtEl>
                                          <p:spTgt spid="7"/>
                                        </p:tgtEl>
                                        <p:attrNameLst>
                                          <p:attrName>ppt_y</p:attrName>
                                        </p:attrNameLst>
                                      </p:cBhvr>
                                      <p:tavLst>
                                        <p:tav tm="0">
                                          <p:val>
                                            <p:strVal val="0-#ppt_h/2"/>
                                          </p:val>
                                        </p:tav>
                                        <p:tav tm="100000">
                                          <p:val>
                                            <p:strVal val="#ppt_y"/>
                                          </p:val>
                                        </p:tav>
                                      </p:tavLst>
                                    </p:anim>
                                  </p:childTnLst>
                                </p:cTn>
                              </p:par>
                              <p:par>
                                <p:cTn id="71" presetID="2" presetClass="entr" presetSubtype="9" fill="hold" nodeType="withEffect">
                                  <p:stCondLst>
                                    <p:cond delay="0"/>
                                  </p:stCondLst>
                                  <p:childTnLst>
                                    <p:set>
                                      <p:cBhvr>
                                        <p:cTn id="72" dur="1" fill="hold">
                                          <p:stCondLst>
                                            <p:cond delay="0"/>
                                          </p:stCondLst>
                                        </p:cTn>
                                        <p:tgtEl>
                                          <p:spTgt spid="9"/>
                                        </p:tgtEl>
                                        <p:attrNameLst>
                                          <p:attrName>style.visibility</p:attrName>
                                        </p:attrNameLst>
                                      </p:cBhvr>
                                      <p:to>
                                        <p:strVal val="visible"/>
                                      </p:to>
                                    </p:set>
                                    <p:anim calcmode="lin" valueType="num">
                                      <p:cBhvr additive="base">
                                        <p:cTn id="73" dur="2000" fill="hold"/>
                                        <p:tgtEl>
                                          <p:spTgt spid="9"/>
                                        </p:tgtEl>
                                        <p:attrNameLst>
                                          <p:attrName>ppt_x</p:attrName>
                                        </p:attrNameLst>
                                      </p:cBhvr>
                                      <p:tavLst>
                                        <p:tav tm="0">
                                          <p:val>
                                            <p:strVal val="0-#ppt_w/2"/>
                                          </p:val>
                                        </p:tav>
                                        <p:tav tm="100000">
                                          <p:val>
                                            <p:strVal val="#ppt_x"/>
                                          </p:val>
                                        </p:tav>
                                      </p:tavLst>
                                    </p:anim>
                                    <p:anim calcmode="lin" valueType="num">
                                      <p:cBhvr additive="base">
                                        <p:cTn id="74" dur="2000" fill="hold"/>
                                        <p:tgtEl>
                                          <p:spTgt spid="9"/>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11"/>
                                        </p:tgtEl>
                                        <p:attrNameLst>
                                          <p:attrName>style.visibility</p:attrName>
                                        </p:attrNameLst>
                                      </p:cBhvr>
                                      <p:to>
                                        <p:strVal val="visible"/>
                                      </p:to>
                                    </p:set>
                                    <p:anim calcmode="lin" valueType="num">
                                      <p:cBhvr additive="base">
                                        <p:cTn id="77" dur="2000" fill="hold"/>
                                        <p:tgtEl>
                                          <p:spTgt spid="11"/>
                                        </p:tgtEl>
                                        <p:attrNameLst>
                                          <p:attrName>ppt_x</p:attrName>
                                        </p:attrNameLst>
                                      </p:cBhvr>
                                      <p:tavLst>
                                        <p:tav tm="0">
                                          <p:val>
                                            <p:strVal val="0-#ppt_w/2"/>
                                          </p:val>
                                        </p:tav>
                                        <p:tav tm="100000">
                                          <p:val>
                                            <p:strVal val="#ppt_x"/>
                                          </p:val>
                                        </p:tav>
                                      </p:tavLst>
                                    </p:anim>
                                    <p:anim calcmode="lin" valueType="num">
                                      <p:cBhvr additive="base">
                                        <p:cTn id="78" dur="2000" fill="hold"/>
                                        <p:tgtEl>
                                          <p:spTgt spid="11"/>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13"/>
                                        </p:tgtEl>
                                        <p:attrNameLst>
                                          <p:attrName>style.visibility</p:attrName>
                                        </p:attrNameLst>
                                      </p:cBhvr>
                                      <p:to>
                                        <p:strVal val="visible"/>
                                      </p:to>
                                    </p:set>
                                    <p:anim calcmode="lin" valueType="num">
                                      <p:cBhvr additive="base">
                                        <p:cTn id="81" dur="2000" fill="hold"/>
                                        <p:tgtEl>
                                          <p:spTgt spid="13"/>
                                        </p:tgtEl>
                                        <p:attrNameLst>
                                          <p:attrName>ppt_x</p:attrName>
                                        </p:attrNameLst>
                                      </p:cBhvr>
                                      <p:tavLst>
                                        <p:tav tm="0">
                                          <p:val>
                                            <p:strVal val="0-#ppt_w/2"/>
                                          </p:val>
                                        </p:tav>
                                        <p:tav tm="100000">
                                          <p:val>
                                            <p:strVal val="#ppt_x"/>
                                          </p:val>
                                        </p:tav>
                                      </p:tavLst>
                                    </p:anim>
                                    <p:anim calcmode="lin" valueType="num">
                                      <p:cBhvr additive="base">
                                        <p:cTn id="82" dur="2000" fill="hold"/>
                                        <p:tgtEl>
                                          <p:spTgt spid="13"/>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additive="base">
                                        <p:cTn id="85" dur="2000" fill="hold"/>
                                        <p:tgtEl>
                                          <p:spTgt spid="14"/>
                                        </p:tgtEl>
                                        <p:attrNameLst>
                                          <p:attrName>ppt_x</p:attrName>
                                        </p:attrNameLst>
                                      </p:cBhvr>
                                      <p:tavLst>
                                        <p:tav tm="0">
                                          <p:val>
                                            <p:strVal val="0-#ppt_w/2"/>
                                          </p:val>
                                        </p:tav>
                                        <p:tav tm="100000">
                                          <p:val>
                                            <p:strVal val="#ppt_x"/>
                                          </p:val>
                                        </p:tav>
                                      </p:tavLst>
                                    </p:anim>
                                    <p:anim calcmode="lin" valueType="num">
                                      <p:cBhvr additive="base">
                                        <p:cTn id="86" dur="2000" fill="hold"/>
                                        <p:tgtEl>
                                          <p:spTgt spid="14"/>
                                        </p:tgtEl>
                                        <p:attrNameLst>
                                          <p:attrName>ppt_y</p:attrName>
                                        </p:attrNameLst>
                                      </p:cBhvr>
                                      <p:tavLst>
                                        <p:tav tm="0">
                                          <p:val>
                                            <p:strVal val="0-#ppt_h/2"/>
                                          </p:val>
                                        </p:tav>
                                        <p:tav tm="100000">
                                          <p:val>
                                            <p:strVal val="#ppt_y"/>
                                          </p:val>
                                        </p:tav>
                                      </p:tavLst>
                                    </p:anim>
                                  </p:childTnLst>
                                </p:cTn>
                              </p:par>
                              <p:par>
                                <p:cTn id="87" presetID="2" presetClass="entr" presetSubtype="9" fill="hold" nodeType="withEffect">
                                  <p:stCondLst>
                                    <p:cond delay="0"/>
                                  </p:stCondLst>
                                  <p:childTnLst>
                                    <p:set>
                                      <p:cBhvr>
                                        <p:cTn id="88" dur="1" fill="hold">
                                          <p:stCondLst>
                                            <p:cond delay="0"/>
                                          </p:stCondLst>
                                        </p:cTn>
                                        <p:tgtEl>
                                          <p:spTgt spid="16"/>
                                        </p:tgtEl>
                                        <p:attrNameLst>
                                          <p:attrName>style.visibility</p:attrName>
                                        </p:attrNameLst>
                                      </p:cBhvr>
                                      <p:to>
                                        <p:strVal val="visible"/>
                                      </p:to>
                                    </p:set>
                                    <p:anim calcmode="lin" valueType="num">
                                      <p:cBhvr additive="base">
                                        <p:cTn id="89" dur="2000" fill="hold"/>
                                        <p:tgtEl>
                                          <p:spTgt spid="16"/>
                                        </p:tgtEl>
                                        <p:attrNameLst>
                                          <p:attrName>ppt_x</p:attrName>
                                        </p:attrNameLst>
                                      </p:cBhvr>
                                      <p:tavLst>
                                        <p:tav tm="0">
                                          <p:val>
                                            <p:strVal val="0-#ppt_w/2"/>
                                          </p:val>
                                        </p:tav>
                                        <p:tav tm="100000">
                                          <p:val>
                                            <p:strVal val="#ppt_x"/>
                                          </p:val>
                                        </p:tav>
                                      </p:tavLst>
                                    </p:anim>
                                    <p:anim calcmode="lin" valueType="num">
                                      <p:cBhvr additive="base">
                                        <p:cTn id="90" dur="2000" fill="hold"/>
                                        <p:tgtEl>
                                          <p:spTgt spid="16"/>
                                        </p:tgtEl>
                                        <p:attrNameLst>
                                          <p:attrName>ppt_y</p:attrName>
                                        </p:attrNameLst>
                                      </p:cBhvr>
                                      <p:tavLst>
                                        <p:tav tm="0">
                                          <p:val>
                                            <p:strVal val="0-#ppt_h/2"/>
                                          </p:val>
                                        </p:tav>
                                        <p:tav tm="100000">
                                          <p:val>
                                            <p:strVal val="#ppt_y"/>
                                          </p:val>
                                        </p:tav>
                                      </p:tavLst>
                                    </p:anim>
                                  </p:childTnLst>
                                </p:cTn>
                              </p:par>
                              <p:par>
                                <p:cTn id="91" presetID="2" presetClass="entr" presetSubtype="9" fill="hold" nodeType="withEffect">
                                  <p:stCondLst>
                                    <p:cond delay="0"/>
                                  </p:stCondLst>
                                  <p:childTnLst>
                                    <p:set>
                                      <p:cBhvr>
                                        <p:cTn id="92" dur="1" fill="hold">
                                          <p:stCondLst>
                                            <p:cond delay="0"/>
                                          </p:stCondLst>
                                        </p:cTn>
                                        <p:tgtEl>
                                          <p:spTgt spid="18"/>
                                        </p:tgtEl>
                                        <p:attrNameLst>
                                          <p:attrName>style.visibility</p:attrName>
                                        </p:attrNameLst>
                                      </p:cBhvr>
                                      <p:to>
                                        <p:strVal val="visible"/>
                                      </p:to>
                                    </p:set>
                                    <p:anim calcmode="lin" valueType="num">
                                      <p:cBhvr additive="base">
                                        <p:cTn id="93" dur="2000" fill="hold"/>
                                        <p:tgtEl>
                                          <p:spTgt spid="18"/>
                                        </p:tgtEl>
                                        <p:attrNameLst>
                                          <p:attrName>ppt_x</p:attrName>
                                        </p:attrNameLst>
                                      </p:cBhvr>
                                      <p:tavLst>
                                        <p:tav tm="0">
                                          <p:val>
                                            <p:strVal val="0-#ppt_w/2"/>
                                          </p:val>
                                        </p:tav>
                                        <p:tav tm="100000">
                                          <p:val>
                                            <p:strVal val="#ppt_x"/>
                                          </p:val>
                                        </p:tav>
                                      </p:tavLst>
                                    </p:anim>
                                    <p:anim calcmode="lin" valueType="num">
                                      <p:cBhvr additive="base">
                                        <p:cTn id="94" dur="2000" fill="hold"/>
                                        <p:tgtEl>
                                          <p:spTgt spid="18"/>
                                        </p:tgtEl>
                                        <p:attrNameLst>
                                          <p:attrName>ppt_y</p:attrName>
                                        </p:attrNameLst>
                                      </p:cBhvr>
                                      <p:tavLst>
                                        <p:tav tm="0">
                                          <p:val>
                                            <p:strVal val="0-#ppt_h/2"/>
                                          </p:val>
                                        </p:tav>
                                        <p:tav tm="100000">
                                          <p:val>
                                            <p:strVal val="#ppt_y"/>
                                          </p:val>
                                        </p:tav>
                                      </p:tavLst>
                                    </p:anim>
                                  </p:childTnLst>
                                </p:cTn>
                              </p:par>
                              <p:par>
                                <p:cTn id="95" presetID="2" presetClass="entr" presetSubtype="9" fill="hold" nodeType="withEffect">
                                  <p:stCondLst>
                                    <p:cond delay="0"/>
                                  </p:stCondLst>
                                  <p:childTnLst>
                                    <p:set>
                                      <p:cBhvr>
                                        <p:cTn id="96" dur="1" fill="hold">
                                          <p:stCondLst>
                                            <p:cond delay="0"/>
                                          </p:stCondLst>
                                        </p:cTn>
                                        <p:tgtEl>
                                          <p:spTgt spid="26"/>
                                        </p:tgtEl>
                                        <p:attrNameLst>
                                          <p:attrName>style.visibility</p:attrName>
                                        </p:attrNameLst>
                                      </p:cBhvr>
                                      <p:to>
                                        <p:strVal val="visible"/>
                                      </p:to>
                                    </p:set>
                                    <p:anim calcmode="lin" valueType="num">
                                      <p:cBhvr additive="base">
                                        <p:cTn id="97" dur="2000" fill="hold"/>
                                        <p:tgtEl>
                                          <p:spTgt spid="26"/>
                                        </p:tgtEl>
                                        <p:attrNameLst>
                                          <p:attrName>ppt_x</p:attrName>
                                        </p:attrNameLst>
                                      </p:cBhvr>
                                      <p:tavLst>
                                        <p:tav tm="0">
                                          <p:val>
                                            <p:strVal val="0-#ppt_w/2"/>
                                          </p:val>
                                        </p:tav>
                                        <p:tav tm="100000">
                                          <p:val>
                                            <p:strVal val="#ppt_x"/>
                                          </p:val>
                                        </p:tav>
                                      </p:tavLst>
                                    </p:anim>
                                    <p:anim calcmode="lin" valueType="num">
                                      <p:cBhvr additive="base">
                                        <p:cTn id="98" dur="2000" fill="hold"/>
                                        <p:tgtEl>
                                          <p:spTgt spid="26"/>
                                        </p:tgtEl>
                                        <p:attrNameLst>
                                          <p:attrName>ppt_y</p:attrName>
                                        </p:attrNameLst>
                                      </p:cBhvr>
                                      <p:tavLst>
                                        <p:tav tm="0">
                                          <p:val>
                                            <p:strVal val="0-#ppt_h/2"/>
                                          </p:val>
                                        </p:tav>
                                        <p:tav tm="100000">
                                          <p:val>
                                            <p:strVal val="#ppt_y"/>
                                          </p:val>
                                        </p:tav>
                                      </p:tavLst>
                                    </p:anim>
                                  </p:childTnLst>
                                </p:cTn>
                              </p:par>
                              <p:par>
                                <p:cTn id="99" presetID="2" presetClass="entr" presetSubtype="9" fill="hold" nodeType="withEffect">
                                  <p:stCondLst>
                                    <p:cond delay="0"/>
                                  </p:stCondLst>
                                  <p:childTnLst>
                                    <p:set>
                                      <p:cBhvr>
                                        <p:cTn id="100" dur="1" fill="hold">
                                          <p:stCondLst>
                                            <p:cond delay="0"/>
                                          </p:stCondLst>
                                        </p:cTn>
                                        <p:tgtEl>
                                          <p:spTgt spid="27"/>
                                        </p:tgtEl>
                                        <p:attrNameLst>
                                          <p:attrName>style.visibility</p:attrName>
                                        </p:attrNameLst>
                                      </p:cBhvr>
                                      <p:to>
                                        <p:strVal val="visible"/>
                                      </p:to>
                                    </p:set>
                                    <p:anim calcmode="lin" valueType="num">
                                      <p:cBhvr additive="base">
                                        <p:cTn id="101" dur="2000" fill="hold"/>
                                        <p:tgtEl>
                                          <p:spTgt spid="27"/>
                                        </p:tgtEl>
                                        <p:attrNameLst>
                                          <p:attrName>ppt_x</p:attrName>
                                        </p:attrNameLst>
                                      </p:cBhvr>
                                      <p:tavLst>
                                        <p:tav tm="0">
                                          <p:val>
                                            <p:strVal val="0-#ppt_w/2"/>
                                          </p:val>
                                        </p:tav>
                                        <p:tav tm="100000">
                                          <p:val>
                                            <p:strVal val="#ppt_x"/>
                                          </p:val>
                                        </p:tav>
                                      </p:tavLst>
                                    </p:anim>
                                    <p:anim calcmode="lin" valueType="num">
                                      <p:cBhvr additive="base">
                                        <p:cTn id="102" dur="2000" fill="hold"/>
                                        <p:tgtEl>
                                          <p:spTgt spid="27"/>
                                        </p:tgtEl>
                                        <p:attrNameLst>
                                          <p:attrName>ppt_y</p:attrName>
                                        </p:attrNameLst>
                                      </p:cBhvr>
                                      <p:tavLst>
                                        <p:tav tm="0">
                                          <p:val>
                                            <p:strVal val="0-#ppt_h/2"/>
                                          </p:val>
                                        </p:tav>
                                        <p:tav tm="100000">
                                          <p:val>
                                            <p:strVal val="#ppt_y"/>
                                          </p:val>
                                        </p:tav>
                                      </p:tavLst>
                                    </p:anim>
                                  </p:childTnLst>
                                </p:cTn>
                              </p:par>
                              <p:par>
                                <p:cTn id="103" presetID="2" presetClass="entr" presetSubtype="9" fill="hold" nodeType="withEffect">
                                  <p:stCondLst>
                                    <p:cond delay="0"/>
                                  </p:stCondLst>
                                  <p:childTnLst>
                                    <p:set>
                                      <p:cBhvr>
                                        <p:cTn id="104" dur="1" fill="hold">
                                          <p:stCondLst>
                                            <p:cond delay="0"/>
                                          </p:stCondLst>
                                        </p:cTn>
                                        <p:tgtEl>
                                          <p:spTgt spid="28"/>
                                        </p:tgtEl>
                                        <p:attrNameLst>
                                          <p:attrName>style.visibility</p:attrName>
                                        </p:attrNameLst>
                                      </p:cBhvr>
                                      <p:to>
                                        <p:strVal val="visible"/>
                                      </p:to>
                                    </p:set>
                                    <p:anim calcmode="lin" valueType="num">
                                      <p:cBhvr additive="base">
                                        <p:cTn id="105" dur="2000" fill="hold"/>
                                        <p:tgtEl>
                                          <p:spTgt spid="28"/>
                                        </p:tgtEl>
                                        <p:attrNameLst>
                                          <p:attrName>ppt_x</p:attrName>
                                        </p:attrNameLst>
                                      </p:cBhvr>
                                      <p:tavLst>
                                        <p:tav tm="0">
                                          <p:val>
                                            <p:strVal val="0-#ppt_w/2"/>
                                          </p:val>
                                        </p:tav>
                                        <p:tav tm="100000">
                                          <p:val>
                                            <p:strVal val="#ppt_x"/>
                                          </p:val>
                                        </p:tav>
                                      </p:tavLst>
                                    </p:anim>
                                    <p:anim calcmode="lin" valueType="num">
                                      <p:cBhvr additive="base">
                                        <p:cTn id="106" dur="2000" fill="hold"/>
                                        <p:tgtEl>
                                          <p:spTgt spid="28"/>
                                        </p:tgtEl>
                                        <p:attrNameLst>
                                          <p:attrName>ppt_y</p:attrName>
                                        </p:attrNameLst>
                                      </p:cBhvr>
                                      <p:tavLst>
                                        <p:tav tm="0">
                                          <p:val>
                                            <p:strVal val="0-#ppt_h/2"/>
                                          </p:val>
                                        </p:tav>
                                        <p:tav tm="100000">
                                          <p:val>
                                            <p:strVal val="#ppt_y"/>
                                          </p:val>
                                        </p:tav>
                                      </p:tavLst>
                                    </p:anim>
                                  </p:childTnLst>
                                </p:cTn>
                              </p:par>
                              <p:par>
                                <p:cTn id="107" presetID="2" presetClass="entr" presetSubtype="9" fill="hold" nodeType="withEffect">
                                  <p:stCondLst>
                                    <p:cond delay="0"/>
                                  </p:stCondLst>
                                  <p:childTnLst>
                                    <p:set>
                                      <p:cBhvr>
                                        <p:cTn id="108" dur="1" fill="hold">
                                          <p:stCondLst>
                                            <p:cond delay="0"/>
                                          </p:stCondLst>
                                        </p:cTn>
                                        <p:tgtEl>
                                          <p:spTgt spid="29"/>
                                        </p:tgtEl>
                                        <p:attrNameLst>
                                          <p:attrName>style.visibility</p:attrName>
                                        </p:attrNameLst>
                                      </p:cBhvr>
                                      <p:to>
                                        <p:strVal val="visible"/>
                                      </p:to>
                                    </p:set>
                                    <p:anim calcmode="lin" valueType="num">
                                      <p:cBhvr additive="base">
                                        <p:cTn id="109" dur="2000" fill="hold"/>
                                        <p:tgtEl>
                                          <p:spTgt spid="29"/>
                                        </p:tgtEl>
                                        <p:attrNameLst>
                                          <p:attrName>ppt_x</p:attrName>
                                        </p:attrNameLst>
                                      </p:cBhvr>
                                      <p:tavLst>
                                        <p:tav tm="0">
                                          <p:val>
                                            <p:strVal val="0-#ppt_w/2"/>
                                          </p:val>
                                        </p:tav>
                                        <p:tav tm="100000">
                                          <p:val>
                                            <p:strVal val="#ppt_x"/>
                                          </p:val>
                                        </p:tav>
                                      </p:tavLst>
                                    </p:anim>
                                    <p:anim calcmode="lin" valueType="num">
                                      <p:cBhvr additive="base">
                                        <p:cTn id="110" dur="2000" fill="hold"/>
                                        <p:tgtEl>
                                          <p:spTgt spid="29"/>
                                        </p:tgtEl>
                                        <p:attrNameLst>
                                          <p:attrName>ppt_y</p:attrName>
                                        </p:attrNameLst>
                                      </p:cBhvr>
                                      <p:tavLst>
                                        <p:tav tm="0">
                                          <p:val>
                                            <p:strVal val="0-#ppt_h/2"/>
                                          </p:val>
                                        </p:tav>
                                        <p:tav tm="100000">
                                          <p:val>
                                            <p:strVal val="#ppt_y"/>
                                          </p:val>
                                        </p:tav>
                                      </p:tavLst>
                                    </p:anim>
                                  </p:childTnLst>
                                </p:cTn>
                              </p:par>
                              <p:par>
                                <p:cTn id="111" presetID="2" presetClass="entr" presetSubtype="9" fill="hold" nodeType="withEffect">
                                  <p:stCondLst>
                                    <p:cond delay="0"/>
                                  </p:stCondLst>
                                  <p:childTnLst>
                                    <p:set>
                                      <p:cBhvr>
                                        <p:cTn id="112" dur="1" fill="hold">
                                          <p:stCondLst>
                                            <p:cond delay="0"/>
                                          </p:stCondLst>
                                        </p:cTn>
                                        <p:tgtEl>
                                          <p:spTgt spid="30"/>
                                        </p:tgtEl>
                                        <p:attrNameLst>
                                          <p:attrName>style.visibility</p:attrName>
                                        </p:attrNameLst>
                                      </p:cBhvr>
                                      <p:to>
                                        <p:strVal val="visible"/>
                                      </p:to>
                                    </p:set>
                                    <p:anim calcmode="lin" valueType="num">
                                      <p:cBhvr additive="base">
                                        <p:cTn id="113" dur="2000" fill="hold"/>
                                        <p:tgtEl>
                                          <p:spTgt spid="30"/>
                                        </p:tgtEl>
                                        <p:attrNameLst>
                                          <p:attrName>ppt_x</p:attrName>
                                        </p:attrNameLst>
                                      </p:cBhvr>
                                      <p:tavLst>
                                        <p:tav tm="0">
                                          <p:val>
                                            <p:strVal val="0-#ppt_w/2"/>
                                          </p:val>
                                        </p:tav>
                                        <p:tav tm="100000">
                                          <p:val>
                                            <p:strVal val="#ppt_x"/>
                                          </p:val>
                                        </p:tav>
                                      </p:tavLst>
                                    </p:anim>
                                    <p:anim calcmode="lin" valueType="num">
                                      <p:cBhvr additive="base">
                                        <p:cTn id="114" dur="2000" fill="hold"/>
                                        <p:tgtEl>
                                          <p:spTgt spid="30"/>
                                        </p:tgtEl>
                                        <p:attrNameLst>
                                          <p:attrName>ppt_y</p:attrName>
                                        </p:attrNameLst>
                                      </p:cBhvr>
                                      <p:tavLst>
                                        <p:tav tm="0">
                                          <p:val>
                                            <p:strVal val="0-#ppt_h/2"/>
                                          </p:val>
                                        </p:tav>
                                        <p:tav tm="100000">
                                          <p:val>
                                            <p:strVal val="#ppt_y"/>
                                          </p:val>
                                        </p:tav>
                                      </p:tavLst>
                                    </p:anim>
                                  </p:childTnLst>
                                </p:cTn>
                              </p:par>
                              <p:par>
                                <p:cTn id="115" presetID="2" presetClass="entr" presetSubtype="9" fill="hold" nodeType="withEffect">
                                  <p:stCondLst>
                                    <p:cond delay="0"/>
                                  </p:stCondLst>
                                  <p:childTnLst>
                                    <p:set>
                                      <p:cBhvr>
                                        <p:cTn id="116" dur="1" fill="hold">
                                          <p:stCondLst>
                                            <p:cond delay="0"/>
                                          </p:stCondLst>
                                        </p:cTn>
                                        <p:tgtEl>
                                          <p:spTgt spid="31"/>
                                        </p:tgtEl>
                                        <p:attrNameLst>
                                          <p:attrName>style.visibility</p:attrName>
                                        </p:attrNameLst>
                                      </p:cBhvr>
                                      <p:to>
                                        <p:strVal val="visible"/>
                                      </p:to>
                                    </p:set>
                                    <p:anim calcmode="lin" valueType="num">
                                      <p:cBhvr additive="base">
                                        <p:cTn id="117" dur="2000" fill="hold"/>
                                        <p:tgtEl>
                                          <p:spTgt spid="31"/>
                                        </p:tgtEl>
                                        <p:attrNameLst>
                                          <p:attrName>ppt_x</p:attrName>
                                        </p:attrNameLst>
                                      </p:cBhvr>
                                      <p:tavLst>
                                        <p:tav tm="0">
                                          <p:val>
                                            <p:strVal val="0-#ppt_w/2"/>
                                          </p:val>
                                        </p:tav>
                                        <p:tav tm="100000">
                                          <p:val>
                                            <p:strVal val="#ppt_x"/>
                                          </p:val>
                                        </p:tav>
                                      </p:tavLst>
                                    </p:anim>
                                    <p:anim calcmode="lin" valueType="num">
                                      <p:cBhvr additive="base">
                                        <p:cTn id="118" dur="2000" fill="hold"/>
                                        <p:tgtEl>
                                          <p:spTgt spid="31"/>
                                        </p:tgtEl>
                                        <p:attrNameLst>
                                          <p:attrName>ppt_y</p:attrName>
                                        </p:attrNameLst>
                                      </p:cBhvr>
                                      <p:tavLst>
                                        <p:tav tm="0">
                                          <p:val>
                                            <p:strVal val="0-#ppt_h/2"/>
                                          </p:val>
                                        </p:tav>
                                        <p:tav tm="100000">
                                          <p:val>
                                            <p:strVal val="#ppt_y"/>
                                          </p:val>
                                        </p:tav>
                                      </p:tavLst>
                                    </p:anim>
                                  </p:childTnLst>
                                </p:cTn>
                              </p:par>
                              <p:par>
                                <p:cTn id="119" presetID="8" presetClass="emph" presetSubtype="0" autoRev="1" fill="hold" nodeType="withEffect">
                                  <p:stCondLst>
                                    <p:cond delay="0"/>
                                  </p:stCondLst>
                                  <p:childTnLst>
                                    <p:animRot by="21600000">
                                      <p:cBhvr>
                                        <p:cTn id="120" dur="2000" fill="hold"/>
                                        <p:tgtEl>
                                          <p:spTgt spid="4"/>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6"/>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8"/>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0"/>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12"/>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15"/>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17"/>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19"/>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20"/>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21"/>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22"/>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23"/>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24"/>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25"/>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5"/>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7"/>
                                        </p:tgtEl>
                                        <p:attrNameLst>
                                          <p:attrName>r</p:attrName>
                                        </p:attrNameLst>
                                      </p:cBhvr>
                                    </p:animRot>
                                  </p:childTnLst>
                                </p:cTn>
                              </p:par>
                              <p:par>
                                <p:cTn id="151" presetID="8" presetClass="emph" presetSubtype="0" autoRev="1" fill="hold" nodeType="withEffect">
                                  <p:stCondLst>
                                    <p:cond delay="0"/>
                                  </p:stCondLst>
                                  <p:childTnLst>
                                    <p:animRot by="-21600000">
                                      <p:cBhvr>
                                        <p:cTn id="152" dur="2000" fill="hold"/>
                                        <p:tgtEl>
                                          <p:spTgt spid="9"/>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11"/>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13"/>
                                        </p:tgtEl>
                                        <p:attrNameLst>
                                          <p:attrName>r</p:attrName>
                                        </p:attrNameLst>
                                      </p:cBhvr>
                                    </p:animRot>
                                  </p:childTnLst>
                                </p:cTn>
                              </p:par>
                              <p:par>
                                <p:cTn id="157" presetID="8" presetClass="emph" presetSubtype="0" autoRev="1" fill="hold" nodeType="withEffect">
                                  <p:stCondLst>
                                    <p:cond delay="0"/>
                                  </p:stCondLst>
                                  <p:childTnLst>
                                    <p:animRot by="-21600000">
                                      <p:cBhvr>
                                        <p:cTn id="158" dur="2000" fill="hold"/>
                                        <p:tgtEl>
                                          <p:spTgt spid="14"/>
                                        </p:tgtEl>
                                        <p:attrNameLst>
                                          <p:attrName>r</p:attrName>
                                        </p:attrNameLst>
                                      </p:cBhvr>
                                    </p:animRot>
                                  </p:childTnLst>
                                </p:cTn>
                              </p:par>
                              <p:par>
                                <p:cTn id="159" presetID="8" presetClass="emph" presetSubtype="0" autoRev="1" fill="hold" nodeType="withEffect">
                                  <p:stCondLst>
                                    <p:cond delay="0"/>
                                  </p:stCondLst>
                                  <p:childTnLst>
                                    <p:animRot by="-21600000">
                                      <p:cBhvr>
                                        <p:cTn id="160" dur="2000" fill="hold"/>
                                        <p:tgtEl>
                                          <p:spTgt spid="16"/>
                                        </p:tgtEl>
                                        <p:attrNameLst>
                                          <p:attrName>r</p:attrName>
                                        </p:attrNameLst>
                                      </p:cBhvr>
                                    </p:animRot>
                                  </p:childTnLst>
                                </p:cTn>
                              </p:par>
                              <p:par>
                                <p:cTn id="161" presetID="8" presetClass="emph" presetSubtype="0" autoRev="1" fill="hold" nodeType="withEffect">
                                  <p:stCondLst>
                                    <p:cond delay="0"/>
                                  </p:stCondLst>
                                  <p:childTnLst>
                                    <p:animRot by="-21600000">
                                      <p:cBhvr>
                                        <p:cTn id="162" dur="2000" fill="hold"/>
                                        <p:tgtEl>
                                          <p:spTgt spid="18"/>
                                        </p:tgtEl>
                                        <p:attrNameLst>
                                          <p:attrName>r</p:attrName>
                                        </p:attrNameLst>
                                      </p:cBhvr>
                                    </p:animRot>
                                  </p:childTnLst>
                                </p:cTn>
                              </p:par>
                              <p:par>
                                <p:cTn id="163" presetID="8" presetClass="emph" presetSubtype="0" autoRev="1" fill="hold" nodeType="withEffect">
                                  <p:stCondLst>
                                    <p:cond delay="0"/>
                                  </p:stCondLst>
                                  <p:childTnLst>
                                    <p:animRot by="-21600000">
                                      <p:cBhvr>
                                        <p:cTn id="164" dur="2000" fill="hold"/>
                                        <p:tgtEl>
                                          <p:spTgt spid="26"/>
                                        </p:tgtEl>
                                        <p:attrNameLst>
                                          <p:attrName>r</p:attrName>
                                        </p:attrNameLst>
                                      </p:cBhvr>
                                    </p:animRot>
                                  </p:childTnLst>
                                </p:cTn>
                              </p:par>
                              <p:par>
                                <p:cTn id="165" presetID="8" presetClass="emph" presetSubtype="0" autoRev="1" fill="hold" nodeType="withEffect">
                                  <p:stCondLst>
                                    <p:cond delay="0"/>
                                  </p:stCondLst>
                                  <p:childTnLst>
                                    <p:animRot by="-21600000">
                                      <p:cBhvr>
                                        <p:cTn id="166" dur="2000" fill="hold"/>
                                        <p:tgtEl>
                                          <p:spTgt spid="27"/>
                                        </p:tgtEl>
                                        <p:attrNameLst>
                                          <p:attrName>r</p:attrName>
                                        </p:attrNameLst>
                                      </p:cBhvr>
                                    </p:animRot>
                                  </p:childTnLst>
                                </p:cTn>
                              </p:par>
                              <p:par>
                                <p:cTn id="167" presetID="8" presetClass="emph" presetSubtype="0" autoRev="1" fill="hold" nodeType="withEffect">
                                  <p:stCondLst>
                                    <p:cond delay="0"/>
                                  </p:stCondLst>
                                  <p:childTnLst>
                                    <p:animRot by="-21600000">
                                      <p:cBhvr>
                                        <p:cTn id="168" dur="2000" fill="hold"/>
                                        <p:tgtEl>
                                          <p:spTgt spid="28"/>
                                        </p:tgtEl>
                                        <p:attrNameLst>
                                          <p:attrName>r</p:attrName>
                                        </p:attrNameLst>
                                      </p:cBhvr>
                                    </p:animRot>
                                  </p:childTnLst>
                                </p:cTn>
                              </p:par>
                              <p:par>
                                <p:cTn id="169" presetID="8" presetClass="emph" presetSubtype="0" autoRev="1" fill="hold" nodeType="withEffect">
                                  <p:stCondLst>
                                    <p:cond delay="0"/>
                                  </p:stCondLst>
                                  <p:childTnLst>
                                    <p:animRot by="-21600000">
                                      <p:cBhvr>
                                        <p:cTn id="170" dur="2000" fill="hold"/>
                                        <p:tgtEl>
                                          <p:spTgt spid="29"/>
                                        </p:tgtEl>
                                        <p:attrNameLst>
                                          <p:attrName>r</p:attrName>
                                        </p:attrNameLst>
                                      </p:cBhvr>
                                    </p:animRot>
                                  </p:childTnLst>
                                </p:cTn>
                              </p:par>
                              <p:par>
                                <p:cTn id="171" presetID="8" presetClass="emph" presetSubtype="0" autoRev="1" fill="hold" nodeType="withEffect">
                                  <p:stCondLst>
                                    <p:cond delay="0"/>
                                  </p:stCondLst>
                                  <p:childTnLst>
                                    <p:animRot by="-21600000">
                                      <p:cBhvr>
                                        <p:cTn id="172" dur="2000" fill="hold"/>
                                        <p:tgtEl>
                                          <p:spTgt spid="30"/>
                                        </p:tgtEl>
                                        <p:attrNameLst>
                                          <p:attrName>r</p:attrName>
                                        </p:attrNameLst>
                                      </p:cBhvr>
                                    </p:animRot>
                                  </p:childTnLst>
                                </p:cTn>
                              </p:par>
                              <p:par>
                                <p:cTn id="173" presetID="8" presetClass="emph" presetSubtype="0" autoRev="1" fill="hold" nodeType="withEffect">
                                  <p:stCondLst>
                                    <p:cond delay="0"/>
                                  </p:stCondLst>
                                  <p:childTnLst>
                                    <p:animRot by="-21600000">
                                      <p:cBhvr>
                                        <p:cTn id="174" dur="2000" fill="hold"/>
                                        <p:tgtEl>
                                          <p:spTgt spid="31"/>
                                        </p:tgtEl>
                                        <p:attrNameLst>
                                          <p:attrName>r</p:attrName>
                                        </p:attrNameLst>
                                      </p:cBhvr>
                                    </p:animRot>
                                  </p:childTnLst>
                                </p:cTn>
                              </p:par>
                            </p:childTnLst>
                          </p:cTn>
                        </p:par>
                        <p:par>
                          <p:cTn id="175" fill="hold">
                            <p:stCondLst>
                              <p:cond delay="4000"/>
                            </p:stCondLst>
                            <p:childTnLst>
                              <p:par>
                                <p:cTn id="176" presetID="2" presetClass="exit" presetSubtype="6" fill="hold" nodeType="afterEffect">
                                  <p:stCondLst>
                                    <p:cond delay="0"/>
                                  </p:stCondLst>
                                  <p:childTnLst>
                                    <p:anim calcmode="lin" valueType="num">
                                      <p:cBhvr additive="base">
                                        <p:cTn id="177" dur="2000"/>
                                        <p:tgtEl>
                                          <p:spTgt spid="4"/>
                                        </p:tgtEl>
                                        <p:attrNameLst>
                                          <p:attrName>ppt_x</p:attrName>
                                        </p:attrNameLst>
                                      </p:cBhvr>
                                      <p:tavLst>
                                        <p:tav tm="0">
                                          <p:val>
                                            <p:strVal val="ppt_x"/>
                                          </p:val>
                                        </p:tav>
                                        <p:tav tm="100000">
                                          <p:val>
                                            <p:strVal val="1+ppt_w/2"/>
                                          </p:val>
                                        </p:tav>
                                      </p:tavLst>
                                    </p:anim>
                                    <p:anim calcmode="lin" valueType="num">
                                      <p:cBhvr additive="base">
                                        <p:cTn id="178" dur="2000"/>
                                        <p:tgtEl>
                                          <p:spTgt spid="4"/>
                                        </p:tgtEl>
                                        <p:attrNameLst>
                                          <p:attrName>ppt_y</p:attrName>
                                        </p:attrNameLst>
                                      </p:cBhvr>
                                      <p:tavLst>
                                        <p:tav tm="0">
                                          <p:val>
                                            <p:strVal val="ppt_y"/>
                                          </p:val>
                                        </p:tav>
                                        <p:tav tm="100000">
                                          <p:val>
                                            <p:strVal val="1+ppt_h/2"/>
                                          </p:val>
                                        </p:tav>
                                      </p:tavLst>
                                    </p:anim>
                                    <p:set>
                                      <p:cBhvr>
                                        <p:cTn id="179" dur="1" fill="hold">
                                          <p:stCondLst>
                                            <p:cond delay="1999"/>
                                          </p:stCondLst>
                                        </p:cTn>
                                        <p:tgtEl>
                                          <p:spTgt spid="4"/>
                                        </p:tgtEl>
                                        <p:attrNameLst>
                                          <p:attrName>style.visibility</p:attrName>
                                        </p:attrNameLst>
                                      </p:cBhvr>
                                      <p:to>
                                        <p:strVal val="hidden"/>
                                      </p:to>
                                    </p:set>
                                  </p:childTnLst>
                                </p:cTn>
                              </p:par>
                              <p:par>
                                <p:cTn id="180" presetID="2" presetClass="exit" presetSubtype="6" fill="hold" nodeType="withEffect">
                                  <p:stCondLst>
                                    <p:cond delay="0"/>
                                  </p:stCondLst>
                                  <p:childTnLst>
                                    <p:anim calcmode="lin" valueType="num">
                                      <p:cBhvr additive="base">
                                        <p:cTn id="181" dur="2000"/>
                                        <p:tgtEl>
                                          <p:spTgt spid="6"/>
                                        </p:tgtEl>
                                        <p:attrNameLst>
                                          <p:attrName>ppt_x</p:attrName>
                                        </p:attrNameLst>
                                      </p:cBhvr>
                                      <p:tavLst>
                                        <p:tav tm="0">
                                          <p:val>
                                            <p:strVal val="ppt_x"/>
                                          </p:val>
                                        </p:tav>
                                        <p:tav tm="100000">
                                          <p:val>
                                            <p:strVal val="1+ppt_w/2"/>
                                          </p:val>
                                        </p:tav>
                                      </p:tavLst>
                                    </p:anim>
                                    <p:anim calcmode="lin" valueType="num">
                                      <p:cBhvr additive="base">
                                        <p:cTn id="182" dur="2000"/>
                                        <p:tgtEl>
                                          <p:spTgt spid="6"/>
                                        </p:tgtEl>
                                        <p:attrNameLst>
                                          <p:attrName>ppt_y</p:attrName>
                                        </p:attrNameLst>
                                      </p:cBhvr>
                                      <p:tavLst>
                                        <p:tav tm="0">
                                          <p:val>
                                            <p:strVal val="ppt_y"/>
                                          </p:val>
                                        </p:tav>
                                        <p:tav tm="100000">
                                          <p:val>
                                            <p:strVal val="1+ppt_h/2"/>
                                          </p:val>
                                        </p:tav>
                                      </p:tavLst>
                                    </p:anim>
                                    <p:set>
                                      <p:cBhvr>
                                        <p:cTn id="183" dur="1" fill="hold">
                                          <p:stCondLst>
                                            <p:cond delay="1999"/>
                                          </p:stCondLst>
                                        </p:cTn>
                                        <p:tgtEl>
                                          <p:spTgt spid="6"/>
                                        </p:tgtEl>
                                        <p:attrNameLst>
                                          <p:attrName>style.visibility</p:attrName>
                                        </p:attrNameLst>
                                      </p:cBhvr>
                                      <p:to>
                                        <p:strVal val="hidden"/>
                                      </p:to>
                                    </p:set>
                                  </p:childTnLst>
                                </p:cTn>
                              </p:par>
                              <p:par>
                                <p:cTn id="184" presetID="2" presetClass="exit" presetSubtype="6" fill="hold" nodeType="withEffect">
                                  <p:stCondLst>
                                    <p:cond delay="0"/>
                                  </p:stCondLst>
                                  <p:childTnLst>
                                    <p:anim calcmode="lin" valueType="num">
                                      <p:cBhvr additive="base">
                                        <p:cTn id="185" dur="2000"/>
                                        <p:tgtEl>
                                          <p:spTgt spid="8"/>
                                        </p:tgtEl>
                                        <p:attrNameLst>
                                          <p:attrName>ppt_x</p:attrName>
                                        </p:attrNameLst>
                                      </p:cBhvr>
                                      <p:tavLst>
                                        <p:tav tm="0">
                                          <p:val>
                                            <p:strVal val="ppt_x"/>
                                          </p:val>
                                        </p:tav>
                                        <p:tav tm="100000">
                                          <p:val>
                                            <p:strVal val="1+ppt_w/2"/>
                                          </p:val>
                                        </p:tav>
                                      </p:tavLst>
                                    </p:anim>
                                    <p:anim calcmode="lin" valueType="num">
                                      <p:cBhvr additive="base">
                                        <p:cTn id="186" dur="2000"/>
                                        <p:tgtEl>
                                          <p:spTgt spid="8"/>
                                        </p:tgtEl>
                                        <p:attrNameLst>
                                          <p:attrName>ppt_y</p:attrName>
                                        </p:attrNameLst>
                                      </p:cBhvr>
                                      <p:tavLst>
                                        <p:tav tm="0">
                                          <p:val>
                                            <p:strVal val="ppt_y"/>
                                          </p:val>
                                        </p:tav>
                                        <p:tav tm="100000">
                                          <p:val>
                                            <p:strVal val="1+ppt_h/2"/>
                                          </p:val>
                                        </p:tav>
                                      </p:tavLst>
                                    </p:anim>
                                    <p:set>
                                      <p:cBhvr>
                                        <p:cTn id="187" dur="1" fill="hold">
                                          <p:stCondLst>
                                            <p:cond delay="1999"/>
                                          </p:stCondLst>
                                        </p:cTn>
                                        <p:tgtEl>
                                          <p:spTgt spid="8"/>
                                        </p:tgtEl>
                                        <p:attrNameLst>
                                          <p:attrName>style.visibility</p:attrName>
                                        </p:attrNameLst>
                                      </p:cBhvr>
                                      <p:to>
                                        <p:strVal val="hidden"/>
                                      </p:to>
                                    </p:set>
                                  </p:childTnLst>
                                </p:cTn>
                              </p:par>
                              <p:par>
                                <p:cTn id="188" presetID="2" presetClass="exit" presetSubtype="6" fill="hold" nodeType="withEffect">
                                  <p:stCondLst>
                                    <p:cond delay="0"/>
                                  </p:stCondLst>
                                  <p:childTnLst>
                                    <p:anim calcmode="lin" valueType="num">
                                      <p:cBhvr additive="base">
                                        <p:cTn id="189" dur="2000"/>
                                        <p:tgtEl>
                                          <p:spTgt spid="10"/>
                                        </p:tgtEl>
                                        <p:attrNameLst>
                                          <p:attrName>ppt_x</p:attrName>
                                        </p:attrNameLst>
                                      </p:cBhvr>
                                      <p:tavLst>
                                        <p:tav tm="0">
                                          <p:val>
                                            <p:strVal val="ppt_x"/>
                                          </p:val>
                                        </p:tav>
                                        <p:tav tm="100000">
                                          <p:val>
                                            <p:strVal val="1+ppt_w/2"/>
                                          </p:val>
                                        </p:tav>
                                      </p:tavLst>
                                    </p:anim>
                                    <p:anim calcmode="lin" valueType="num">
                                      <p:cBhvr additive="base">
                                        <p:cTn id="190" dur="2000"/>
                                        <p:tgtEl>
                                          <p:spTgt spid="10"/>
                                        </p:tgtEl>
                                        <p:attrNameLst>
                                          <p:attrName>ppt_y</p:attrName>
                                        </p:attrNameLst>
                                      </p:cBhvr>
                                      <p:tavLst>
                                        <p:tav tm="0">
                                          <p:val>
                                            <p:strVal val="ppt_y"/>
                                          </p:val>
                                        </p:tav>
                                        <p:tav tm="100000">
                                          <p:val>
                                            <p:strVal val="1+ppt_h/2"/>
                                          </p:val>
                                        </p:tav>
                                      </p:tavLst>
                                    </p:anim>
                                    <p:set>
                                      <p:cBhvr>
                                        <p:cTn id="191" dur="1" fill="hold">
                                          <p:stCondLst>
                                            <p:cond delay="1999"/>
                                          </p:stCondLst>
                                        </p:cTn>
                                        <p:tgtEl>
                                          <p:spTgt spid="10"/>
                                        </p:tgtEl>
                                        <p:attrNameLst>
                                          <p:attrName>style.visibility</p:attrName>
                                        </p:attrNameLst>
                                      </p:cBhvr>
                                      <p:to>
                                        <p:strVal val="hidden"/>
                                      </p:to>
                                    </p:set>
                                  </p:childTnLst>
                                </p:cTn>
                              </p:par>
                              <p:par>
                                <p:cTn id="192" presetID="2" presetClass="exit" presetSubtype="6" fill="hold" nodeType="withEffect">
                                  <p:stCondLst>
                                    <p:cond delay="0"/>
                                  </p:stCondLst>
                                  <p:childTnLst>
                                    <p:anim calcmode="lin" valueType="num">
                                      <p:cBhvr additive="base">
                                        <p:cTn id="193" dur="2000"/>
                                        <p:tgtEl>
                                          <p:spTgt spid="12"/>
                                        </p:tgtEl>
                                        <p:attrNameLst>
                                          <p:attrName>ppt_x</p:attrName>
                                        </p:attrNameLst>
                                      </p:cBhvr>
                                      <p:tavLst>
                                        <p:tav tm="0">
                                          <p:val>
                                            <p:strVal val="ppt_x"/>
                                          </p:val>
                                        </p:tav>
                                        <p:tav tm="100000">
                                          <p:val>
                                            <p:strVal val="1+ppt_w/2"/>
                                          </p:val>
                                        </p:tav>
                                      </p:tavLst>
                                    </p:anim>
                                    <p:anim calcmode="lin" valueType="num">
                                      <p:cBhvr additive="base">
                                        <p:cTn id="194" dur="2000"/>
                                        <p:tgtEl>
                                          <p:spTgt spid="12"/>
                                        </p:tgtEl>
                                        <p:attrNameLst>
                                          <p:attrName>ppt_y</p:attrName>
                                        </p:attrNameLst>
                                      </p:cBhvr>
                                      <p:tavLst>
                                        <p:tav tm="0">
                                          <p:val>
                                            <p:strVal val="ppt_y"/>
                                          </p:val>
                                        </p:tav>
                                        <p:tav tm="100000">
                                          <p:val>
                                            <p:strVal val="1+ppt_h/2"/>
                                          </p:val>
                                        </p:tav>
                                      </p:tavLst>
                                    </p:anim>
                                    <p:set>
                                      <p:cBhvr>
                                        <p:cTn id="195" dur="1" fill="hold">
                                          <p:stCondLst>
                                            <p:cond delay="1999"/>
                                          </p:stCondLst>
                                        </p:cTn>
                                        <p:tgtEl>
                                          <p:spTgt spid="12"/>
                                        </p:tgtEl>
                                        <p:attrNameLst>
                                          <p:attrName>style.visibility</p:attrName>
                                        </p:attrNameLst>
                                      </p:cBhvr>
                                      <p:to>
                                        <p:strVal val="hidden"/>
                                      </p:to>
                                    </p:set>
                                  </p:childTnLst>
                                </p:cTn>
                              </p:par>
                              <p:par>
                                <p:cTn id="196" presetID="2" presetClass="exit" presetSubtype="6" fill="hold" nodeType="withEffect">
                                  <p:stCondLst>
                                    <p:cond delay="0"/>
                                  </p:stCondLst>
                                  <p:childTnLst>
                                    <p:anim calcmode="lin" valueType="num">
                                      <p:cBhvr additive="base">
                                        <p:cTn id="197" dur="2000"/>
                                        <p:tgtEl>
                                          <p:spTgt spid="15"/>
                                        </p:tgtEl>
                                        <p:attrNameLst>
                                          <p:attrName>ppt_x</p:attrName>
                                        </p:attrNameLst>
                                      </p:cBhvr>
                                      <p:tavLst>
                                        <p:tav tm="0">
                                          <p:val>
                                            <p:strVal val="ppt_x"/>
                                          </p:val>
                                        </p:tav>
                                        <p:tav tm="100000">
                                          <p:val>
                                            <p:strVal val="1+ppt_w/2"/>
                                          </p:val>
                                        </p:tav>
                                      </p:tavLst>
                                    </p:anim>
                                    <p:anim calcmode="lin" valueType="num">
                                      <p:cBhvr additive="base">
                                        <p:cTn id="198" dur="2000"/>
                                        <p:tgtEl>
                                          <p:spTgt spid="15"/>
                                        </p:tgtEl>
                                        <p:attrNameLst>
                                          <p:attrName>ppt_y</p:attrName>
                                        </p:attrNameLst>
                                      </p:cBhvr>
                                      <p:tavLst>
                                        <p:tav tm="0">
                                          <p:val>
                                            <p:strVal val="ppt_y"/>
                                          </p:val>
                                        </p:tav>
                                        <p:tav tm="100000">
                                          <p:val>
                                            <p:strVal val="1+ppt_h/2"/>
                                          </p:val>
                                        </p:tav>
                                      </p:tavLst>
                                    </p:anim>
                                    <p:set>
                                      <p:cBhvr>
                                        <p:cTn id="199" dur="1" fill="hold">
                                          <p:stCondLst>
                                            <p:cond delay="1999"/>
                                          </p:stCondLst>
                                        </p:cTn>
                                        <p:tgtEl>
                                          <p:spTgt spid="15"/>
                                        </p:tgtEl>
                                        <p:attrNameLst>
                                          <p:attrName>style.visibility</p:attrName>
                                        </p:attrNameLst>
                                      </p:cBhvr>
                                      <p:to>
                                        <p:strVal val="hidden"/>
                                      </p:to>
                                    </p:set>
                                  </p:childTnLst>
                                </p:cTn>
                              </p:par>
                              <p:par>
                                <p:cTn id="200" presetID="2" presetClass="exit" presetSubtype="6" fill="hold" nodeType="withEffect">
                                  <p:stCondLst>
                                    <p:cond delay="0"/>
                                  </p:stCondLst>
                                  <p:childTnLst>
                                    <p:anim calcmode="lin" valueType="num">
                                      <p:cBhvr additive="base">
                                        <p:cTn id="201" dur="2000"/>
                                        <p:tgtEl>
                                          <p:spTgt spid="17"/>
                                        </p:tgtEl>
                                        <p:attrNameLst>
                                          <p:attrName>ppt_x</p:attrName>
                                        </p:attrNameLst>
                                      </p:cBhvr>
                                      <p:tavLst>
                                        <p:tav tm="0">
                                          <p:val>
                                            <p:strVal val="ppt_x"/>
                                          </p:val>
                                        </p:tav>
                                        <p:tav tm="100000">
                                          <p:val>
                                            <p:strVal val="1+ppt_w/2"/>
                                          </p:val>
                                        </p:tav>
                                      </p:tavLst>
                                    </p:anim>
                                    <p:anim calcmode="lin" valueType="num">
                                      <p:cBhvr additive="base">
                                        <p:cTn id="202" dur="2000"/>
                                        <p:tgtEl>
                                          <p:spTgt spid="17"/>
                                        </p:tgtEl>
                                        <p:attrNameLst>
                                          <p:attrName>ppt_y</p:attrName>
                                        </p:attrNameLst>
                                      </p:cBhvr>
                                      <p:tavLst>
                                        <p:tav tm="0">
                                          <p:val>
                                            <p:strVal val="ppt_y"/>
                                          </p:val>
                                        </p:tav>
                                        <p:tav tm="100000">
                                          <p:val>
                                            <p:strVal val="1+ppt_h/2"/>
                                          </p:val>
                                        </p:tav>
                                      </p:tavLst>
                                    </p:anim>
                                    <p:set>
                                      <p:cBhvr>
                                        <p:cTn id="203" dur="1" fill="hold">
                                          <p:stCondLst>
                                            <p:cond delay="1999"/>
                                          </p:stCondLst>
                                        </p:cTn>
                                        <p:tgtEl>
                                          <p:spTgt spid="17"/>
                                        </p:tgtEl>
                                        <p:attrNameLst>
                                          <p:attrName>style.visibility</p:attrName>
                                        </p:attrNameLst>
                                      </p:cBhvr>
                                      <p:to>
                                        <p:strVal val="hidden"/>
                                      </p:to>
                                    </p:set>
                                  </p:childTnLst>
                                </p:cTn>
                              </p:par>
                              <p:par>
                                <p:cTn id="204" presetID="2" presetClass="exit" presetSubtype="6" fill="hold" nodeType="withEffect">
                                  <p:stCondLst>
                                    <p:cond delay="0"/>
                                  </p:stCondLst>
                                  <p:childTnLst>
                                    <p:anim calcmode="lin" valueType="num">
                                      <p:cBhvr additive="base">
                                        <p:cTn id="205" dur="2000"/>
                                        <p:tgtEl>
                                          <p:spTgt spid="19"/>
                                        </p:tgtEl>
                                        <p:attrNameLst>
                                          <p:attrName>ppt_x</p:attrName>
                                        </p:attrNameLst>
                                      </p:cBhvr>
                                      <p:tavLst>
                                        <p:tav tm="0">
                                          <p:val>
                                            <p:strVal val="ppt_x"/>
                                          </p:val>
                                        </p:tav>
                                        <p:tav tm="100000">
                                          <p:val>
                                            <p:strVal val="1+ppt_w/2"/>
                                          </p:val>
                                        </p:tav>
                                      </p:tavLst>
                                    </p:anim>
                                    <p:anim calcmode="lin" valueType="num">
                                      <p:cBhvr additive="base">
                                        <p:cTn id="206" dur="2000"/>
                                        <p:tgtEl>
                                          <p:spTgt spid="19"/>
                                        </p:tgtEl>
                                        <p:attrNameLst>
                                          <p:attrName>ppt_y</p:attrName>
                                        </p:attrNameLst>
                                      </p:cBhvr>
                                      <p:tavLst>
                                        <p:tav tm="0">
                                          <p:val>
                                            <p:strVal val="ppt_y"/>
                                          </p:val>
                                        </p:tav>
                                        <p:tav tm="100000">
                                          <p:val>
                                            <p:strVal val="1+ppt_h/2"/>
                                          </p:val>
                                        </p:tav>
                                      </p:tavLst>
                                    </p:anim>
                                    <p:set>
                                      <p:cBhvr>
                                        <p:cTn id="207" dur="1" fill="hold">
                                          <p:stCondLst>
                                            <p:cond delay="1999"/>
                                          </p:stCondLst>
                                        </p:cTn>
                                        <p:tgtEl>
                                          <p:spTgt spid="19"/>
                                        </p:tgtEl>
                                        <p:attrNameLst>
                                          <p:attrName>style.visibility</p:attrName>
                                        </p:attrNameLst>
                                      </p:cBhvr>
                                      <p:to>
                                        <p:strVal val="hidden"/>
                                      </p:to>
                                    </p:set>
                                  </p:childTnLst>
                                </p:cTn>
                              </p:par>
                              <p:par>
                                <p:cTn id="208" presetID="2" presetClass="exit" presetSubtype="6" fill="hold" nodeType="withEffect">
                                  <p:stCondLst>
                                    <p:cond delay="0"/>
                                  </p:stCondLst>
                                  <p:childTnLst>
                                    <p:anim calcmode="lin" valueType="num">
                                      <p:cBhvr additive="base">
                                        <p:cTn id="209" dur="2000"/>
                                        <p:tgtEl>
                                          <p:spTgt spid="20"/>
                                        </p:tgtEl>
                                        <p:attrNameLst>
                                          <p:attrName>ppt_x</p:attrName>
                                        </p:attrNameLst>
                                      </p:cBhvr>
                                      <p:tavLst>
                                        <p:tav tm="0">
                                          <p:val>
                                            <p:strVal val="ppt_x"/>
                                          </p:val>
                                        </p:tav>
                                        <p:tav tm="100000">
                                          <p:val>
                                            <p:strVal val="1+ppt_w/2"/>
                                          </p:val>
                                        </p:tav>
                                      </p:tavLst>
                                    </p:anim>
                                    <p:anim calcmode="lin" valueType="num">
                                      <p:cBhvr additive="base">
                                        <p:cTn id="210" dur="2000"/>
                                        <p:tgtEl>
                                          <p:spTgt spid="20"/>
                                        </p:tgtEl>
                                        <p:attrNameLst>
                                          <p:attrName>ppt_y</p:attrName>
                                        </p:attrNameLst>
                                      </p:cBhvr>
                                      <p:tavLst>
                                        <p:tav tm="0">
                                          <p:val>
                                            <p:strVal val="ppt_y"/>
                                          </p:val>
                                        </p:tav>
                                        <p:tav tm="100000">
                                          <p:val>
                                            <p:strVal val="1+ppt_h/2"/>
                                          </p:val>
                                        </p:tav>
                                      </p:tavLst>
                                    </p:anim>
                                    <p:set>
                                      <p:cBhvr>
                                        <p:cTn id="211" dur="1" fill="hold">
                                          <p:stCondLst>
                                            <p:cond delay="1999"/>
                                          </p:stCondLst>
                                        </p:cTn>
                                        <p:tgtEl>
                                          <p:spTgt spid="20"/>
                                        </p:tgtEl>
                                        <p:attrNameLst>
                                          <p:attrName>style.visibility</p:attrName>
                                        </p:attrNameLst>
                                      </p:cBhvr>
                                      <p:to>
                                        <p:strVal val="hidden"/>
                                      </p:to>
                                    </p:set>
                                  </p:childTnLst>
                                </p:cTn>
                              </p:par>
                              <p:par>
                                <p:cTn id="212" presetID="2" presetClass="exit" presetSubtype="6" fill="hold" nodeType="withEffect">
                                  <p:stCondLst>
                                    <p:cond delay="0"/>
                                  </p:stCondLst>
                                  <p:childTnLst>
                                    <p:anim calcmode="lin" valueType="num">
                                      <p:cBhvr additive="base">
                                        <p:cTn id="213" dur="2000"/>
                                        <p:tgtEl>
                                          <p:spTgt spid="21"/>
                                        </p:tgtEl>
                                        <p:attrNameLst>
                                          <p:attrName>ppt_x</p:attrName>
                                        </p:attrNameLst>
                                      </p:cBhvr>
                                      <p:tavLst>
                                        <p:tav tm="0">
                                          <p:val>
                                            <p:strVal val="ppt_x"/>
                                          </p:val>
                                        </p:tav>
                                        <p:tav tm="100000">
                                          <p:val>
                                            <p:strVal val="1+ppt_w/2"/>
                                          </p:val>
                                        </p:tav>
                                      </p:tavLst>
                                    </p:anim>
                                    <p:anim calcmode="lin" valueType="num">
                                      <p:cBhvr additive="base">
                                        <p:cTn id="214" dur="2000"/>
                                        <p:tgtEl>
                                          <p:spTgt spid="21"/>
                                        </p:tgtEl>
                                        <p:attrNameLst>
                                          <p:attrName>ppt_y</p:attrName>
                                        </p:attrNameLst>
                                      </p:cBhvr>
                                      <p:tavLst>
                                        <p:tav tm="0">
                                          <p:val>
                                            <p:strVal val="ppt_y"/>
                                          </p:val>
                                        </p:tav>
                                        <p:tav tm="100000">
                                          <p:val>
                                            <p:strVal val="1+ppt_h/2"/>
                                          </p:val>
                                        </p:tav>
                                      </p:tavLst>
                                    </p:anim>
                                    <p:set>
                                      <p:cBhvr>
                                        <p:cTn id="215" dur="1" fill="hold">
                                          <p:stCondLst>
                                            <p:cond delay="1999"/>
                                          </p:stCondLst>
                                        </p:cTn>
                                        <p:tgtEl>
                                          <p:spTgt spid="21"/>
                                        </p:tgtEl>
                                        <p:attrNameLst>
                                          <p:attrName>style.visibility</p:attrName>
                                        </p:attrNameLst>
                                      </p:cBhvr>
                                      <p:to>
                                        <p:strVal val="hidden"/>
                                      </p:to>
                                    </p:set>
                                  </p:childTnLst>
                                </p:cTn>
                              </p:par>
                              <p:par>
                                <p:cTn id="216" presetID="2" presetClass="exit" presetSubtype="6" fill="hold" nodeType="withEffect">
                                  <p:stCondLst>
                                    <p:cond delay="0"/>
                                  </p:stCondLst>
                                  <p:childTnLst>
                                    <p:anim calcmode="lin" valueType="num">
                                      <p:cBhvr additive="base">
                                        <p:cTn id="217" dur="2000"/>
                                        <p:tgtEl>
                                          <p:spTgt spid="22"/>
                                        </p:tgtEl>
                                        <p:attrNameLst>
                                          <p:attrName>ppt_x</p:attrName>
                                        </p:attrNameLst>
                                      </p:cBhvr>
                                      <p:tavLst>
                                        <p:tav tm="0">
                                          <p:val>
                                            <p:strVal val="ppt_x"/>
                                          </p:val>
                                        </p:tav>
                                        <p:tav tm="100000">
                                          <p:val>
                                            <p:strVal val="1+ppt_w/2"/>
                                          </p:val>
                                        </p:tav>
                                      </p:tavLst>
                                    </p:anim>
                                    <p:anim calcmode="lin" valueType="num">
                                      <p:cBhvr additive="base">
                                        <p:cTn id="218" dur="2000"/>
                                        <p:tgtEl>
                                          <p:spTgt spid="22"/>
                                        </p:tgtEl>
                                        <p:attrNameLst>
                                          <p:attrName>ppt_y</p:attrName>
                                        </p:attrNameLst>
                                      </p:cBhvr>
                                      <p:tavLst>
                                        <p:tav tm="0">
                                          <p:val>
                                            <p:strVal val="ppt_y"/>
                                          </p:val>
                                        </p:tav>
                                        <p:tav tm="100000">
                                          <p:val>
                                            <p:strVal val="1+ppt_h/2"/>
                                          </p:val>
                                        </p:tav>
                                      </p:tavLst>
                                    </p:anim>
                                    <p:set>
                                      <p:cBhvr>
                                        <p:cTn id="219" dur="1" fill="hold">
                                          <p:stCondLst>
                                            <p:cond delay="1999"/>
                                          </p:stCondLst>
                                        </p:cTn>
                                        <p:tgtEl>
                                          <p:spTgt spid="22"/>
                                        </p:tgtEl>
                                        <p:attrNameLst>
                                          <p:attrName>style.visibility</p:attrName>
                                        </p:attrNameLst>
                                      </p:cBhvr>
                                      <p:to>
                                        <p:strVal val="hidden"/>
                                      </p:to>
                                    </p:set>
                                  </p:childTnLst>
                                </p:cTn>
                              </p:par>
                              <p:par>
                                <p:cTn id="220" presetID="2" presetClass="exit" presetSubtype="6" fill="hold" nodeType="withEffect">
                                  <p:stCondLst>
                                    <p:cond delay="0"/>
                                  </p:stCondLst>
                                  <p:childTnLst>
                                    <p:anim calcmode="lin" valueType="num">
                                      <p:cBhvr additive="base">
                                        <p:cTn id="221" dur="2000"/>
                                        <p:tgtEl>
                                          <p:spTgt spid="23"/>
                                        </p:tgtEl>
                                        <p:attrNameLst>
                                          <p:attrName>ppt_x</p:attrName>
                                        </p:attrNameLst>
                                      </p:cBhvr>
                                      <p:tavLst>
                                        <p:tav tm="0">
                                          <p:val>
                                            <p:strVal val="ppt_x"/>
                                          </p:val>
                                        </p:tav>
                                        <p:tav tm="100000">
                                          <p:val>
                                            <p:strVal val="1+ppt_w/2"/>
                                          </p:val>
                                        </p:tav>
                                      </p:tavLst>
                                    </p:anim>
                                    <p:anim calcmode="lin" valueType="num">
                                      <p:cBhvr additive="base">
                                        <p:cTn id="222" dur="2000"/>
                                        <p:tgtEl>
                                          <p:spTgt spid="23"/>
                                        </p:tgtEl>
                                        <p:attrNameLst>
                                          <p:attrName>ppt_y</p:attrName>
                                        </p:attrNameLst>
                                      </p:cBhvr>
                                      <p:tavLst>
                                        <p:tav tm="0">
                                          <p:val>
                                            <p:strVal val="ppt_y"/>
                                          </p:val>
                                        </p:tav>
                                        <p:tav tm="100000">
                                          <p:val>
                                            <p:strVal val="1+ppt_h/2"/>
                                          </p:val>
                                        </p:tav>
                                      </p:tavLst>
                                    </p:anim>
                                    <p:set>
                                      <p:cBhvr>
                                        <p:cTn id="223" dur="1" fill="hold">
                                          <p:stCondLst>
                                            <p:cond delay="1999"/>
                                          </p:stCondLst>
                                        </p:cTn>
                                        <p:tgtEl>
                                          <p:spTgt spid="23"/>
                                        </p:tgtEl>
                                        <p:attrNameLst>
                                          <p:attrName>style.visibility</p:attrName>
                                        </p:attrNameLst>
                                      </p:cBhvr>
                                      <p:to>
                                        <p:strVal val="hidden"/>
                                      </p:to>
                                    </p:set>
                                  </p:childTnLst>
                                </p:cTn>
                              </p:par>
                              <p:par>
                                <p:cTn id="224" presetID="2" presetClass="exit" presetSubtype="6" fill="hold" nodeType="withEffect">
                                  <p:stCondLst>
                                    <p:cond delay="0"/>
                                  </p:stCondLst>
                                  <p:childTnLst>
                                    <p:anim calcmode="lin" valueType="num">
                                      <p:cBhvr additive="base">
                                        <p:cTn id="225" dur="2000"/>
                                        <p:tgtEl>
                                          <p:spTgt spid="24"/>
                                        </p:tgtEl>
                                        <p:attrNameLst>
                                          <p:attrName>ppt_x</p:attrName>
                                        </p:attrNameLst>
                                      </p:cBhvr>
                                      <p:tavLst>
                                        <p:tav tm="0">
                                          <p:val>
                                            <p:strVal val="ppt_x"/>
                                          </p:val>
                                        </p:tav>
                                        <p:tav tm="100000">
                                          <p:val>
                                            <p:strVal val="1+ppt_w/2"/>
                                          </p:val>
                                        </p:tav>
                                      </p:tavLst>
                                    </p:anim>
                                    <p:anim calcmode="lin" valueType="num">
                                      <p:cBhvr additive="base">
                                        <p:cTn id="226" dur="2000"/>
                                        <p:tgtEl>
                                          <p:spTgt spid="24"/>
                                        </p:tgtEl>
                                        <p:attrNameLst>
                                          <p:attrName>ppt_y</p:attrName>
                                        </p:attrNameLst>
                                      </p:cBhvr>
                                      <p:tavLst>
                                        <p:tav tm="0">
                                          <p:val>
                                            <p:strVal val="ppt_y"/>
                                          </p:val>
                                        </p:tav>
                                        <p:tav tm="100000">
                                          <p:val>
                                            <p:strVal val="1+ppt_h/2"/>
                                          </p:val>
                                        </p:tav>
                                      </p:tavLst>
                                    </p:anim>
                                    <p:set>
                                      <p:cBhvr>
                                        <p:cTn id="227" dur="1" fill="hold">
                                          <p:stCondLst>
                                            <p:cond delay="1999"/>
                                          </p:stCondLst>
                                        </p:cTn>
                                        <p:tgtEl>
                                          <p:spTgt spid="24"/>
                                        </p:tgtEl>
                                        <p:attrNameLst>
                                          <p:attrName>style.visibility</p:attrName>
                                        </p:attrNameLst>
                                      </p:cBhvr>
                                      <p:to>
                                        <p:strVal val="hidden"/>
                                      </p:to>
                                    </p:set>
                                  </p:childTnLst>
                                </p:cTn>
                              </p:par>
                              <p:par>
                                <p:cTn id="228" presetID="2" presetClass="exit" presetSubtype="6" fill="hold" nodeType="withEffect">
                                  <p:stCondLst>
                                    <p:cond delay="0"/>
                                  </p:stCondLst>
                                  <p:childTnLst>
                                    <p:anim calcmode="lin" valueType="num">
                                      <p:cBhvr additive="base">
                                        <p:cTn id="229" dur="2000"/>
                                        <p:tgtEl>
                                          <p:spTgt spid="25"/>
                                        </p:tgtEl>
                                        <p:attrNameLst>
                                          <p:attrName>ppt_x</p:attrName>
                                        </p:attrNameLst>
                                      </p:cBhvr>
                                      <p:tavLst>
                                        <p:tav tm="0">
                                          <p:val>
                                            <p:strVal val="ppt_x"/>
                                          </p:val>
                                        </p:tav>
                                        <p:tav tm="100000">
                                          <p:val>
                                            <p:strVal val="1+ppt_w/2"/>
                                          </p:val>
                                        </p:tav>
                                      </p:tavLst>
                                    </p:anim>
                                    <p:anim calcmode="lin" valueType="num">
                                      <p:cBhvr additive="base">
                                        <p:cTn id="230" dur="2000"/>
                                        <p:tgtEl>
                                          <p:spTgt spid="25"/>
                                        </p:tgtEl>
                                        <p:attrNameLst>
                                          <p:attrName>ppt_y</p:attrName>
                                        </p:attrNameLst>
                                      </p:cBhvr>
                                      <p:tavLst>
                                        <p:tav tm="0">
                                          <p:val>
                                            <p:strVal val="ppt_y"/>
                                          </p:val>
                                        </p:tav>
                                        <p:tav tm="100000">
                                          <p:val>
                                            <p:strVal val="1+ppt_h/2"/>
                                          </p:val>
                                        </p:tav>
                                      </p:tavLst>
                                    </p:anim>
                                    <p:set>
                                      <p:cBhvr>
                                        <p:cTn id="231" dur="1" fill="hold">
                                          <p:stCondLst>
                                            <p:cond delay="1999"/>
                                          </p:stCondLst>
                                        </p:cTn>
                                        <p:tgtEl>
                                          <p:spTgt spid="25"/>
                                        </p:tgtEl>
                                        <p:attrNameLst>
                                          <p:attrName>style.visibility</p:attrName>
                                        </p:attrNameLst>
                                      </p:cBhvr>
                                      <p:to>
                                        <p:strVal val="hidden"/>
                                      </p:to>
                                    </p:set>
                                  </p:childTnLst>
                                </p:cTn>
                              </p:par>
                              <p:par>
                                <p:cTn id="232" presetID="2" presetClass="exit" presetSubtype="12" fill="hold" nodeType="withEffect">
                                  <p:stCondLst>
                                    <p:cond delay="0"/>
                                  </p:stCondLst>
                                  <p:childTnLst>
                                    <p:anim calcmode="lin" valueType="num">
                                      <p:cBhvr additive="base">
                                        <p:cTn id="233" dur="2000"/>
                                        <p:tgtEl>
                                          <p:spTgt spid="5"/>
                                        </p:tgtEl>
                                        <p:attrNameLst>
                                          <p:attrName>ppt_x</p:attrName>
                                        </p:attrNameLst>
                                      </p:cBhvr>
                                      <p:tavLst>
                                        <p:tav tm="0">
                                          <p:val>
                                            <p:strVal val="ppt_x"/>
                                          </p:val>
                                        </p:tav>
                                        <p:tav tm="100000">
                                          <p:val>
                                            <p:strVal val="0-ppt_w/2"/>
                                          </p:val>
                                        </p:tav>
                                      </p:tavLst>
                                    </p:anim>
                                    <p:anim calcmode="lin" valueType="num">
                                      <p:cBhvr additive="base">
                                        <p:cTn id="234" dur="2000"/>
                                        <p:tgtEl>
                                          <p:spTgt spid="5"/>
                                        </p:tgtEl>
                                        <p:attrNameLst>
                                          <p:attrName>ppt_y</p:attrName>
                                        </p:attrNameLst>
                                      </p:cBhvr>
                                      <p:tavLst>
                                        <p:tav tm="0">
                                          <p:val>
                                            <p:strVal val="ppt_y"/>
                                          </p:val>
                                        </p:tav>
                                        <p:tav tm="100000">
                                          <p:val>
                                            <p:strVal val="1+ppt_h/2"/>
                                          </p:val>
                                        </p:tav>
                                      </p:tavLst>
                                    </p:anim>
                                    <p:set>
                                      <p:cBhvr>
                                        <p:cTn id="235" dur="1" fill="hold">
                                          <p:stCondLst>
                                            <p:cond delay="1999"/>
                                          </p:stCondLst>
                                        </p:cTn>
                                        <p:tgtEl>
                                          <p:spTgt spid="5"/>
                                        </p:tgtEl>
                                        <p:attrNameLst>
                                          <p:attrName>style.visibility</p:attrName>
                                        </p:attrNameLst>
                                      </p:cBhvr>
                                      <p:to>
                                        <p:strVal val="hidden"/>
                                      </p:to>
                                    </p:set>
                                  </p:childTnLst>
                                </p:cTn>
                              </p:par>
                              <p:par>
                                <p:cTn id="236" presetID="2" presetClass="exit" presetSubtype="12" fill="hold" nodeType="withEffect">
                                  <p:stCondLst>
                                    <p:cond delay="0"/>
                                  </p:stCondLst>
                                  <p:childTnLst>
                                    <p:anim calcmode="lin" valueType="num">
                                      <p:cBhvr additive="base">
                                        <p:cTn id="237" dur="2000"/>
                                        <p:tgtEl>
                                          <p:spTgt spid="7"/>
                                        </p:tgtEl>
                                        <p:attrNameLst>
                                          <p:attrName>ppt_x</p:attrName>
                                        </p:attrNameLst>
                                      </p:cBhvr>
                                      <p:tavLst>
                                        <p:tav tm="0">
                                          <p:val>
                                            <p:strVal val="ppt_x"/>
                                          </p:val>
                                        </p:tav>
                                        <p:tav tm="100000">
                                          <p:val>
                                            <p:strVal val="0-ppt_w/2"/>
                                          </p:val>
                                        </p:tav>
                                      </p:tavLst>
                                    </p:anim>
                                    <p:anim calcmode="lin" valueType="num">
                                      <p:cBhvr additive="base">
                                        <p:cTn id="238" dur="2000"/>
                                        <p:tgtEl>
                                          <p:spTgt spid="7"/>
                                        </p:tgtEl>
                                        <p:attrNameLst>
                                          <p:attrName>ppt_y</p:attrName>
                                        </p:attrNameLst>
                                      </p:cBhvr>
                                      <p:tavLst>
                                        <p:tav tm="0">
                                          <p:val>
                                            <p:strVal val="ppt_y"/>
                                          </p:val>
                                        </p:tav>
                                        <p:tav tm="100000">
                                          <p:val>
                                            <p:strVal val="1+ppt_h/2"/>
                                          </p:val>
                                        </p:tav>
                                      </p:tavLst>
                                    </p:anim>
                                    <p:set>
                                      <p:cBhvr>
                                        <p:cTn id="239" dur="1" fill="hold">
                                          <p:stCondLst>
                                            <p:cond delay="1999"/>
                                          </p:stCondLst>
                                        </p:cTn>
                                        <p:tgtEl>
                                          <p:spTgt spid="7"/>
                                        </p:tgtEl>
                                        <p:attrNameLst>
                                          <p:attrName>style.visibility</p:attrName>
                                        </p:attrNameLst>
                                      </p:cBhvr>
                                      <p:to>
                                        <p:strVal val="hidden"/>
                                      </p:to>
                                    </p:set>
                                  </p:childTnLst>
                                </p:cTn>
                              </p:par>
                              <p:par>
                                <p:cTn id="240" presetID="2" presetClass="exit" presetSubtype="12" fill="hold" nodeType="withEffect">
                                  <p:stCondLst>
                                    <p:cond delay="0"/>
                                  </p:stCondLst>
                                  <p:childTnLst>
                                    <p:anim calcmode="lin" valueType="num">
                                      <p:cBhvr additive="base">
                                        <p:cTn id="241" dur="2000"/>
                                        <p:tgtEl>
                                          <p:spTgt spid="9"/>
                                        </p:tgtEl>
                                        <p:attrNameLst>
                                          <p:attrName>ppt_x</p:attrName>
                                        </p:attrNameLst>
                                      </p:cBhvr>
                                      <p:tavLst>
                                        <p:tav tm="0">
                                          <p:val>
                                            <p:strVal val="ppt_x"/>
                                          </p:val>
                                        </p:tav>
                                        <p:tav tm="100000">
                                          <p:val>
                                            <p:strVal val="0-ppt_w/2"/>
                                          </p:val>
                                        </p:tav>
                                      </p:tavLst>
                                    </p:anim>
                                    <p:anim calcmode="lin" valueType="num">
                                      <p:cBhvr additive="base">
                                        <p:cTn id="242" dur="2000"/>
                                        <p:tgtEl>
                                          <p:spTgt spid="9"/>
                                        </p:tgtEl>
                                        <p:attrNameLst>
                                          <p:attrName>ppt_y</p:attrName>
                                        </p:attrNameLst>
                                      </p:cBhvr>
                                      <p:tavLst>
                                        <p:tav tm="0">
                                          <p:val>
                                            <p:strVal val="ppt_y"/>
                                          </p:val>
                                        </p:tav>
                                        <p:tav tm="100000">
                                          <p:val>
                                            <p:strVal val="1+ppt_h/2"/>
                                          </p:val>
                                        </p:tav>
                                      </p:tavLst>
                                    </p:anim>
                                    <p:set>
                                      <p:cBhvr>
                                        <p:cTn id="243" dur="1" fill="hold">
                                          <p:stCondLst>
                                            <p:cond delay="1999"/>
                                          </p:stCondLst>
                                        </p:cTn>
                                        <p:tgtEl>
                                          <p:spTgt spid="9"/>
                                        </p:tgtEl>
                                        <p:attrNameLst>
                                          <p:attrName>style.visibility</p:attrName>
                                        </p:attrNameLst>
                                      </p:cBhvr>
                                      <p:to>
                                        <p:strVal val="hidden"/>
                                      </p:to>
                                    </p:set>
                                  </p:childTnLst>
                                </p:cTn>
                              </p:par>
                              <p:par>
                                <p:cTn id="244" presetID="2" presetClass="exit" presetSubtype="12" fill="hold" nodeType="withEffect">
                                  <p:stCondLst>
                                    <p:cond delay="0"/>
                                  </p:stCondLst>
                                  <p:childTnLst>
                                    <p:anim calcmode="lin" valueType="num">
                                      <p:cBhvr additive="base">
                                        <p:cTn id="245" dur="2000"/>
                                        <p:tgtEl>
                                          <p:spTgt spid="11"/>
                                        </p:tgtEl>
                                        <p:attrNameLst>
                                          <p:attrName>ppt_x</p:attrName>
                                        </p:attrNameLst>
                                      </p:cBhvr>
                                      <p:tavLst>
                                        <p:tav tm="0">
                                          <p:val>
                                            <p:strVal val="ppt_x"/>
                                          </p:val>
                                        </p:tav>
                                        <p:tav tm="100000">
                                          <p:val>
                                            <p:strVal val="0-ppt_w/2"/>
                                          </p:val>
                                        </p:tav>
                                      </p:tavLst>
                                    </p:anim>
                                    <p:anim calcmode="lin" valueType="num">
                                      <p:cBhvr additive="base">
                                        <p:cTn id="246" dur="2000"/>
                                        <p:tgtEl>
                                          <p:spTgt spid="11"/>
                                        </p:tgtEl>
                                        <p:attrNameLst>
                                          <p:attrName>ppt_y</p:attrName>
                                        </p:attrNameLst>
                                      </p:cBhvr>
                                      <p:tavLst>
                                        <p:tav tm="0">
                                          <p:val>
                                            <p:strVal val="ppt_y"/>
                                          </p:val>
                                        </p:tav>
                                        <p:tav tm="100000">
                                          <p:val>
                                            <p:strVal val="1+ppt_h/2"/>
                                          </p:val>
                                        </p:tav>
                                      </p:tavLst>
                                    </p:anim>
                                    <p:set>
                                      <p:cBhvr>
                                        <p:cTn id="247" dur="1" fill="hold">
                                          <p:stCondLst>
                                            <p:cond delay="1999"/>
                                          </p:stCondLst>
                                        </p:cTn>
                                        <p:tgtEl>
                                          <p:spTgt spid="11"/>
                                        </p:tgtEl>
                                        <p:attrNameLst>
                                          <p:attrName>style.visibility</p:attrName>
                                        </p:attrNameLst>
                                      </p:cBhvr>
                                      <p:to>
                                        <p:strVal val="hidden"/>
                                      </p:to>
                                    </p:set>
                                  </p:childTnLst>
                                </p:cTn>
                              </p:par>
                              <p:par>
                                <p:cTn id="248" presetID="2" presetClass="exit" presetSubtype="12" fill="hold" nodeType="withEffect">
                                  <p:stCondLst>
                                    <p:cond delay="0"/>
                                  </p:stCondLst>
                                  <p:childTnLst>
                                    <p:anim calcmode="lin" valueType="num">
                                      <p:cBhvr additive="base">
                                        <p:cTn id="249" dur="2000"/>
                                        <p:tgtEl>
                                          <p:spTgt spid="13"/>
                                        </p:tgtEl>
                                        <p:attrNameLst>
                                          <p:attrName>ppt_x</p:attrName>
                                        </p:attrNameLst>
                                      </p:cBhvr>
                                      <p:tavLst>
                                        <p:tav tm="0">
                                          <p:val>
                                            <p:strVal val="ppt_x"/>
                                          </p:val>
                                        </p:tav>
                                        <p:tav tm="100000">
                                          <p:val>
                                            <p:strVal val="0-ppt_w/2"/>
                                          </p:val>
                                        </p:tav>
                                      </p:tavLst>
                                    </p:anim>
                                    <p:anim calcmode="lin" valueType="num">
                                      <p:cBhvr additive="base">
                                        <p:cTn id="250" dur="2000"/>
                                        <p:tgtEl>
                                          <p:spTgt spid="13"/>
                                        </p:tgtEl>
                                        <p:attrNameLst>
                                          <p:attrName>ppt_y</p:attrName>
                                        </p:attrNameLst>
                                      </p:cBhvr>
                                      <p:tavLst>
                                        <p:tav tm="0">
                                          <p:val>
                                            <p:strVal val="ppt_y"/>
                                          </p:val>
                                        </p:tav>
                                        <p:tav tm="100000">
                                          <p:val>
                                            <p:strVal val="1+ppt_h/2"/>
                                          </p:val>
                                        </p:tav>
                                      </p:tavLst>
                                    </p:anim>
                                    <p:set>
                                      <p:cBhvr>
                                        <p:cTn id="251" dur="1" fill="hold">
                                          <p:stCondLst>
                                            <p:cond delay="1999"/>
                                          </p:stCondLst>
                                        </p:cTn>
                                        <p:tgtEl>
                                          <p:spTgt spid="13"/>
                                        </p:tgtEl>
                                        <p:attrNameLst>
                                          <p:attrName>style.visibility</p:attrName>
                                        </p:attrNameLst>
                                      </p:cBhvr>
                                      <p:to>
                                        <p:strVal val="hidden"/>
                                      </p:to>
                                    </p:set>
                                  </p:childTnLst>
                                </p:cTn>
                              </p:par>
                              <p:par>
                                <p:cTn id="252" presetID="2" presetClass="exit" presetSubtype="12" fill="hold" nodeType="withEffect">
                                  <p:stCondLst>
                                    <p:cond delay="0"/>
                                  </p:stCondLst>
                                  <p:childTnLst>
                                    <p:anim calcmode="lin" valueType="num">
                                      <p:cBhvr additive="base">
                                        <p:cTn id="253" dur="2000"/>
                                        <p:tgtEl>
                                          <p:spTgt spid="14"/>
                                        </p:tgtEl>
                                        <p:attrNameLst>
                                          <p:attrName>ppt_x</p:attrName>
                                        </p:attrNameLst>
                                      </p:cBhvr>
                                      <p:tavLst>
                                        <p:tav tm="0">
                                          <p:val>
                                            <p:strVal val="ppt_x"/>
                                          </p:val>
                                        </p:tav>
                                        <p:tav tm="100000">
                                          <p:val>
                                            <p:strVal val="0-ppt_w/2"/>
                                          </p:val>
                                        </p:tav>
                                      </p:tavLst>
                                    </p:anim>
                                    <p:anim calcmode="lin" valueType="num">
                                      <p:cBhvr additive="base">
                                        <p:cTn id="254" dur="2000"/>
                                        <p:tgtEl>
                                          <p:spTgt spid="14"/>
                                        </p:tgtEl>
                                        <p:attrNameLst>
                                          <p:attrName>ppt_y</p:attrName>
                                        </p:attrNameLst>
                                      </p:cBhvr>
                                      <p:tavLst>
                                        <p:tav tm="0">
                                          <p:val>
                                            <p:strVal val="ppt_y"/>
                                          </p:val>
                                        </p:tav>
                                        <p:tav tm="100000">
                                          <p:val>
                                            <p:strVal val="1+ppt_h/2"/>
                                          </p:val>
                                        </p:tav>
                                      </p:tavLst>
                                    </p:anim>
                                    <p:set>
                                      <p:cBhvr>
                                        <p:cTn id="255" dur="1" fill="hold">
                                          <p:stCondLst>
                                            <p:cond delay="1999"/>
                                          </p:stCondLst>
                                        </p:cTn>
                                        <p:tgtEl>
                                          <p:spTgt spid="14"/>
                                        </p:tgtEl>
                                        <p:attrNameLst>
                                          <p:attrName>style.visibility</p:attrName>
                                        </p:attrNameLst>
                                      </p:cBhvr>
                                      <p:to>
                                        <p:strVal val="hidden"/>
                                      </p:to>
                                    </p:set>
                                  </p:childTnLst>
                                </p:cTn>
                              </p:par>
                              <p:par>
                                <p:cTn id="256" presetID="2" presetClass="exit" presetSubtype="12" fill="hold" nodeType="withEffect">
                                  <p:stCondLst>
                                    <p:cond delay="0"/>
                                  </p:stCondLst>
                                  <p:childTnLst>
                                    <p:anim calcmode="lin" valueType="num">
                                      <p:cBhvr additive="base">
                                        <p:cTn id="257" dur="2000"/>
                                        <p:tgtEl>
                                          <p:spTgt spid="16"/>
                                        </p:tgtEl>
                                        <p:attrNameLst>
                                          <p:attrName>ppt_x</p:attrName>
                                        </p:attrNameLst>
                                      </p:cBhvr>
                                      <p:tavLst>
                                        <p:tav tm="0">
                                          <p:val>
                                            <p:strVal val="ppt_x"/>
                                          </p:val>
                                        </p:tav>
                                        <p:tav tm="100000">
                                          <p:val>
                                            <p:strVal val="0-ppt_w/2"/>
                                          </p:val>
                                        </p:tav>
                                      </p:tavLst>
                                    </p:anim>
                                    <p:anim calcmode="lin" valueType="num">
                                      <p:cBhvr additive="base">
                                        <p:cTn id="258" dur="2000"/>
                                        <p:tgtEl>
                                          <p:spTgt spid="16"/>
                                        </p:tgtEl>
                                        <p:attrNameLst>
                                          <p:attrName>ppt_y</p:attrName>
                                        </p:attrNameLst>
                                      </p:cBhvr>
                                      <p:tavLst>
                                        <p:tav tm="0">
                                          <p:val>
                                            <p:strVal val="ppt_y"/>
                                          </p:val>
                                        </p:tav>
                                        <p:tav tm="100000">
                                          <p:val>
                                            <p:strVal val="1+ppt_h/2"/>
                                          </p:val>
                                        </p:tav>
                                      </p:tavLst>
                                    </p:anim>
                                    <p:set>
                                      <p:cBhvr>
                                        <p:cTn id="259" dur="1" fill="hold">
                                          <p:stCondLst>
                                            <p:cond delay="1999"/>
                                          </p:stCondLst>
                                        </p:cTn>
                                        <p:tgtEl>
                                          <p:spTgt spid="16"/>
                                        </p:tgtEl>
                                        <p:attrNameLst>
                                          <p:attrName>style.visibility</p:attrName>
                                        </p:attrNameLst>
                                      </p:cBhvr>
                                      <p:to>
                                        <p:strVal val="hidden"/>
                                      </p:to>
                                    </p:set>
                                  </p:childTnLst>
                                </p:cTn>
                              </p:par>
                              <p:par>
                                <p:cTn id="260" presetID="2" presetClass="exit" presetSubtype="12" fill="hold" nodeType="withEffect">
                                  <p:stCondLst>
                                    <p:cond delay="0"/>
                                  </p:stCondLst>
                                  <p:childTnLst>
                                    <p:anim calcmode="lin" valueType="num">
                                      <p:cBhvr additive="base">
                                        <p:cTn id="261" dur="2000"/>
                                        <p:tgtEl>
                                          <p:spTgt spid="18"/>
                                        </p:tgtEl>
                                        <p:attrNameLst>
                                          <p:attrName>ppt_x</p:attrName>
                                        </p:attrNameLst>
                                      </p:cBhvr>
                                      <p:tavLst>
                                        <p:tav tm="0">
                                          <p:val>
                                            <p:strVal val="ppt_x"/>
                                          </p:val>
                                        </p:tav>
                                        <p:tav tm="100000">
                                          <p:val>
                                            <p:strVal val="0-ppt_w/2"/>
                                          </p:val>
                                        </p:tav>
                                      </p:tavLst>
                                    </p:anim>
                                    <p:anim calcmode="lin" valueType="num">
                                      <p:cBhvr additive="base">
                                        <p:cTn id="262" dur="2000"/>
                                        <p:tgtEl>
                                          <p:spTgt spid="18"/>
                                        </p:tgtEl>
                                        <p:attrNameLst>
                                          <p:attrName>ppt_y</p:attrName>
                                        </p:attrNameLst>
                                      </p:cBhvr>
                                      <p:tavLst>
                                        <p:tav tm="0">
                                          <p:val>
                                            <p:strVal val="ppt_y"/>
                                          </p:val>
                                        </p:tav>
                                        <p:tav tm="100000">
                                          <p:val>
                                            <p:strVal val="1+ppt_h/2"/>
                                          </p:val>
                                        </p:tav>
                                      </p:tavLst>
                                    </p:anim>
                                    <p:set>
                                      <p:cBhvr>
                                        <p:cTn id="263" dur="1" fill="hold">
                                          <p:stCondLst>
                                            <p:cond delay="1999"/>
                                          </p:stCondLst>
                                        </p:cTn>
                                        <p:tgtEl>
                                          <p:spTgt spid="18"/>
                                        </p:tgtEl>
                                        <p:attrNameLst>
                                          <p:attrName>style.visibility</p:attrName>
                                        </p:attrNameLst>
                                      </p:cBhvr>
                                      <p:to>
                                        <p:strVal val="hidden"/>
                                      </p:to>
                                    </p:set>
                                  </p:childTnLst>
                                </p:cTn>
                              </p:par>
                              <p:par>
                                <p:cTn id="264" presetID="2" presetClass="exit" presetSubtype="12" fill="hold" nodeType="withEffect">
                                  <p:stCondLst>
                                    <p:cond delay="0"/>
                                  </p:stCondLst>
                                  <p:childTnLst>
                                    <p:anim calcmode="lin" valueType="num">
                                      <p:cBhvr additive="base">
                                        <p:cTn id="265" dur="2000"/>
                                        <p:tgtEl>
                                          <p:spTgt spid="26"/>
                                        </p:tgtEl>
                                        <p:attrNameLst>
                                          <p:attrName>ppt_x</p:attrName>
                                        </p:attrNameLst>
                                      </p:cBhvr>
                                      <p:tavLst>
                                        <p:tav tm="0">
                                          <p:val>
                                            <p:strVal val="ppt_x"/>
                                          </p:val>
                                        </p:tav>
                                        <p:tav tm="100000">
                                          <p:val>
                                            <p:strVal val="0-ppt_w/2"/>
                                          </p:val>
                                        </p:tav>
                                      </p:tavLst>
                                    </p:anim>
                                    <p:anim calcmode="lin" valueType="num">
                                      <p:cBhvr additive="base">
                                        <p:cTn id="266" dur="2000"/>
                                        <p:tgtEl>
                                          <p:spTgt spid="26"/>
                                        </p:tgtEl>
                                        <p:attrNameLst>
                                          <p:attrName>ppt_y</p:attrName>
                                        </p:attrNameLst>
                                      </p:cBhvr>
                                      <p:tavLst>
                                        <p:tav tm="0">
                                          <p:val>
                                            <p:strVal val="ppt_y"/>
                                          </p:val>
                                        </p:tav>
                                        <p:tav tm="100000">
                                          <p:val>
                                            <p:strVal val="1+ppt_h/2"/>
                                          </p:val>
                                        </p:tav>
                                      </p:tavLst>
                                    </p:anim>
                                    <p:set>
                                      <p:cBhvr>
                                        <p:cTn id="267" dur="1" fill="hold">
                                          <p:stCondLst>
                                            <p:cond delay="1999"/>
                                          </p:stCondLst>
                                        </p:cTn>
                                        <p:tgtEl>
                                          <p:spTgt spid="26"/>
                                        </p:tgtEl>
                                        <p:attrNameLst>
                                          <p:attrName>style.visibility</p:attrName>
                                        </p:attrNameLst>
                                      </p:cBhvr>
                                      <p:to>
                                        <p:strVal val="hidden"/>
                                      </p:to>
                                    </p:set>
                                  </p:childTnLst>
                                </p:cTn>
                              </p:par>
                              <p:par>
                                <p:cTn id="268" presetID="2" presetClass="exit" presetSubtype="12" fill="hold" nodeType="withEffect">
                                  <p:stCondLst>
                                    <p:cond delay="0"/>
                                  </p:stCondLst>
                                  <p:childTnLst>
                                    <p:anim calcmode="lin" valueType="num">
                                      <p:cBhvr additive="base">
                                        <p:cTn id="269" dur="2000"/>
                                        <p:tgtEl>
                                          <p:spTgt spid="27"/>
                                        </p:tgtEl>
                                        <p:attrNameLst>
                                          <p:attrName>ppt_x</p:attrName>
                                        </p:attrNameLst>
                                      </p:cBhvr>
                                      <p:tavLst>
                                        <p:tav tm="0">
                                          <p:val>
                                            <p:strVal val="ppt_x"/>
                                          </p:val>
                                        </p:tav>
                                        <p:tav tm="100000">
                                          <p:val>
                                            <p:strVal val="0-ppt_w/2"/>
                                          </p:val>
                                        </p:tav>
                                      </p:tavLst>
                                    </p:anim>
                                    <p:anim calcmode="lin" valueType="num">
                                      <p:cBhvr additive="base">
                                        <p:cTn id="270" dur="2000"/>
                                        <p:tgtEl>
                                          <p:spTgt spid="27"/>
                                        </p:tgtEl>
                                        <p:attrNameLst>
                                          <p:attrName>ppt_y</p:attrName>
                                        </p:attrNameLst>
                                      </p:cBhvr>
                                      <p:tavLst>
                                        <p:tav tm="0">
                                          <p:val>
                                            <p:strVal val="ppt_y"/>
                                          </p:val>
                                        </p:tav>
                                        <p:tav tm="100000">
                                          <p:val>
                                            <p:strVal val="1+ppt_h/2"/>
                                          </p:val>
                                        </p:tav>
                                      </p:tavLst>
                                    </p:anim>
                                    <p:set>
                                      <p:cBhvr>
                                        <p:cTn id="271" dur="1" fill="hold">
                                          <p:stCondLst>
                                            <p:cond delay="1999"/>
                                          </p:stCondLst>
                                        </p:cTn>
                                        <p:tgtEl>
                                          <p:spTgt spid="27"/>
                                        </p:tgtEl>
                                        <p:attrNameLst>
                                          <p:attrName>style.visibility</p:attrName>
                                        </p:attrNameLst>
                                      </p:cBhvr>
                                      <p:to>
                                        <p:strVal val="hidden"/>
                                      </p:to>
                                    </p:set>
                                  </p:childTnLst>
                                </p:cTn>
                              </p:par>
                              <p:par>
                                <p:cTn id="272" presetID="2" presetClass="exit" presetSubtype="12" fill="hold" nodeType="withEffect">
                                  <p:stCondLst>
                                    <p:cond delay="0"/>
                                  </p:stCondLst>
                                  <p:childTnLst>
                                    <p:anim calcmode="lin" valueType="num">
                                      <p:cBhvr additive="base">
                                        <p:cTn id="273" dur="2000"/>
                                        <p:tgtEl>
                                          <p:spTgt spid="28"/>
                                        </p:tgtEl>
                                        <p:attrNameLst>
                                          <p:attrName>ppt_x</p:attrName>
                                        </p:attrNameLst>
                                      </p:cBhvr>
                                      <p:tavLst>
                                        <p:tav tm="0">
                                          <p:val>
                                            <p:strVal val="ppt_x"/>
                                          </p:val>
                                        </p:tav>
                                        <p:tav tm="100000">
                                          <p:val>
                                            <p:strVal val="0-ppt_w/2"/>
                                          </p:val>
                                        </p:tav>
                                      </p:tavLst>
                                    </p:anim>
                                    <p:anim calcmode="lin" valueType="num">
                                      <p:cBhvr additive="base">
                                        <p:cTn id="274" dur="2000"/>
                                        <p:tgtEl>
                                          <p:spTgt spid="28"/>
                                        </p:tgtEl>
                                        <p:attrNameLst>
                                          <p:attrName>ppt_y</p:attrName>
                                        </p:attrNameLst>
                                      </p:cBhvr>
                                      <p:tavLst>
                                        <p:tav tm="0">
                                          <p:val>
                                            <p:strVal val="ppt_y"/>
                                          </p:val>
                                        </p:tav>
                                        <p:tav tm="100000">
                                          <p:val>
                                            <p:strVal val="1+ppt_h/2"/>
                                          </p:val>
                                        </p:tav>
                                      </p:tavLst>
                                    </p:anim>
                                    <p:set>
                                      <p:cBhvr>
                                        <p:cTn id="275" dur="1" fill="hold">
                                          <p:stCondLst>
                                            <p:cond delay="1999"/>
                                          </p:stCondLst>
                                        </p:cTn>
                                        <p:tgtEl>
                                          <p:spTgt spid="28"/>
                                        </p:tgtEl>
                                        <p:attrNameLst>
                                          <p:attrName>style.visibility</p:attrName>
                                        </p:attrNameLst>
                                      </p:cBhvr>
                                      <p:to>
                                        <p:strVal val="hidden"/>
                                      </p:to>
                                    </p:set>
                                  </p:childTnLst>
                                </p:cTn>
                              </p:par>
                              <p:par>
                                <p:cTn id="276" presetID="2" presetClass="exit" presetSubtype="12" fill="hold" nodeType="withEffect">
                                  <p:stCondLst>
                                    <p:cond delay="0"/>
                                  </p:stCondLst>
                                  <p:childTnLst>
                                    <p:anim calcmode="lin" valueType="num">
                                      <p:cBhvr additive="base">
                                        <p:cTn id="277" dur="2000"/>
                                        <p:tgtEl>
                                          <p:spTgt spid="29"/>
                                        </p:tgtEl>
                                        <p:attrNameLst>
                                          <p:attrName>ppt_x</p:attrName>
                                        </p:attrNameLst>
                                      </p:cBhvr>
                                      <p:tavLst>
                                        <p:tav tm="0">
                                          <p:val>
                                            <p:strVal val="ppt_x"/>
                                          </p:val>
                                        </p:tav>
                                        <p:tav tm="100000">
                                          <p:val>
                                            <p:strVal val="0-ppt_w/2"/>
                                          </p:val>
                                        </p:tav>
                                      </p:tavLst>
                                    </p:anim>
                                    <p:anim calcmode="lin" valueType="num">
                                      <p:cBhvr additive="base">
                                        <p:cTn id="278" dur="2000"/>
                                        <p:tgtEl>
                                          <p:spTgt spid="29"/>
                                        </p:tgtEl>
                                        <p:attrNameLst>
                                          <p:attrName>ppt_y</p:attrName>
                                        </p:attrNameLst>
                                      </p:cBhvr>
                                      <p:tavLst>
                                        <p:tav tm="0">
                                          <p:val>
                                            <p:strVal val="ppt_y"/>
                                          </p:val>
                                        </p:tav>
                                        <p:tav tm="100000">
                                          <p:val>
                                            <p:strVal val="1+ppt_h/2"/>
                                          </p:val>
                                        </p:tav>
                                      </p:tavLst>
                                    </p:anim>
                                    <p:set>
                                      <p:cBhvr>
                                        <p:cTn id="279" dur="1" fill="hold">
                                          <p:stCondLst>
                                            <p:cond delay="1999"/>
                                          </p:stCondLst>
                                        </p:cTn>
                                        <p:tgtEl>
                                          <p:spTgt spid="29"/>
                                        </p:tgtEl>
                                        <p:attrNameLst>
                                          <p:attrName>style.visibility</p:attrName>
                                        </p:attrNameLst>
                                      </p:cBhvr>
                                      <p:to>
                                        <p:strVal val="hidden"/>
                                      </p:to>
                                    </p:set>
                                  </p:childTnLst>
                                </p:cTn>
                              </p:par>
                              <p:par>
                                <p:cTn id="280" presetID="2" presetClass="exit" presetSubtype="12" fill="hold" nodeType="withEffect">
                                  <p:stCondLst>
                                    <p:cond delay="0"/>
                                  </p:stCondLst>
                                  <p:childTnLst>
                                    <p:anim calcmode="lin" valueType="num">
                                      <p:cBhvr additive="base">
                                        <p:cTn id="281" dur="2000"/>
                                        <p:tgtEl>
                                          <p:spTgt spid="30"/>
                                        </p:tgtEl>
                                        <p:attrNameLst>
                                          <p:attrName>ppt_x</p:attrName>
                                        </p:attrNameLst>
                                      </p:cBhvr>
                                      <p:tavLst>
                                        <p:tav tm="0">
                                          <p:val>
                                            <p:strVal val="ppt_x"/>
                                          </p:val>
                                        </p:tav>
                                        <p:tav tm="100000">
                                          <p:val>
                                            <p:strVal val="0-ppt_w/2"/>
                                          </p:val>
                                        </p:tav>
                                      </p:tavLst>
                                    </p:anim>
                                    <p:anim calcmode="lin" valueType="num">
                                      <p:cBhvr additive="base">
                                        <p:cTn id="282" dur="2000"/>
                                        <p:tgtEl>
                                          <p:spTgt spid="30"/>
                                        </p:tgtEl>
                                        <p:attrNameLst>
                                          <p:attrName>ppt_y</p:attrName>
                                        </p:attrNameLst>
                                      </p:cBhvr>
                                      <p:tavLst>
                                        <p:tav tm="0">
                                          <p:val>
                                            <p:strVal val="ppt_y"/>
                                          </p:val>
                                        </p:tav>
                                        <p:tav tm="100000">
                                          <p:val>
                                            <p:strVal val="1+ppt_h/2"/>
                                          </p:val>
                                        </p:tav>
                                      </p:tavLst>
                                    </p:anim>
                                    <p:set>
                                      <p:cBhvr>
                                        <p:cTn id="283" dur="1" fill="hold">
                                          <p:stCondLst>
                                            <p:cond delay="1999"/>
                                          </p:stCondLst>
                                        </p:cTn>
                                        <p:tgtEl>
                                          <p:spTgt spid="30"/>
                                        </p:tgtEl>
                                        <p:attrNameLst>
                                          <p:attrName>style.visibility</p:attrName>
                                        </p:attrNameLst>
                                      </p:cBhvr>
                                      <p:to>
                                        <p:strVal val="hidden"/>
                                      </p:to>
                                    </p:set>
                                  </p:childTnLst>
                                </p:cTn>
                              </p:par>
                              <p:par>
                                <p:cTn id="284" presetID="2" presetClass="exit" presetSubtype="12" fill="hold" nodeType="withEffect">
                                  <p:stCondLst>
                                    <p:cond delay="0"/>
                                  </p:stCondLst>
                                  <p:childTnLst>
                                    <p:anim calcmode="lin" valueType="num">
                                      <p:cBhvr additive="base">
                                        <p:cTn id="285" dur="2000"/>
                                        <p:tgtEl>
                                          <p:spTgt spid="31"/>
                                        </p:tgtEl>
                                        <p:attrNameLst>
                                          <p:attrName>ppt_x</p:attrName>
                                        </p:attrNameLst>
                                      </p:cBhvr>
                                      <p:tavLst>
                                        <p:tav tm="0">
                                          <p:val>
                                            <p:strVal val="ppt_x"/>
                                          </p:val>
                                        </p:tav>
                                        <p:tav tm="100000">
                                          <p:val>
                                            <p:strVal val="0-ppt_w/2"/>
                                          </p:val>
                                        </p:tav>
                                      </p:tavLst>
                                    </p:anim>
                                    <p:anim calcmode="lin" valueType="num">
                                      <p:cBhvr additive="base">
                                        <p:cTn id="286" dur="2000"/>
                                        <p:tgtEl>
                                          <p:spTgt spid="31"/>
                                        </p:tgtEl>
                                        <p:attrNameLst>
                                          <p:attrName>ppt_y</p:attrName>
                                        </p:attrNameLst>
                                      </p:cBhvr>
                                      <p:tavLst>
                                        <p:tav tm="0">
                                          <p:val>
                                            <p:strVal val="ppt_y"/>
                                          </p:val>
                                        </p:tav>
                                        <p:tav tm="100000">
                                          <p:val>
                                            <p:strVal val="1+ppt_h/2"/>
                                          </p:val>
                                        </p:tav>
                                      </p:tavLst>
                                    </p:anim>
                                    <p:set>
                                      <p:cBhvr>
                                        <p:cTn id="287" dur="1" fill="hold">
                                          <p:stCondLst>
                                            <p:cond delay="1999"/>
                                          </p:stCondLst>
                                        </p:cTn>
                                        <p:tgtEl>
                                          <p:spTgt spid="31"/>
                                        </p:tgtEl>
                                        <p:attrNameLst>
                                          <p:attrName>style.visibility</p:attrName>
                                        </p:attrNameLst>
                                      </p:cBhvr>
                                      <p:to>
                                        <p:strVal val="hidden"/>
                                      </p:to>
                                    </p:set>
                                  </p:childTnLst>
                                </p:cTn>
                              </p:par>
                              <p:par>
                                <p:cTn id="288" presetID="8" presetClass="emph" presetSubtype="0" autoRev="1" fill="hold" nodeType="withEffect">
                                  <p:stCondLst>
                                    <p:cond delay="0"/>
                                  </p:stCondLst>
                                  <p:childTnLst>
                                    <p:animRot by="21600000">
                                      <p:cBhvr>
                                        <p:cTn id="289" dur="2000" fill="hold"/>
                                        <p:tgtEl>
                                          <p:spTgt spid="5"/>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7"/>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9"/>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11"/>
                                        </p:tgtEl>
                                        <p:attrNameLst>
                                          <p:attrName>r</p:attrName>
                                        </p:attrNameLst>
                                      </p:cBhvr>
                                    </p:animRot>
                                  </p:childTnLst>
                                </p:cTn>
                              </p:par>
                              <p:par>
                                <p:cTn id="296" presetID="8" presetClass="emph" presetSubtype="0" autoRev="1" fill="hold" nodeType="withEffect">
                                  <p:stCondLst>
                                    <p:cond delay="0"/>
                                  </p:stCondLst>
                                  <p:childTnLst>
                                    <p:animRot by="21600000">
                                      <p:cBhvr>
                                        <p:cTn id="297" dur="2000" fill="hold"/>
                                        <p:tgtEl>
                                          <p:spTgt spid="13"/>
                                        </p:tgtEl>
                                        <p:attrNameLst>
                                          <p:attrName>r</p:attrName>
                                        </p:attrNameLst>
                                      </p:cBhvr>
                                    </p:animRot>
                                  </p:childTnLst>
                                </p:cTn>
                              </p:par>
                              <p:par>
                                <p:cTn id="298" presetID="8" presetClass="emph" presetSubtype="0" autoRev="1" fill="hold" nodeType="withEffect">
                                  <p:stCondLst>
                                    <p:cond delay="0"/>
                                  </p:stCondLst>
                                  <p:childTnLst>
                                    <p:animRot by="21600000">
                                      <p:cBhvr>
                                        <p:cTn id="299" dur="2000" fill="hold"/>
                                        <p:tgtEl>
                                          <p:spTgt spid="14"/>
                                        </p:tgtEl>
                                        <p:attrNameLst>
                                          <p:attrName>r</p:attrName>
                                        </p:attrNameLst>
                                      </p:cBhvr>
                                    </p:animRot>
                                  </p:childTnLst>
                                </p:cTn>
                              </p:par>
                              <p:par>
                                <p:cTn id="300" presetID="8" presetClass="emph" presetSubtype="0" autoRev="1" fill="hold" nodeType="withEffect">
                                  <p:stCondLst>
                                    <p:cond delay="0"/>
                                  </p:stCondLst>
                                  <p:childTnLst>
                                    <p:animRot by="21600000">
                                      <p:cBhvr>
                                        <p:cTn id="301" dur="2000" fill="hold"/>
                                        <p:tgtEl>
                                          <p:spTgt spid="16"/>
                                        </p:tgtEl>
                                        <p:attrNameLst>
                                          <p:attrName>r</p:attrName>
                                        </p:attrNameLst>
                                      </p:cBhvr>
                                    </p:animRot>
                                  </p:childTnLst>
                                </p:cTn>
                              </p:par>
                              <p:par>
                                <p:cTn id="302" presetID="8" presetClass="emph" presetSubtype="0" autoRev="1" fill="hold" nodeType="withEffect">
                                  <p:stCondLst>
                                    <p:cond delay="0"/>
                                  </p:stCondLst>
                                  <p:childTnLst>
                                    <p:animRot by="21600000">
                                      <p:cBhvr>
                                        <p:cTn id="303" dur="2000" fill="hold"/>
                                        <p:tgtEl>
                                          <p:spTgt spid="18"/>
                                        </p:tgtEl>
                                        <p:attrNameLst>
                                          <p:attrName>r</p:attrName>
                                        </p:attrNameLst>
                                      </p:cBhvr>
                                    </p:animRot>
                                  </p:childTnLst>
                                </p:cTn>
                              </p:par>
                              <p:par>
                                <p:cTn id="304" presetID="8" presetClass="emph" presetSubtype="0" autoRev="1" fill="hold" nodeType="withEffect">
                                  <p:stCondLst>
                                    <p:cond delay="0"/>
                                  </p:stCondLst>
                                  <p:childTnLst>
                                    <p:animRot by="21600000">
                                      <p:cBhvr>
                                        <p:cTn id="305" dur="2000" fill="hold"/>
                                        <p:tgtEl>
                                          <p:spTgt spid="26"/>
                                        </p:tgtEl>
                                        <p:attrNameLst>
                                          <p:attrName>r</p:attrName>
                                        </p:attrNameLst>
                                      </p:cBhvr>
                                    </p:animRot>
                                  </p:childTnLst>
                                </p:cTn>
                              </p:par>
                              <p:par>
                                <p:cTn id="306" presetID="8" presetClass="emph" presetSubtype="0" autoRev="1" fill="hold" nodeType="withEffect">
                                  <p:stCondLst>
                                    <p:cond delay="0"/>
                                  </p:stCondLst>
                                  <p:childTnLst>
                                    <p:animRot by="21600000">
                                      <p:cBhvr>
                                        <p:cTn id="307" dur="2000" fill="hold"/>
                                        <p:tgtEl>
                                          <p:spTgt spid="27"/>
                                        </p:tgtEl>
                                        <p:attrNameLst>
                                          <p:attrName>r</p:attrName>
                                        </p:attrNameLst>
                                      </p:cBhvr>
                                    </p:animRot>
                                  </p:childTnLst>
                                </p:cTn>
                              </p:par>
                              <p:par>
                                <p:cTn id="308" presetID="8" presetClass="emph" presetSubtype="0" autoRev="1" fill="hold" nodeType="withEffect">
                                  <p:stCondLst>
                                    <p:cond delay="0"/>
                                  </p:stCondLst>
                                  <p:childTnLst>
                                    <p:animRot by="21600000">
                                      <p:cBhvr>
                                        <p:cTn id="309" dur="2000" fill="hold"/>
                                        <p:tgtEl>
                                          <p:spTgt spid="28"/>
                                        </p:tgtEl>
                                        <p:attrNameLst>
                                          <p:attrName>r</p:attrName>
                                        </p:attrNameLst>
                                      </p:cBhvr>
                                    </p:animRot>
                                  </p:childTnLst>
                                </p:cTn>
                              </p:par>
                              <p:par>
                                <p:cTn id="310" presetID="8" presetClass="emph" presetSubtype="0" autoRev="1" fill="hold" nodeType="withEffect">
                                  <p:stCondLst>
                                    <p:cond delay="0"/>
                                  </p:stCondLst>
                                  <p:childTnLst>
                                    <p:animRot by="21600000">
                                      <p:cBhvr>
                                        <p:cTn id="311" dur="2000" fill="hold"/>
                                        <p:tgtEl>
                                          <p:spTgt spid="29"/>
                                        </p:tgtEl>
                                        <p:attrNameLst>
                                          <p:attrName>r</p:attrName>
                                        </p:attrNameLst>
                                      </p:cBhvr>
                                    </p:animRot>
                                  </p:childTnLst>
                                </p:cTn>
                              </p:par>
                              <p:par>
                                <p:cTn id="312" presetID="8" presetClass="emph" presetSubtype="0" autoRev="1" fill="hold" nodeType="withEffect">
                                  <p:stCondLst>
                                    <p:cond delay="0"/>
                                  </p:stCondLst>
                                  <p:childTnLst>
                                    <p:animRot by="21600000">
                                      <p:cBhvr>
                                        <p:cTn id="313" dur="2000" fill="hold"/>
                                        <p:tgtEl>
                                          <p:spTgt spid="30"/>
                                        </p:tgtEl>
                                        <p:attrNameLst>
                                          <p:attrName>r</p:attrName>
                                        </p:attrNameLst>
                                      </p:cBhvr>
                                    </p:animRot>
                                  </p:childTnLst>
                                </p:cTn>
                              </p:par>
                              <p:par>
                                <p:cTn id="314" presetID="8" presetClass="emph" presetSubtype="0" autoRev="1" fill="hold" nodeType="withEffect">
                                  <p:stCondLst>
                                    <p:cond delay="0"/>
                                  </p:stCondLst>
                                  <p:childTnLst>
                                    <p:animRot by="21600000">
                                      <p:cBhvr>
                                        <p:cTn id="315" dur="2000" fill="hold"/>
                                        <p:tgtEl>
                                          <p:spTgt spid="31"/>
                                        </p:tgtEl>
                                        <p:attrNameLst>
                                          <p:attrName>r</p:attrName>
                                        </p:attrNameLst>
                                      </p:cBhvr>
                                    </p:animRot>
                                  </p:childTnLst>
                                </p:cTn>
                              </p:par>
                              <p:par>
                                <p:cTn id="316" presetID="8" presetClass="emph" presetSubtype="0" autoRev="1" fill="hold" nodeType="withEffect">
                                  <p:stCondLst>
                                    <p:cond delay="0"/>
                                  </p:stCondLst>
                                  <p:childTnLst>
                                    <p:animRot by="-21600000">
                                      <p:cBhvr>
                                        <p:cTn id="317" dur="2000" fill="hold"/>
                                        <p:tgtEl>
                                          <p:spTgt spid="4"/>
                                        </p:tgtEl>
                                        <p:attrNameLst>
                                          <p:attrName>r</p:attrName>
                                        </p:attrNameLst>
                                      </p:cBhvr>
                                    </p:animRot>
                                  </p:childTnLst>
                                </p:cTn>
                              </p:par>
                              <p:par>
                                <p:cTn id="318" presetID="8" presetClass="emph" presetSubtype="0" autoRev="1" fill="hold" nodeType="withEffect">
                                  <p:stCondLst>
                                    <p:cond delay="0"/>
                                  </p:stCondLst>
                                  <p:childTnLst>
                                    <p:animRot by="-21600000">
                                      <p:cBhvr>
                                        <p:cTn id="319" dur="2000" fill="hold"/>
                                        <p:tgtEl>
                                          <p:spTgt spid="6"/>
                                        </p:tgtEl>
                                        <p:attrNameLst>
                                          <p:attrName>r</p:attrName>
                                        </p:attrNameLst>
                                      </p:cBhvr>
                                    </p:animRot>
                                  </p:childTnLst>
                                </p:cTn>
                              </p:par>
                              <p:par>
                                <p:cTn id="320" presetID="8" presetClass="emph" presetSubtype="0" autoRev="1" fill="hold" nodeType="withEffect">
                                  <p:stCondLst>
                                    <p:cond delay="0"/>
                                  </p:stCondLst>
                                  <p:childTnLst>
                                    <p:animRot by="-21600000">
                                      <p:cBhvr>
                                        <p:cTn id="321" dur="2000" fill="hold"/>
                                        <p:tgtEl>
                                          <p:spTgt spid="8"/>
                                        </p:tgtEl>
                                        <p:attrNameLst>
                                          <p:attrName>r</p:attrName>
                                        </p:attrNameLst>
                                      </p:cBhvr>
                                    </p:animRot>
                                  </p:childTnLst>
                                </p:cTn>
                              </p:par>
                              <p:par>
                                <p:cTn id="322" presetID="8" presetClass="emph" presetSubtype="0" autoRev="1" fill="hold" nodeType="withEffect">
                                  <p:stCondLst>
                                    <p:cond delay="0"/>
                                  </p:stCondLst>
                                  <p:childTnLst>
                                    <p:animRot by="-21600000">
                                      <p:cBhvr>
                                        <p:cTn id="323" dur="2000" fill="hold"/>
                                        <p:tgtEl>
                                          <p:spTgt spid="10"/>
                                        </p:tgtEl>
                                        <p:attrNameLst>
                                          <p:attrName>r</p:attrName>
                                        </p:attrNameLst>
                                      </p:cBhvr>
                                    </p:animRot>
                                  </p:childTnLst>
                                </p:cTn>
                              </p:par>
                              <p:par>
                                <p:cTn id="324" presetID="8" presetClass="emph" presetSubtype="0" autoRev="1" fill="hold" nodeType="withEffect">
                                  <p:stCondLst>
                                    <p:cond delay="0"/>
                                  </p:stCondLst>
                                  <p:childTnLst>
                                    <p:animRot by="-21600000">
                                      <p:cBhvr>
                                        <p:cTn id="325" dur="2000" fill="hold"/>
                                        <p:tgtEl>
                                          <p:spTgt spid="12"/>
                                        </p:tgtEl>
                                        <p:attrNameLst>
                                          <p:attrName>r</p:attrName>
                                        </p:attrNameLst>
                                      </p:cBhvr>
                                    </p:animRot>
                                  </p:childTnLst>
                                </p:cTn>
                              </p:par>
                              <p:par>
                                <p:cTn id="326" presetID="8" presetClass="emph" presetSubtype="0" autoRev="1" fill="hold" nodeType="withEffect">
                                  <p:stCondLst>
                                    <p:cond delay="0"/>
                                  </p:stCondLst>
                                  <p:childTnLst>
                                    <p:animRot by="-21600000">
                                      <p:cBhvr>
                                        <p:cTn id="327" dur="2000" fill="hold"/>
                                        <p:tgtEl>
                                          <p:spTgt spid="15"/>
                                        </p:tgtEl>
                                        <p:attrNameLst>
                                          <p:attrName>r</p:attrName>
                                        </p:attrNameLst>
                                      </p:cBhvr>
                                    </p:animRot>
                                  </p:childTnLst>
                                </p:cTn>
                              </p:par>
                              <p:par>
                                <p:cTn id="328" presetID="8" presetClass="emph" presetSubtype="0" autoRev="1" fill="hold" nodeType="withEffect">
                                  <p:stCondLst>
                                    <p:cond delay="0"/>
                                  </p:stCondLst>
                                  <p:childTnLst>
                                    <p:animRot by="-21600000">
                                      <p:cBhvr>
                                        <p:cTn id="329" dur="2000" fill="hold"/>
                                        <p:tgtEl>
                                          <p:spTgt spid="17"/>
                                        </p:tgtEl>
                                        <p:attrNameLst>
                                          <p:attrName>r</p:attrName>
                                        </p:attrNameLst>
                                      </p:cBhvr>
                                    </p:animRot>
                                  </p:childTnLst>
                                </p:cTn>
                              </p:par>
                              <p:par>
                                <p:cTn id="330" presetID="8" presetClass="emph" presetSubtype="0" autoRev="1" fill="hold" nodeType="withEffect">
                                  <p:stCondLst>
                                    <p:cond delay="0"/>
                                  </p:stCondLst>
                                  <p:childTnLst>
                                    <p:animRot by="-21600000">
                                      <p:cBhvr>
                                        <p:cTn id="331" dur="2000" fill="hold"/>
                                        <p:tgtEl>
                                          <p:spTgt spid="19"/>
                                        </p:tgtEl>
                                        <p:attrNameLst>
                                          <p:attrName>r</p:attrName>
                                        </p:attrNameLst>
                                      </p:cBhvr>
                                    </p:animRot>
                                  </p:childTnLst>
                                </p:cTn>
                              </p:par>
                              <p:par>
                                <p:cTn id="332" presetID="8" presetClass="emph" presetSubtype="0" autoRev="1" fill="hold" nodeType="withEffect">
                                  <p:stCondLst>
                                    <p:cond delay="0"/>
                                  </p:stCondLst>
                                  <p:childTnLst>
                                    <p:animRot by="-21600000">
                                      <p:cBhvr>
                                        <p:cTn id="333" dur="2000" fill="hold"/>
                                        <p:tgtEl>
                                          <p:spTgt spid="20"/>
                                        </p:tgtEl>
                                        <p:attrNameLst>
                                          <p:attrName>r</p:attrName>
                                        </p:attrNameLst>
                                      </p:cBhvr>
                                    </p:animRot>
                                  </p:childTnLst>
                                </p:cTn>
                              </p:par>
                              <p:par>
                                <p:cTn id="334" presetID="8" presetClass="emph" presetSubtype="0" autoRev="1" fill="hold" nodeType="withEffect">
                                  <p:stCondLst>
                                    <p:cond delay="0"/>
                                  </p:stCondLst>
                                  <p:childTnLst>
                                    <p:animRot by="-21600000">
                                      <p:cBhvr>
                                        <p:cTn id="335" dur="2000" fill="hold"/>
                                        <p:tgtEl>
                                          <p:spTgt spid="21"/>
                                        </p:tgtEl>
                                        <p:attrNameLst>
                                          <p:attrName>r</p:attrName>
                                        </p:attrNameLst>
                                      </p:cBhvr>
                                    </p:animRot>
                                  </p:childTnLst>
                                </p:cTn>
                              </p:par>
                              <p:par>
                                <p:cTn id="336" presetID="8" presetClass="emph" presetSubtype="0" autoRev="1" fill="hold" nodeType="withEffect">
                                  <p:stCondLst>
                                    <p:cond delay="0"/>
                                  </p:stCondLst>
                                  <p:childTnLst>
                                    <p:animRot by="-21600000">
                                      <p:cBhvr>
                                        <p:cTn id="337" dur="2000" fill="hold"/>
                                        <p:tgtEl>
                                          <p:spTgt spid="22"/>
                                        </p:tgtEl>
                                        <p:attrNameLst>
                                          <p:attrName>r</p:attrName>
                                        </p:attrNameLst>
                                      </p:cBhvr>
                                    </p:animRot>
                                  </p:childTnLst>
                                </p:cTn>
                              </p:par>
                              <p:par>
                                <p:cTn id="338" presetID="8" presetClass="emph" presetSubtype="0" autoRev="1" fill="hold" nodeType="withEffect">
                                  <p:stCondLst>
                                    <p:cond delay="0"/>
                                  </p:stCondLst>
                                  <p:childTnLst>
                                    <p:animRot by="-21600000">
                                      <p:cBhvr>
                                        <p:cTn id="339" dur="2000" fill="hold"/>
                                        <p:tgtEl>
                                          <p:spTgt spid="23"/>
                                        </p:tgtEl>
                                        <p:attrNameLst>
                                          <p:attrName>r</p:attrName>
                                        </p:attrNameLst>
                                      </p:cBhvr>
                                    </p:animRot>
                                  </p:childTnLst>
                                </p:cTn>
                              </p:par>
                              <p:par>
                                <p:cTn id="340" presetID="8" presetClass="emph" presetSubtype="0" autoRev="1" fill="hold" nodeType="withEffect">
                                  <p:stCondLst>
                                    <p:cond delay="0"/>
                                  </p:stCondLst>
                                  <p:childTnLst>
                                    <p:animRot by="-21600000">
                                      <p:cBhvr>
                                        <p:cTn id="341" dur="2000" fill="hold"/>
                                        <p:tgtEl>
                                          <p:spTgt spid="24"/>
                                        </p:tgtEl>
                                        <p:attrNameLst>
                                          <p:attrName>r</p:attrName>
                                        </p:attrNameLst>
                                      </p:cBhvr>
                                    </p:animRot>
                                  </p:childTnLst>
                                </p:cTn>
                              </p:par>
                              <p:par>
                                <p:cTn id="342" presetID="8" presetClass="emph" presetSubtype="0" autoRev="1" fill="hold" nodeType="withEffect">
                                  <p:stCondLst>
                                    <p:cond delay="0"/>
                                  </p:stCondLst>
                                  <p:childTnLst>
                                    <p:animRot by="-21600000">
                                      <p:cBhvr>
                                        <p:cTn id="343" dur="2000" fill="hold"/>
                                        <p:tgtEl>
                                          <p:spTgt spid="25"/>
                                        </p:tgtEl>
                                        <p:attrNameLst>
                                          <p:attrName>r</p:attrName>
                                        </p:attrNameLst>
                                      </p:cBhvr>
                                    </p:animRot>
                                  </p:childTnLst>
                                </p:cTn>
                              </p:par>
                              <p:par>
                                <p:cTn id="344" presetID="17" presetClass="entr" presetSubtype="1" fill="hold" nodeType="withEffect">
                                  <p:stCondLst>
                                    <p:cond delay="0"/>
                                  </p:stCondLst>
                                  <p:childTnLst>
                                    <p:set>
                                      <p:cBhvr>
                                        <p:cTn id="345" dur="1" fill="hold">
                                          <p:stCondLst>
                                            <p:cond delay="0"/>
                                          </p:stCondLst>
                                        </p:cTn>
                                        <p:tgtEl>
                                          <p:spTgt spid="2"/>
                                        </p:tgtEl>
                                        <p:attrNameLst>
                                          <p:attrName>style.visibility</p:attrName>
                                        </p:attrNameLst>
                                      </p:cBhvr>
                                      <p:to>
                                        <p:strVal val="visible"/>
                                      </p:to>
                                    </p:set>
                                    <p:anim calcmode="lin" valueType="num">
                                      <p:cBhvr>
                                        <p:cTn id="346" dur="2000" fill="hold"/>
                                        <p:tgtEl>
                                          <p:spTgt spid="2"/>
                                        </p:tgtEl>
                                        <p:attrNameLst>
                                          <p:attrName>ppt_x</p:attrName>
                                        </p:attrNameLst>
                                      </p:cBhvr>
                                      <p:tavLst>
                                        <p:tav tm="0">
                                          <p:val>
                                            <p:strVal val="#ppt_x"/>
                                          </p:val>
                                        </p:tav>
                                        <p:tav tm="100000">
                                          <p:val>
                                            <p:strVal val="#ppt_x"/>
                                          </p:val>
                                        </p:tav>
                                      </p:tavLst>
                                    </p:anim>
                                    <p:anim calcmode="lin" valueType="num">
                                      <p:cBhvr>
                                        <p:cTn id="347" dur="2000" fill="hold"/>
                                        <p:tgtEl>
                                          <p:spTgt spid="2"/>
                                        </p:tgtEl>
                                        <p:attrNameLst>
                                          <p:attrName>ppt_y</p:attrName>
                                        </p:attrNameLst>
                                      </p:cBhvr>
                                      <p:tavLst>
                                        <p:tav tm="0">
                                          <p:val>
                                            <p:strVal val="#ppt_y-#ppt_h/2"/>
                                          </p:val>
                                        </p:tav>
                                        <p:tav tm="100000">
                                          <p:val>
                                            <p:strVal val="#ppt_y"/>
                                          </p:val>
                                        </p:tav>
                                      </p:tavLst>
                                    </p:anim>
                                    <p:anim calcmode="lin" valueType="num">
                                      <p:cBhvr>
                                        <p:cTn id="348" dur="2000" fill="hold"/>
                                        <p:tgtEl>
                                          <p:spTgt spid="2"/>
                                        </p:tgtEl>
                                        <p:attrNameLst>
                                          <p:attrName>ppt_w</p:attrName>
                                        </p:attrNameLst>
                                      </p:cBhvr>
                                      <p:tavLst>
                                        <p:tav tm="0">
                                          <p:val>
                                            <p:strVal val="#ppt_w"/>
                                          </p:val>
                                        </p:tav>
                                        <p:tav tm="100000">
                                          <p:val>
                                            <p:strVal val="#ppt_w"/>
                                          </p:val>
                                        </p:tav>
                                      </p:tavLst>
                                    </p:anim>
                                    <p:anim calcmode="lin" valueType="num">
                                      <p:cBhvr>
                                        <p:cTn id="349" dur="2000" fill="hold"/>
                                        <p:tgtEl>
                                          <p:spTgt spid="2"/>
                                        </p:tgtEl>
                                        <p:attrNameLst>
                                          <p:attrName>ppt_h</p:attrName>
                                        </p:attrNameLst>
                                      </p:cBhvr>
                                      <p:tavLst>
                                        <p:tav tm="0">
                                          <p:val>
                                            <p:fltVal val="0"/>
                                          </p:val>
                                        </p:tav>
                                        <p:tav tm="100000">
                                          <p:val>
                                            <p:strVal val="#ppt_h"/>
                                          </p:val>
                                        </p:tav>
                                      </p:tavLst>
                                    </p:anim>
                                  </p:childTnLst>
                                </p:cTn>
                              </p:par>
                              <p:par>
                                <p:cTn id="350" presetID="5" presetClass="entr" presetSubtype="5" fill="hold" nodeType="withEffect">
                                  <p:stCondLst>
                                    <p:cond delay="0"/>
                                  </p:stCondLst>
                                  <p:childTnLst>
                                    <p:set>
                                      <p:cBhvr>
                                        <p:cTn id="351" dur="1" fill="hold">
                                          <p:stCondLst>
                                            <p:cond delay="0"/>
                                          </p:stCondLst>
                                        </p:cTn>
                                        <p:tgtEl>
                                          <p:spTgt spid="2"/>
                                        </p:tgtEl>
                                        <p:attrNameLst>
                                          <p:attrName>style.visibility</p:attrName>
                                        </p:attrNameLst>
                                      </p:cBhvr>
                                      <p:to>
                                        <p:strVal val="visible"/>
                                      </p:to>
                                    </p:set>
                                    <p:animEffect transition="in" filter="checkerboard(down)">
                                      <p:cBhvr>
                                        <p:cTn id="352" dur="2000"/>
                                        <p:tgtEl>
                                          <p:spTgt spid="2"/>
                                        </p:tgtEl>
                                      </p:cBhvr>
                                    </p:animEffect>
                                  </p:childTnLst>
                                </p:cTn>
                              </p:par>
                            </p:childTnLst>
                          </p:cTn>
                        </p:par>
                        <p:par>
                          <p:cTn id="353" fill="hold">
                            <p:stCondLst>
                              <p:cond delay="8000"/>
                            </p:stCondLst>
                            <p:childTnLst>
                              <p:par>
                                <p:cTn id="354" presetID="29" presetClass="entr" presetSubtype="0" fill="hold" nodeType="afterEffect">
                                  <p:stCondLst>
                                    <p:cond delay="0"/>
                                  </p:stCondLst>
                                  <p:childTnLst>
                                    <p:set>
                                      <p:cBhvr>
                                        <p:cTn id="355" dur="1" fill="hold">
                                          <p:stCondLst>
                                            <p:cond delay="0"/>
                                          </p:stCondLst>
                                        </p:cTn>
                                        <p:tgtEl>
                                          <p:spTgt spid="3074"/>
                                        </p:tgtEl>
                                        <p:attrNameLst>
                                          <p:attrName>style.visibility</p:attrName>
                                        </p:attrNameLst>
                                      </p:cBhvr>
                                      <p:to>
                                        <p:strVal val="visible"/>
                                      </p:to>
                                    </p:set>
                                    <p:anim calcmode="lin" valueType="num">
                                      <p:cBhvr>
                                        <p:cTn id="356" dur="1000" fill="hold"/>
                                        <p:tgtEl>
                                          <p:spTgt spid="3074"/>
                                        </p:tgtEl>
                                        <p:attrNameLst>
                                          <p:attrName>ppt_x</p:attrName>
                                        </p:attrNameLst>
                                      </p:cBhvr>
                                      <p:tavLst>
                                        <p:tav tm="0">
                                          <p:val>
                                            <p:strVal val="#ppt_x-.2"/>
                                          </p:val>
                                        </p:tav>
                                        <p:tav tm="100000">
                                          <p:val>
                                            <p:strVal val="#ppt_x"/>
                                          </p:val>
                                        </p:tav>
                                      </p:tavLst>
                                    </p:anim>
                                    <p:anim calcmode="lin" valueType="num">
                                      <p:cBhvr>
                                        <p:cTn id="357" dur="1000" fill="hold"/>
                                        <p:tgtEl>
                                          <p:spTgt spid="3074"/>
                                        </p:tgtEl>
                                        <p:attrNameLst>
                                          <p:attrName>ppt_y</p:attrName>
                                        </p:attrNameLst>
                                      </p:cBhvr>
                                      <p:tavLst>
                                        <p:tav tm="0">
                                          <p:val>
                                            <p:strVal val="#ppt_y"/>
                                          </p:val>
                                        </p:tav>
                                        <p:tav tm="100000">
                                          <p:val>
                                            <p:strVal val="#ppt_y"/>
                                          </p:val>
                                        </p:tav>
                                      </p:tavLst>
                                    </p:anim>
                                    <p:animEffect transition="in" filter="wipe(right)" prLst="gradientSize: 0.1">
                                      <p:cBhvr>
                                        <p:cTn id="358" dur="10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7">
      <a:majorFont>
        <a:latin typeface="Agency FB"/>
        <a:ea typeface=""/>
        <a:cs typeface=""/>
      </a:majorFont>
      <a:minorFont>
        <a:latin typeface="Agency FB"/>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878</Words>
  <Application>Microsoft Office PowerPoint</Application>
  <PresentationFormat>Presentación en pantalla (16:9)</PresentationFormat>
  <Paragraphs>32</Paragraphs>
  <Slides>48</Slides>
  <Notes>0</Notes>
  <HiddenSlides>0</HiddenSlides>
  <MMClips>1</MMClips>
  <ScaleCrop>false</ScaleCrop>
  <HeadingPairs>
    <vt:vector size="4" baseType="variant">
      <vt:variant>
        <vt:lpstr>Tema</vt:lpstr>
      </vt:variant>
      <vt:variant>
        <vt:i4>2</vt:i4>
      </vt:variant>
      <vt:variant>
        <vt:lpstr>Títulos de diapositiva</vt:lpstr>
      </vt:variant>
      <vt:variant>
        <vt:i4>48</vt:i4>
      </vt:variant>
    </vt:vector>
  </HeadingPairs>
  <TitlesOfParts>
    <vt:vector size="50"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270</cp:revision>
  <dcterms:created xsi:type="dcterms:W3CDTF">2019-12-20T20:53:08Z</dcterms:created>
  <dcterms:modified xsi:type="dcterms:W3CDTF">2019-12-26T01:09:45Z</dcterms:modified>
</cp:coreProperties>
</file>